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4" r:id="rId1"/>
    <p:sldMasterId id="2147483765" r:id="rId2"/>
    <p:sldMasterId id="2147483766" r:id="rId3"/>
    <p:sldMasterId id="2147483767" r:id="rId4"/>
    <p:sldMasterId id="2147483768" r:id="rId5"/>
    <p:sldMasterId id="2147483769" r:id="rId6"/>
    <p:sldMasterId id="2147483770" r:id="rId7"/>
    <p:sldMasterId id="2147483771" r:id="rId8"/>
    <p:sldMasterId id="2147483772" r:id="rId9"/>
    <p:sldMasterId id="2147483773" r:id="rId10"/>
  </p:sldMasterIdLst>
  <p:notesMasterIdLst>
    <p:notesMasterId r:id="rId49"/>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Lst>
  <p:sldSz cx="9144000" cy="5715000" type="screen16x10"/>
  <p:notesSz cx="6858000" cy="9144000"/>
  <p:embeddedFontLst>
    <p:embeddedFont>
      <p:font typeface="Raleway Light" panose="020B0604020202020204" charset="0"/>
      <p:regular r:id="rId50"/>
      <p:bold r:id="rId51"/>
      <p:italic r:id="rId52"/>
      <p:boldItalic r:id="rId53"/>
    </p:embeddedFont>
    <p:embeddedFont>
      <p:font typeface="Montserrat" panose="020B0604020202020204" charset="0"/>
      <p:regular r:id="rId54"/>
      <p:bold r:id="rId55"/>
      <p:italic r:id="rId56"/>
      <p:boldItalic r:id="rId57"/>
    </p:embeddedFont>
    <p:embeddedFont>
      <p:font typeface="Raleway" panose="020B0604020202020204" charset="0"/>
      <p:regular r:id="rId58"/>
      <p:bold r:id="rId59"/>
      <p:italic r:id="rId60"/>
      <p:boldItalic r:id="rId61"/>
    </p:embeddedFont>
    <p:embeddedFont>
      <p:font typeface="Rajdhani Light" panose="020B0604020202020204" charset="0"/>
      <p:regular r:id="rId62"/>
      <p:bold r:id="rId63"/>
    </p:embeddedFont>
    <p:embeddedFont>
      <p:font typeface="Verdana" panose="020B0604030504040204" pitchFamily="34" charset="0"/>
      <p:regular r:id="rId64"/>
      <p:bold r:id="rId65"/>
      <p:italic r:id="rId66"/>
      <p:boldItalic r:id="rId67"/>
    </p:embeddedFont>
    <p:embeddedFont>
      <p:font typeface="Rajdhani" panose="020B0604020202020204" charset="0"/>
      <p:regular r:id="rId68"/>
      <p:bold r:id="rId69"/>
    </p:embeddedFont>
    <p:embeddedFont>
      <p:font typeface="Roboto" panose="020B0604020202020204" charset="0"/>
      <p:regular r:id="rId70"/>
      <p:bold r:id="rId71"/>
      <p:italic r:id="rId72"/>
      <p:boldItalic r:id="rId73"/>
    </p:embeddedFont>
    <p:embeddedFont>
      <p:font typeface="Rajdhani Medium" panose="020B0604020202020204" charset="0"/>
      <p:regular r:id="rId74"/>
      <p:bold r:id="rId75"/>
    </p:embeddedFont>
    <p:embeddedFont>
      <p:font typeface="Tahoma" panose="020B0604030504040204" pitchFamily="34" charset="0"/>
      <p:regular r:id="rId76"/>
      <p:bold r:id="rId77"/>
    </p:embeddedFont>
    <p:embeddedFont>
      <p:font typeface="Calibri" panose="020F0502020204030204" pitchFamily="34" charset="0"/>
      <p:regular r:id="rId78"/>
      <p:bold r:id="rId79"/>
      <p:italic r:id="rId80"/>
      <p:boldItalic r:id="rId81"/>
    </p:embeddedFont>
  </p:embeddedFontLst>
  <p:defaultTextStyle>
    <a:defPPr marR="0" lvl="0" algn="l" rtl="0">
      <a:lnSpc>
        <a:spcPct val="100000"/>
      </a:lnSpc>
      <a:spcBef>
        <a:spcPts val="0"/>
      </a:spcBef>
      <a:spcAft>
        <a:spcPts val="0"/>
      </a:spcAft>
      <a:defRPr lang="pt-B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p:cViewPr>
        <p:scale>
          <a:sx n="53" d="100"/>
          <a:sy n="53" d="100"/>
        </p:scale>
        <p:origin x="-552" y="402"/>
      </p:cViewPr>
      <p:guideLst>
        <p:guide orient="horz" pos="18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6" Type="http://schemas.openxmlformats.org/officeDocument/2006/relationships/font" Target="fonts/font27.fntdata"/><Relationship Id="rId8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Master" Target="slideMasters/slideMaster5.xml"/><Relationship Id="rId61" Type="http://schemas.openxmlformats.org/officeDocument/2006/relationships/font" Target="fonts/font12.fntdata"/><Relationship Id="rId82" Type="http://schemas.openxmlformats.org/officeDocument/2006/relationships/presProps" Target="presProps.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Master" Target="slideMasters/slideMaster8.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rtlCol="0" anchor="t" anchorCtr="0"/>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5" name="Google Shape;5;n"/>
          <p:cNvSpPr>
            <a:spLocks noGrp="1" noRot="1" noChangeAspect="1"/>
          </p:cNvSpPr>
          <p:nvPr>
            <p:ph type="sldImg" idx="3"/>
          </p:nvPr>
        </p:nvSpPr>
        <p:spPr>
          <a:xfrm>
            <a:off x="685800" y="685800"/>
            <a:ext cx="548639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rtlCol="0" anchor="t" anchorCtr="0"/>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pPr rtl="0"/>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rtlCol="0" anchor="b"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rtlCol="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5796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5"/>
        <p:cNvGrpSpPr/>
        <p:nvPr/>
      </p:nvGrpSpPr>
      <p:grpSpPr>
        <a:xfrm>
          <a:off x="0" y="0"/>
          <a:ext cx="0" cy="0"/>
          <a:chOff x="0" y="0"/>
          <a:chExt cx="0" cy="0"/>
        </a:xfrm>
      </p:grpSpPr>
      <p:sp>
        <p:nvSpPr>
          <p:cNvPr id="2716" name="Google Shape;27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Modificar el nombre del curso y la imagen que mejor lo representa</a:t>
            </a:r>
            <a:endParaRPr sz="1200" b="0" i="0" u="none" strike="noStrike" cap="none">
              <a:solidFill>
                <a:schemeClr val="dk1"/>
              </a:solidFill>
              <a:latin typeface="Calibri"/>
              <a:ea typeface="Calibri"/>
              <a:cs typeface="Calibri"/>
              <a:sym typeface="Calibri"/>
            </a:endParaRPr>
          </a:p>
        </p:txBody>
      </p:sp>
      <p:sp>
        <p:nvSpPr>
          <p:cNvPr id="2717" name="Google Shape;2717;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9"/>
        <p:cNvGrpSpPr/>
        <p:nvPr/>
      </p:nvGrpSpPr>
      <p:grpSpPr>
        <a:xfrm>
          <a:off x="0" y="0"/>
          <a:ext cx="0" cy="0"/>
          <a:chOff x="0" y="0"/>
          <a:chExt cx="0" cy="0"/>
        </a:xfrm>
      </p:grpSpPr>
      <p:sp>
        <p:nvSpPr>
          <p:cNvPr id="3000" name="Google Shape;300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001" name="Google Shape;3001;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1"/>
        <p:cNvGrpSpPr/>
        <p:nvPr/>
      </p:nvGrpSpPr>
      <p:grpSpPr>
        <a:xfrm>
          <a:off x="0" y="0"/>
          <a:ext cx="0" cy="0"/>
          <a:chOff x="0" y="0"/>
          <a:chExt cx="0" cy="0"/>
        </a:xfrm>
      </p:grpSpPr>
      <p:sp>
        <p:nvSpPr>
          <p:cNvPr id="3062" name="Google Shape;306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Co-learnign MONROE:    Modificar horarios co-learning según área. Todos los profes del área son profes de co-learning, que no identifiquen sólo a los profes del curso.</a:t>
            </a:r>
            <a:endParaRPr sz="1200" b="0" i="0" u="none" strike="noStrike" cap="none">
              <a:solidFill>
                <a:schemeClr val="dk1"/>
              </a:solidFill>
              <a:latin typeface="Calibri"/>
              <a:ea typeface="Calibri"/>
              <a:cs typeface="Calibri"/>
              <a:sym typeface="Calibri"/>
            </a:endParaRPr>
          </a:p>
        </p:txBody>
      </p:sp>
      <p:sp>
        <p:nvSpPr>
          <p:cNvPr id="3063" name="Google Shape;3063;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7"/>
        <p:cNvGrpSpPr/>
        <p:nvPr/>
      </p:nvGrpSpPr>
      <p:grpSpPr>
        <a:xfrm>
          <a:off x="0" y="0"/>
          <a:ext cx="0" cy="0"/>
          <a:chOff x="0" y="0"/>
          <a:chExt cx="0" cy="0"/>
        </a:xfrm>
      </p:grpSpPr>
      <p:sp>
        <p:nvSpPr>
          <p:cNvPr id="3078" name="Google Shape;307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Aclarar desde el primer día, para que no surjan confusiones a lo largo de la cursada.</a:t>
            </a:r>
            <a:endParaRPr sz="1200" b="0" i="0" u="none" strike="noStrike" cap="none">
              <a:solidFill>
                <a:schemeClr val="dk1"/>
              </a:solidFill>
              <a:latin typeface="Calibri"/>
              <a:ea typeface="Calibri"/>
              <a:cs typeface="Calibri"/>
              <a:sym typeface="Calibri"/>
            </a:endParaRPr>
          </a:p>
        </p:txBody>
      </p:sp>
      <p:sp>
        <p:nvSpPr>
          <p:cNvPr id="3079" name="Google Shape;3079;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094" name="Google Shape;3094;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5"/>
        <p:cNvGrpSpPr/>
        <p:nvPr/>
      </p:nvGrpSpPr>
      <p:grpSpPr>
        <a:xfrm>
          <a:off x="0" y="0"/>
          <a:ext cx="0" cy="0"/>
          <a:chOff x="0" y="0"/>
          <a:chExt cx="0" cy="0"/>
        </a:xfrm>
      </p:grpSpPr>
      <p:sp>
        <p:nvSpPr>
          <p:cNvPr id="3106" name="Google Shape;310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Comentar especialmente sobre el Departamento de Desarrollo Profesional y Graduados, para que Isa los pueda acompañar desde el primer día.</a:t>
            </a:r>
            <a:endParaRPr sz="1200" b="0" i="0" u="none" strike="noStrike" cap="none">
              <a:solidFill>
                <a:schemeClr val="dk1"/>
              </a:solidFill>
              <a:latin typeface="Calibri"/>
              <a:ea typeface="Calibri"/>
              <a:cs typeface="Calibri"/>
              <a:sym typeface="Calibri"/>
            </a:endParaRPr>
          </a:p>
        </p:txBody>
      </p:sp>
      <p:sp>
        <p:nvSpPr>
          <p:cNvPr id="3107" name="Google Shape;3107;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8"/>
        <p:cNvGrpSpPr/>
        <p:nvPr/>
      </p:nvGrpSpPr>
      <p:grpSpPr>
        <a:xfrm>
          <a:off x="0" y="0"/>
          <a:ext cx="0" cy="0"/>
          <a:chOff x="0" y="0"/>
          <a:chExt cx="0" cy="0"/>
        </a:xfrm>
      </p:grpSpPr>
      <p:sp>
        <p:nvSpPr>
          <p:cNvPr id="3119" name="Google Shape;311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Es importante transmitir esta información, ya que los alumnos confunden el Área de Cobranzas con el Depto. de Alumnos. Es importante orientarlos para que sepan en dónde pagar su cuota o en dónde pueden hacer las consultas que tengan.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120" name="Google Shape;3120;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2"/>
        <p:cNvGrpSpPr/>
        <p:nvPr/>
      </p:nvGrpSpPr>
      <p:grpSpPr>
        <a:xfrm>
          <a:off x="0" y="0"/>
          <a:ext cx="0" cy="0"/>
          <a:chOff x="0" y="0"/>
          <a:chExt cx="0" cy="0"/>
        </a:xfrm>
      </p:grpSpPr>
      <p:sp>
        <p:nvSpPr>
          <p:cNvPr id="3133" name="Google Shape;313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Contar a los alumnos acerca de las encuestas, las cuales se realizarán cada quince días. Informarles cuál es el valor que tiene para nosotros poder contar con su opinión.</a:t>
            </a:r>
            <a:endParaRPr sz="1200" b="0" i="0" u="none" strike="noStrike" cap="none">
              <a:solidFill>
                <a:schemeClr val="dk1"/>
              </a:solidFill>
              <a:latin typeface="Calibri"/>
              <a:ea typeface="Calibri"/>
              <a:cs typeface="Calibri"/>
              <a:sym typeface="Calibri"/>
            </a:endParaRPr>
          </a:p>
        </p:txBody>
      </p:sp>
      <p:sp>
        <p:nvSpPr>
          <p:cNvPr id="3134" name="Google Shape;3134;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2"/>
        <p:cNvGrpSpPr/>
        <p:nvPr/>
      </p:nvGrpSpPr>
      <p:grpSpPr>
        <a:xfrm>
          <a:off x="0" y="0"/>
          <a:ext cx="0" cy="0"/>
          <a:chOff x="0" y="0"/>
          <a:chExt cx="0" cy="0"/>
        </a:xfrm>
      </p:grpSpPr>
      <p:sp>
        <p:nvSpPr>
          <p:cNvPr id="3203" name="Google Shape;320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Para fomentar el networking.</a:t>
            </a:r>
            <a:endParaRPr sz="1200" b="0" i="0" u="none" strike="noStrike" cap="none">
              <a:solidFill>
                <a:schemeClr val="dk1"/>
              </a:solidFill>
              <a:latin typeface="Calibri"/>
              <a:ea typeface="Calibri"/>
              <a:cs typeface="Calibri"/>
              <a:sym typeface="Calibri"/>
            </a:endParaRPr>
          </a:p>
        </p:txBody>
      </p:sp>
      <p:sp>
        <p:nvSpPr>
          <p:cNvPr id="3204" name="Google Shape;3204;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BELGRANO VER FORMATO</a:t>
            </a:r>
            <a:endParaRPr sz="1200" b="0" i="0" u="none" strike="noStrike" cap="none">
              <a:solidFill>
                <a:schemeClr val="dk1"/>
              </a:solidFill>
              <a:latin typeface="Calibri"/>
              <a:ea typeface="Calibri"/>
              <a:cs typeface="Calibri"/>
              <a:sym typeface="Calibri"/>
            </a:endParaRPr>
          </a:p>
        </p:txBody>
      </p:sp>
      <p:sp>
        <p:nvSpPr>
          <p:cNvPr id="3216" name="Google Shape;3216;p3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7"/>
        <p:cNvGrpSpPr/>
        <p:nvPr/>
      </p:nvGrpSpPr>
      <p:grpSpPr>
        <a:xfrm>
          <a:off x="0" y="0"/>
          <a:ext cx="0" cy="0"/>
          <a:chOff x="0" y="0"/>
          <a:chExt cx="0" cy="0"/>
        </a:xfrm>
      </p:grpSpPr>
      <p:sp>
        <p:nvSpPr>
          <p:cNvPr id="3248" name="Google Shape;324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Sugerir a los alumnos armar un grupo de Whatsapp para poder estar conectados durante la cursada. Es importante darle un encuadre pertinente al grupo, que sea para transmitir información o para compartir material relevante del mismo. En el mismo también se pueden proponer eventos sociales, como asados en Digital House.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revisar subdmonio</a:t>
            </a:r>
            <a:endParaRPr sz="1200" b="0" i="0" u="none" strike="noStrike" cap="none">
              <a:solidFill>
                <a:schemeClr val="dk1"/>
              </a:solidFill>
              <a:latin typeface="Calibri"/>
              <a:ea typeface="Calibri"/>
              <a:cs typeface="Calibri"/>
              <a:sym typeface="Calibri"/>
            </a:endParaRPr>
          </a:p>
        </p:txBody>
      </p:sp>
      <p:sp>
        <p:nvSpPr>
          <p:cNvPr id="3249" name="Google Shape;3249;p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3"/>
        <p:cNvGrpSpPr/>
        <p:nvPr/>
      </p:nvGrpSpPr>
      <p:grpSpPr>
        <a:xfrm>
          <a:off x="0" y="0"/>
          <a:ext cx="0" cy="0"/>
          <a:chOff x="0" y="0"/>
          <a:chExt cx="0" cy="0"/>
        </a:xfrm>
      </p:grpSpPr>
      <p:sp>
        <p:nvSpPr>
          <p:cNvPr id="2724" name="Google Shape;2724;g30e019e60f_0_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5" name="Google Shape;2725;g30e019e60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26" name="Google Shape;2726;g30e019e60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rtlCol="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6"/>
        <p:cNvGrpSpPr/>
        <p:nvPr/>
      </p:nvGrpSpPr>
      <p:grpSpPr>
        <a:xfrm>
          <a:off x="0" y="0"/>
          <a:ext cx="0" cy="0"/>
          <a:chOff x="0" y="0"/>
          <a:chExt cx="0" cy="0"/>
        </a:xfrm>
      </p:grpSpPr>
      <p:sp>
        <p:nvSpPr>
          <p:cNvPr id="3267" name="Google Shape;326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7620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Modificar nombre del curso y foto a elección </a:t>
            </a:r>
            <a:endParaRPr sz="1200" b="0" i="0" u="none" strike="noStrike" cap="none">
              <a:solidFill>
                <a:schemeClr val="dk1"/>
              </a:solidFill>
              <a:latin typeface="Calibri"/>
              <a:ea typeface="Calibri"/>
              <a:cs typeface="Calibri"/>
              <a:sym typeface="Calibri"/>
            </a:endParaRPr>
          </a:p>
        </p:txBody>
      </p:sp>
      <p:sp>
        <p:nvSpPr>
          <p:cNvPr id="3268" name="Google Shape;3268;p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2"/>
        <p:cNvGrpSpPr/>
        <p:nvPr/>
      </p:nvGrpSpPr>
      <p:grpSpPr>
        <a:xfrm>
          <a:off x="0" y="0"/>
          <a:ext cx="0" cy="0"/>
          <a:chOff x="0" y="0"/>
          <a:chExt cx="0" cy="0"/>
        </a:xfrm>
      </p:grpSpPr>
      <p:sp>
        <p:nvSpPr>
          <p:cNvPr id="3293" name="Google Shape;329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457200" marR="0" lvl="0" indent="-22860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294" name="Google Shape;3294;p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p:cNvGrpSpPr/>
        <p:nvPr/>
      </p:nvGrpSpPr>
      <p:grpSpPr>
        <a:xfrm>
          <a:off x="0" y="0"/>
          <a:ext cx="0" cy="0"/>
          <a:chOff x="0" y="0"/>
          <a:chExt cx="0" cy="0"/>
        </a:xfrm>
      </p:grpSpPr>
      <p:sp>
        <p:nvSpPr>
          <p:cNvPr id="3322" name="Google Shape;332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228600" marR="0" lvl="0" indent="0" algn="l" rtl="0">
              <a:spcBef>
                <a:spcPts val="0"/>
              </a:spcBef>
              <a:spcAft>
                <a:spcPts val="0"/>
              </a:spcAft>
              <a:buClr>
                <a:schemeClr val="dk1"/>
              </a:buClr>
              <a:buSzPts val="1100"/>
              <a:buFont typeface="Arial"/>
              <a:buNone/>
            </a:pPr>
            <a:r>
              <a:rPr lang="pt-BR" sz="1200" b="0" i="0" u="none" strike="noStrike" cap="none">
                <a:solidFill>
                  <a:schemeClr val="dk1"/>
                </a:solidFill>
                <a:latin typeface="Calibri"/>
                <a:ea typeface="Calibri"/>
                <a:cs typeface="Calibri"/>
                <a:sym typeface="Calibri"/>
              </a:rPr>
              <a:t>Saludo final del orador. Pase a profesores del curso.</a:t>
            </a:r>
            <a:endParaRPr sz="1200" b="0" i="0" u="none" strike="noStrike" cap="none">
              <a:solidFill>
                <a:schemeClr val="dk1"/>
              </a:solidFill>
              <a:latin typeface="Calibri"/>
              <a:ea typeface="Calibri"/>
              <a:cs typeface="Calibri"/>
              <a:sym typeface="Calibri"/>
            </a:endParaRPr>
          </a:p>
          <a:p>
            <a:pPr marL="457200" marR="0" lvl="0" indent="-22860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323" name="Google Shape;3323;p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331" name="Google Shape;3331;p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3246da6a54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just" rtl="0">
              <a:spcBef>
                <a:spcPts val="0"/>
              </a:spcBef>
              <a:spcAft>
                <a:spcPts val="0"/>
              </a:spcAft>
              <a:buClr>
                <a:schemeClr val="dk1"/>
              </a:buClr>
              <a:buSzPts val="1100"/>
              <a:buFont typeface="Arial"/>
              <a:buNone/>
            </a:pPr>
            <a:r>
              <a:rPr lang="pt-BR"/>
              <a:t>Una vez realizada la puesta en común sobre cada una de las preguntas con la participación de los profesores y alumnos, se introducirán los objetivos del curso:</a:t>
            </a:r>
            <a:endParaRPr b="1">
              <a:solidFill>
                <a:srgbClr val="FF0000"/>
              </a:solidFill>
            </a:endParaRPr>
          </a:p>
          <a:p>
            <a:pPr marL="0" lvl="0" indent="0" algn="just" rtl="0">
              <a:spcBef>
                <a:spcPts val="0"/>
              </a:spcBef>
              <a:spcAft>
                <a:spcPts val="0"/>
              </a:spcAft>
              <a:buClr>
                <a:schemeClr val="dk1"/>
              </a:buClr>
              <a:buSzPts val="1100"/>
              <a:buFont typeface="Arial"/>
              <a:buNone/>
            </a:pPr>
            <a:r>
              <a:rPr lang="pt-BR"/>
              <a:t>Se le preguntará a los alumnos si tienen dudas o aportes respecto del objetivo. FInalizada esta instancia, se pasa a la siguiente parte de la clase.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endParaRPr/>
          </a:p>
        </p:txBody>
      </p:sp>
      <p:sp>
        <p:nvSpPr>
          <p:cNvPr id="3342" name="Google Shape;3342;g3246da6a54_0_9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3246da6a54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just" rtl="0">
              <a:spcBef>
                <a:spcPts val="0"/>
              </a:spcBef>
              <a:spcAft>
                <a:spcPts val="0"/>
              </a:spcAft>
              <a:buClr>
                <a:schemeClr val="dk1"/>
              </a:buClr>
              <a:buSzPts val="1100"/>
              <a:buFont typeface="Arial"/>
              <a:buNone/>
            </a:pPr>
            <a:r>
              <a:rPr lang="pt-BR"/>
              <a:t>Una vez realizada la puesta en común sobre cada una de las preguntas con la participación de los profesores y alumnos, se introducirán los objetivos del curso:</a:t>
            </a:r>
            <a:endParaRPr b="1">
              <a:solidFill>
                <a:srgbClr val="FF0000"/>
              </a:solidFill>
            </a:endParaRPr>
          </a:p>
          <a:p>
            <a:pPr marL="0" lvl="0" indent="0" algn="just" rtl="0">
              <a:spcBef>
                <a:spcPts val="0"/>
              </a:spcBef>
              <a:spcAft>
                <a:spcPts val="0"/>
              </a:spcAft>
              <a:buClr>
                <a:schemeClr val="dk1"/>
              </a:buClr>
              <a:buSzPts val="1100"/>
              <a:buFont typeface="Arial"/>
              <a:buNone/>
            </a:pPr>
            <a:r>
              <a:rPr lang="pt-BR"/>
              <a:t>Se le preguntará a los alumnos si tienen dudas o aportes respecto del objetivo. FInalizada esta instancia, se pasa a la siguiente parte de la clase.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endParaRPr/>
          </a:p>
        </p:txBody>
      </p:sp>
      <p:sp>
        <p:nvSpPr>
          <p:cNvPr id="3353" name="Google Shape;3353;g3246da6a54_0_2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5"/>
        <p:cNvGrpSpPr/>
        <p:nvPr/>
      </p:nvGrpSpPr>
      <p:grpSpPr>
        <a:xfrm>
          <a:off x="0" y="0"/>
          <a:ext cx="0" cy="0"/>
          <a:chOff x="0" y="0"/>
          <a:chExt cx="0" cy="0"/>
        </a:xfrm>
      </p:grpSpPr>
      <p:sp>
        <p:nvSpPr>
          <p:cNvPr id="3396" name="Google Shape;3396;g3246da6a54_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just" rtl="0">
              <a:spcBef>
                <a:spcPts val="0"/>
              </a:spcBef>
              <a:spcAft>
                <a:spcPts val="0"/>
              </a:spcAft>
              <a:buClr>
                <a:schemeClr val="dk1"/>
              </a:buClr>
              <a:buSzPts val="1100"/>
              <a:buFont typeface="Arial"/>
              <a:buNone/>
            </a:pPr>
            <a:r>
              <a:rPr lang="pt-BR"/>
              <a:t>Una vez realizada la puesta en común sobre cada una de las preguntas con la participación de los profesores y alumnos, se introducirán los objetivos del curso:</a:t>
            </a:r>
            <a:endParaRPr b="1">
              <a:solidFill>
                <a:srgbClr val="FF0000"/>
              </a:solidFill>
            </a:endParaRPr>
          </a:p>
          <a:p>
            <a:pPr marL="0" lvl="0" indent="0" algn="just" rtl="0">
              <a:spcBef>
                <a:spcPts val="0"/>
              </a:spcBef>
              <a:spcAft>
                <a:spcPts val="0"/>
              </a:spcAft>
              <a:buClr>
                <a:schemeClr val="dk1"/>
              </a:buClr>
              <a:buSzPts val="1100"/>
              <a:buFont typeface="Arial"/>
              <a:buNone/>
            </a:pPr>
            <a:r>
              <a:rPr lang="pt-BR"/>
              <a:t>Se le preguntará a los alumnos si tienen dudas o aportes respecto del objetivo. FInalizada esta instancia, se pasa a la siguiente parte de la clase.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endParaRPr/>
          </a:p>
        </p:txBody>
      </p:sp>
      <p:sp>
        <p:nvSpPr>
          <p:cNvPr id="3397" name="Google Shape;3397;g3246da6a54_0_3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2"/>
        <p:cNvGrpSpPr/>
        <p:nvPr/>
      </p:nvGrpSpPr>
      <p:grpSpPr>
        <a:xfrm>
          <a:off x="0" y="0"/>
          <a:ext cx="0" cy="0"/>
          <a:chOff x="0" y="0"/>
          <a:chExt cx="0" cy="0"/>
        </a:xfrm>
      </p:grpSpPr>
      <p:sp>
        <p:nvSpPr>
          <p:cNvPr id="3443" name="Google Shape;3443;g3246da6a54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just" rtl="0">
              <a:spcBef>
                <a:spcPts val="0"/>
              </a:spcBef>
              <a:spcAft>
                <a:spcPts val="0"/>
              </a:spcAft>
              <a:buClr>
                <a:schemeClr val="dk1"/>
              </a:buClr>
              <a:buSzPts val="1100"/>
              <a:buFont typeface="Arial"/>
              <a:buNone/>
            </a:pPr>
            <a:r>
              <a:rPr lang="pt-BR"/>
              <a:t>Una vez realizada la puesta en común sobre cada una de las preguntas con la participación de los profesores y alumnos, se introducirán los objetivos del curso:</a:t>
            </a:r>
            <a:endParaRPr b="1">
              <a:solidFill>
                <a:srgbClr val="FF0000"/>
              </a:solidFill>
            </a:endParaRPr>
          </a:p>
          <a:p>
            <a:pPr marL="0" lvl="0" indent="0" algn="just" rtl="0">
              <a:spcBef>
                <a:spcPts val="0"/>
              </a:spcBef>
              <a:spcAft>
                <a:spcPts val="0"/>
              </a:spcAft>
              <a:buClr>
                <a:schemeClr val="dk1"/>
              </a:buClr>
              <a:buSzPts val="1100"/>
              <a:buFont typeface="Arial"/>
              <a:buNone/>
            </a:pPr>
            <a:r>
              <a:rPr lang="pt-BR"/>
              <a:t>Se le preguntará a los alumnos si tienen dudas o aportes respecto del objetivo. FInalizada esta instancia, se pasa a la siguiente parte de la clase.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endParaRPr/>
          </a:p>
        </p:txBody>
      </p:sp>
      <p:sp>
        <p:nvSpPr>
          <p:cNvPr id="3444" name="Google Shape;3444;g3246da6a54_0_37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34461673de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457200" marR="0" lvl="0" indent="-22860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469" name="Google Shape;3469;g34461673de_0_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5"/>
        <p:cNvGrpSpPr/>
        <p:nvPr/>
      </p:nvGrpSpPr>
      <p:grpSpPr>
        <a:xfrm>
          <a:off x="0" y="0"/>
          <a:ext cx="0" cy="0"/>
          <a:chOff x="0" y="0"/>
          <a:chExt cx="0" cy="0"/>
        </a:xfrm>
      </p:grpSpPr>
      <p:sp>
        <p:nvSpPr>
          <p:cNvPr id="3476" name="Google Shape;347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7620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477" name="Google Shape;3477;p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g30e019e60f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Modificar título y colocar fotos, nombre y roles según corresponda. Breve presentación de cada uno.</a:t>
            </a:r>
            <a:endParaRPr sz="1200" b="0" i="0" u="none" strike="noStrike" cap="none">
              <a:solidFill>
                <a:schemeClr val="dk1"/>
              </a:solidFill>
              <a:latin typeface="Calibri"/>
              <a:ea typeface="Calibri"/>
              <a:cs typeface="Calibri"/>
              <a:sym typeface="Calibri"/>
            </a:endParaRPr>
          </a:p>
        </p:txBody>
      </p:sp>
      <p:sp>
        <p:nvSpPr>
          <p:cNvPr id="2733" name="Google Shape;2733;g30e019e60f_0_27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7620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AMPLIAR</a:t>
            </a:r>
            <a:endParaRPr sz="1200" b="0" i="0" u="none" strike="noStrike" cap="none">
              <a:solidFill>
                <a:schemeClr val="dk1"/>
              </a:solidFill>
              <a:latin typeface="Calibri"/>
              <a:ea typeface="Calibri"/>
              <a:cs typeface="Calibri"/>
              <a:sym typeface="Calibri"/>
            </a:endParaRPr>
          </a:p>
        </p:txBody>
      </p:sp>
      <p:sp>
        <p:nvSpPr>
          <p:cNvPr id="3494" name="Google Shape;3494;p5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4"/>
        <p:cNvGrpSpPr/>
        <p:nvPr/>
      </p:nvGrpSpPr>
      <p:grpSpPr>
        <a:xfrm>
          <a:off x="0" y="0"/>
          <a:ext cx="0" cy="0"/>
          <a:chOff x="0" y="0"/>
          <a:chExt cx="0" cy="0"/>
        </a:xfrm>
      </p:grpSpPr>
      <p:sp>
        <p:nvSpPr>
          <p:cNvPr id="3515" name="Google Shape;3515;p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6" name="Google Shape;3516;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517" name="Google Shape;3517;p5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rtlCol="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9"/>
        <p:cNvGrpSpPr/>
        <p:nvPr/>
      </p:nvGrpSpPr>
      <p:grpSpPr>
        <a:xfrm>
          <a:off x="0" y="0"/>
          <a:ext cx="0" cy="0"/>
          <a:chOff x="0" y="0"/>
          <a:chExt cx="0" cy="0"/>
        </a:xfrm>
      </p:grpSpPr>
      <p:sp>
        <p:nvSpPr>
          <p:cNvPr id="3530" name="Google Shape;3530;g34461673de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15000"/>
              </a:lnSpc>
              <a:spcBef>
                <a:spcPts val="0"/>
              </a:spcBef>
              <a:spcAft>
                <a:spcPts val="0"/>
              </a:spcAft>
              <a:buNone/>
            </a:pPr>
            <a:r>
              <a:rPr lang="pt-BR">
                <a:solidFill>
                  <a:srgbClr val="212121"/>
                </a:solidFill>
                <a:latin typeface="Arial"/>
                <a:ea typeface="Arial"/>
                <a:cs typeface="Arial"/>
                <a:sym typeface="Arial"/>
              </a:rPr>
              <a:t>Comentar el tema de los partidos de river. Que se puede llegar y estacionar un poco más lejos. Que aun así las ausencias se justifican ante los principales problemas.</a:t>
            </a:r>
            <a:endParaRPr/>
          </a:p>
        </p:txBody>
      </p:sp>
      <p:sp>
        <p:nvSpPr>
          <p:cNvPr id="3531" name="Google Shape;3531;g34461673de_0_5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7"/>
        <p:cNvGrpSpPr/>
        <p:nvPr/>
      </p:nvGrpSpPr>
      <p:grpSpPr>
        <a:xfrm>
          <a:off x="0" y="0"/>
          <a:ext cx="0" cy="0"/>
          <a:chOff x="0" y="0"/>
          <a:chExt cx="0" cy="0"/>
        </a:xfrm>
      </p:grpSpPr>
      <p:sp>
        <p:nvSpPr>
          <p:cNvPr id="3538" name="Google Shape;3538;g34461673de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endParaRPr/>
          </a:p>
        </p:txBody>
      </p:sp>
      <p:sp>
        <p:nvSpPr>
          <p:cNvPr id="3539" name="Google Shape;3539;g34461673de_0_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4"/>
        <p:cNvGrpSpPr/>
        <p:nvPr/>
      </p:nvGrpSpPr>
      <p:grpSpPr>
        <a:xfrm>
          <a:off x="0" y="0"/>
          <a:ext cx="0" cy="0"/>
          <a:chOff x="0" y="0"/>
          <a:chExt cx="0" cy="0"/>
        </a:xfrm>
      </p:grpSpPr>
      <p:sp>
        <p:nvSpPr>
          <p:cNvPr id="3545" name="Google Shape;3545;g3246da6a54_0_4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spcBef>
                <a:spcPts val="0"/>
              </a:spcBef>
              <a:spcAft>
                <a:spcPts val="0"/>
              </a:spcAft>
              <a:buClr>
                <a:schemeClr val="dk1"/>
              </a:buClr>
              <a:buSzPts val="1100"/>
              <a:buFont typeface="Arial"/>
              <a:buNone/>
            </a:pPr>
            <a:r>
              <a:rPr lang="pt-BR"/>
              <a:t>Sugerir a los alumnos armar un grupo de Whatsapp para poder estar conectados durante la cursada. Es importante darle un encuadre pertinente al grupo, que sea para transmitir información o para compartir material relevante del mismo. En el mismo también se pueden proponer eventos sociales, como asados en Digital House. </a:t>
            </a:r>
            <a:endParaRPr/>
          </a:p>
          <a:p>
            <a:pPr marL="0" marR="0" lvl="0" indent="0" algn="l" rtl="0">
              <a:spcBef>
                <a:spcPts val="0"/>
              </a:spcBef>
              <a:spcAft>
                <a:spcPts val="0"/>
              </a:spcAft>
              <a:buClr>
                <a:schemeClr val="dk1"/>
              </a:buClr>
              <a:buSzPts val="1200"/>
              <a:buFont typeface="Calibri"/>
              <a:buNone/>
            </a:pPr>
            <a:endParaRPr/>
          </a:p>
        </p:txBody>
      </p:sp>
      <p:sp>
        <p:nvSpPr>
          <p:cNvPr id="3546" name="Google Shape;3546;g3246da6a54_0_4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6"/>
        <p:cNvGrpSpPr/>
        <p:nvPr/>
      </p:nvGrpSpPr>
      <p:grpSpPr>
        <a:xfrm>
          <a:off x="0" y="0"/>
          <a:ext cx="0" cy="0"/>
          <a:chOff x="0" y="0"/>
          <a:chExt cx="0" cy="0"/>
        </a:xfrm>
      </p:grpSpPr>
      <p:sp>
        <p:nvSpPr>
          <p:cNvPr id="3557" name="Google Shape;3557;g3246da6a54_0_4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spcBef>
                <a:spcPts val="0"/>
              </a:spcBef>
              <a:spcAft>
                <a:spcPts val="0"/>
              </a:spcAft>
              <a:buClr>
                <a:schemeClr val="dk1"/>
              </a:buClr>
              <a:buSzPts val="1100"/>
              <a:buFont typeface="Arial"/>
              <a:buNone/>
            </a:pPr>
            <a:r>
              <a:rPr lang="pt-BR"/>
              <a:t>los profesores detallarán los canales con los que se va a trabajar y la finalidad de cada uno</a:t>
            </a:r>
            <a:r>
              <a:rPr lang="pt-BR" b="1"/>
              <a:t>:</a:t>
            </a:r>
            <a:endParaRPr b="1"/>
          </a:p>
          <a:p>
            <a:pPr marL="0" lvl="0" indent="0" algn="just" rtl="0">
              <a:spcBef>
                <a:spcPts val="0"/>
              </a:spcBef>
              <a:spcAft>
                <a:spcPts val="0"/>
              </a:spcAft>
              <a:buClr>
                <a:schemeClr val="dk1"/>
              </a:buClr>
              <a:buSzPts val="1200"/>
              <a:buFont typeface="Calibri"/>
              <a:buNone/>
            </a:pPr>
            <a:r>
              <a:rPr lang="pt-BR"/>
              <a:t>Mail para notificar a los profes cuestiones importantes o de urgencia </a:t>
            </a:r>
            <a:r>
              <a:rPr lang="pt-BR" sz="1800">
                <a:solidFill>
                  <a:srgbClr val="FF0000"/>
                </a:solidFill>
              </a:rPr>
              <a:t>(completar este slide con el mail de cada profe)</a:t>
            </a:r>
            <a:endParaRPr sz="1800">
              <a:solidFill>
                <a:srgbClr val="FF0000"/>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pt-BR"/>
              <a:t>Finalizada esta explicación y bajada conceptual sobre la elección del proyecto integrador, armado de grupos y finalidad de los canales, se abrirá espacio al cierre de la clase.</a:t>
            </a:r>
            <a:endParaRPr/>
          </a:p>
          <a:p>
            <a:pPr marL="0" marR="0" lvl="0" indent="0" algn="l" rtl="0">
              <a:spcBef>
                <a:spcPts val="0"/>
              </a:spcBef>
              <a:spcAft>
                <a:spcPts val="0"/>
              </a:spcAft>
              <a:buClr>
                <a:schemeClr val="dk1"/>
              </a:buClr>
              <a:buSzPts val="1200"/>
              <a:buFont typeface="Calibri"/>
              <a:buNone/>
            </a:pPr>
            <a:endParaRPr/>
          </a:p>
        </p:txBody>
      </p:sp>
      <p:sp>
        <p:nvSpPr>
          <p:cNvPr id="3558" name="Google Shape;3558;g3246da6a54_0_4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5"/>
        <p:cNvGrpSpPr/>
        <p:nvPr/>
      </p:nvGrpSpPr>
      <p:grpSpPr>
        <a:xfrm>
          <a:off x="0" y="0"/>
          <a:ext cx="0" cy="0"/>
          <a:chOff x="0" y="0"/>
          <a:chExt cx="0" cy="0"/>
        </a:xfrm>
      </p:grpSpPr>
      <p:sp>
        <p:nvSpPr>
          <p:cNvPr id="3566" name="Google Shape;3566;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100"/>
              <a:buFont typeface="Arial"/>
              <a:buNone/>
            </a:pPr>
            <a:r>
              <a:rPr lang="pt-BR" sz="1200" b="0" i="0" u="none" strike="noStrike" cap="none">
                <a:solidFill>
                  <a:schemeClr val="dk1"/>
                </a:solidFill>
                <a:latin typeface="Calibri"/>
                <a:ea typeface="Calibri"/>
                <a:cs typeface="Calibri"/>
                <a:sym typeface="Calibri"/>
              </a:rPr>
              <a:t>Contrato pedagógico, de confianza y compromiso para que esto funcione. Desde el lado de cópense, aprovechando los espacios y recursos van a sacar más provecho del curso. Ya presentamos los objetivos del curso, para que se cumplan necesitamos que ustedes pongan de su parte:</a:t>
            </a:r>
            <a:endParaRPr sz="1200" b="0" i="0" u="none" strike="noStrike" cap="none">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pt-BR" sz="1200" b="0" i="0" u="none" strike="noStrike" cap="none">
                <a:solidFill>
                  <a:schemeClr val="dk1"/>
                </a:solidFill>
                <a:latin typeface="Calibri"/>
                <a:ea typeface="Calibri"/>
                <a:cs typeface="Calibri"/>
                <a:sym typeface="Calibri"/>
              </a:rPr>
              <a:t>Asistencia</a:t>
            </a:r>
            <a:endParaRPr sz="1200" b="0" i="0" u="none" strike="noStrike" cap="none">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pt-BR" sz="1200" b="0" i="0" u="none" strike="noStrike" cap="none">
                <a:solidFill>
                  <a:schemeClr val="dk1"/>
                </a:solidFill>
                <a:latin typeface="Calibri"/>
                <a:ea typeface="Calibri"/>
                <a:cs typeface="Calibri"/>
                <a:sym typeface="Calibri"/>
              </a:rPr>
              <a:t>Participación en clase (por favor el celularrrrrr) y en los distintos canales de comunicación </a:t>
            </a:r>
            <a:endParaRPr sz="1200" b="0" i="0" u="none" strike="noStrike" cap="none">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pt-BR" sz="1200" b="0" i="0" u="none" strike="noStrike" cap="none">
                <a:solidFill>
                  <a:schemeClr val="dk1"/>
                </a:solidFill>
                <a:latin typeface="Calibri"/>
                <a:ea typeface="Calibri"/>
                <a:cs typeface="Calibri"/>
                <a:sym typeface="Calibri"/>
              </a:rPr>
              <a:t>Trabajo en el proyecto integrador durante toda la cursada</a:t>
            </a:r>
            <a:endParaRPr sz="1200" b="0" i="0" u="none" strike="noStrike" cap="none">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pt-BR" sz="1200" b="0" i="0" u="none" strike="noStrike" cap="none">
                <a:solidFill>
                  <a:schemeClr val="dk1"/>
                </a:solidFill>
                <a:latin typeface="Calibri"/>
                <a:ea typeface="Calibri"/>
                <a:cs typeface="Calibri"/>
                <a:sym typeface="Calibri"/>
              </a:rPr>
              <a:t>Entrega  a tiempo de los trabajos</a:t>
            </a:r>
            <a:endParaRPr sz="1200" b="0" i="0" u="none" strike="noStrike" cap="none">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pt-BR" sz="1200" b="0" i="0" u="none" strike="noStrike" cap="none">
                <a:solidFill>
                  <a:schemeClr val="dk1"/>
                </a:solidFill>
                <a:latin typeface="Calibri"/>
                <a:ea typeface="Calibri"/>
                <a:cs typeface="Calibri"/>
                <a:sym typeface="Calibri"/>
              </a:rPr>
              <a:t>Cuidar los espacios y recursos de trabajo (Ni comida ni bebida en las aulas)</a:t>
            </a:r>
            <a:endParaRPr sz="1200" b="0" i="0" u="none" strike="noStrike" cap="none">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pt-BR" sz="1200" b="0" i="0" u="none" strike="noStrike" cap="none">
                <a:solidFill>
                  <a:schemeClr val="dk1"/>
                </a:solidFill>
                <a:latin typeface="Calibri"/>
                <a:ea typeface="Calibri"/>
                <a:cs typeface="Calibri"/>
                <a:sym typeface="Calibri"/>
              </a:rPr>
              <a:t>Generar un buen clima de trabajo (buena onda )</a:t>
            </a:r>
            <a:endParaRPr sz="1200" b="0" i="0" u="none" strike="noStrike" cap="none">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pt-BR" sz="1200" b="0" i="0" u="none" strike="noStrike" cap="none">
                <a:solidFill>
                  <a:schemeClr val="dk1"/>
                </a:solidFill>
                <a:latin typeface="Calibri"/>
                <a:ea typeface="Calibri"/>
                <a:cs typeface="Calibri"/>
                <a:sym typeface="Calibri"/>
              </a:rPr>
              <a:t>Aprovechar el co-learning</a:t>
            </a:r>
            <a:endParaRPr sz="1200" b="0" i="0" u="none" strike="noStrike" cap="none">
              <a:solidFill>
                <a:schemeClr val="dk1"/>
              </a:solidFill>
              <a:latin typeface="Calibri"/>
              <a:ea typeface="Calibri"/>
              <a:cs typeface="Calibri"/>
              <a:sym typeface="Calibri"/>
            </a:endParaRPr>
          </a:p>
          <a:p>
            <a:pPr marL="457200" marR="0" lvl="0" indent="-22860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567" name="Google Shape;3567;p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9"/>
        <p:cNvGrpSpPr/>
        <p:nvPr/>
      </p:nvGrpSpPr>
      <p:grpSpPr>
        <a:xfrm>
          <a:off x="0" y="0"/>
          <a:ext cx="0" cy="0"/>
          <a:chOff x="0" y="0"/>
          <a:chExt cx="0" cy="0"/>
        </a:xfrm>
      </p:grpSpPr>
      <p:sp>
        <p:nvSpPr>
          <p:cNvPr id="3600" name="Google Shape;3600;g3246da6a54_0_4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spcBef>
                <a:spcPts val="0"/>
              </a:spcBef>
              <a:spcAft>
                <a:spcPts val="0"/>
              </a:spcAft>
              <a:buClr>
                <a:schemeClr val="dk1"/>
              </a:buClr>
              <a:buSzPts val="1100"/>
              <a:buFont typeface="Arial"/>
              <a:buNone/>
            </a:pPr>
            <a:r>
              <a:rPr lang="pt-BR"/>
              <a:t>Se invitará a los alumnos a pasar al colearning o al bar para hacer un coffee break entre todos.</a:t>
            </a:r>
            <a:endParaRPr/>
          </a:p>
          <a:p>
            <a:pPr marL="0" lvl="0" indent="0" algn="l" rtl="0">
              <a:spcBef>
                <a:spcPts val="0"/>
              </a:spcBef>
              <a:spcAft>
                <a:spcPts val="0"/>
              </a:spcAft>
              <a:buClr>
                <a:schemeClr val="dk1"/>
              </a:buClr>
              <a:buSzPts val="1100"/>
              <a:buFont typeface="Arial"/>
              <a:buNone/>
            </a:pPr>
            <a:r>
              <a:rPr lang="pt-BR"/>
              <a:t>Allí los profesores contarán que es un espacio para conocerse entre ellos e intercambiar ideas.</a:t>
            </a:r>
            <a:endParaRPr/>
          </a:p>
          <a:p>
            <a:pPr marL="0" lvl="0" indent="0" algn="l" rtl="0">
              <a:spcBef>
                <a:spcPts val="0"/>
              </a:spcBef>
              <a:spcAft>
                <a:spcPts val="0"/>
              </a:spcAft>
              <a:buClr>
                <a:schemeClr val="dk1"/>
              </a:buClr>
              <a:buSzPts val="1100"/>
              <a:buFont typeface="Arial"/>
              <a:buNone/>
            </a:pPr>
            <a:r>
              <a:rPr lang="pt-BR"/>
              <a:t>Los profesores deberán ir pasando entre los alumnos y las charlas que se generen y presenciar y participar en ellas de manera amigable.</a:t>
            </a:r>
            <a:endParaRPr/>
          </a:p>
          <a:p>
            <a:pPr marL="0" lvl="0" indent="0" algn="l" rtl="0">
              <a:spcBef>
                <a:spcPts val="0"/>
              </a:spcBef>
              <a:spcAft>
                <a:spcPts val="0"/>
              </a:spcAft>
              <a:buClr>
                <a:schemeClr val="dk1"/>
              </a:buClr>
              <a:buSzPts val="1100"/>
              <a:buFont typeface="Arial"/>
              <a:buNone/>
            </a:pPr>
            <a:r>
              <a:rPr lang="pt-BR"/>
              <a:t>El objetivo de este espacio es que los alumnos interactúen entre ellos para conocerse y ayudar al armado de grupos de la clase posterior .</a:t>
            </a:r>
            <a:endParaRPr/>
          </a:p>
          <a:p>
            <a:pPr marL="0" lvl="0" indent="0" algn="l" rtl="0">
              <a:spcBef>
                <a:spcPts val="0"/>
              </a:spcBef>
              <a:spcAft>
                <a:spcPts val="0"/>
              </a:spcAft>
              <a:buClr>
                <a:schemeClr val="dk1"/>
              </a:buClr>
              <a:buSzPts val="1200"/>
              <a:buFont typeface="Raleway"/>
              <a:buNone/>
            </a:pPr>
            <a:endParaRPr sz="1400"/>
          </a:p>
          <a:p>
            <a:pPr marL="0" marR="0" lvl="0" indent="0" algn="l" rtl="0">
              <a:spcBef>
                <a:spcPts val="0"/>
              </a:spcBef>
              <a:spcAft>
                <a:spcPts val="0"/>
              </a:spcAft>
              <a:buClr>
                <a:schemeClr val="dk1"/>
              </a:buClr>
              <a:buSzPts val="1200"/>
              <a:buFont typeface="Calibri"/>
              <a:buNone/>
            </a:pPr>
            <a:endParaRPr/>
          </a:p>
        </p:txBody>
      </p:sp>
      <p:sp>
        <p:nvSpPr>
          <p:cNvPr id="3601" name="Google Shape;3601;g3246da6a54_0_4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6"/>
        <p:cNvGrpSpPr/>
        <p:nvPr/>
      </p:nvGrpSpPr>
      <p:grpSpPr>
        <a:xfrm>
          <a:off x="0" y="0"/>
          <a:ext cx="0" cy="0"/>
          <a:chOff x="0" y="0"/>
          <a:chExt cx="0" cy="0"/>
        </a:xfrm>
      </p:grpSpPr>
      <p:sp>
        <p:nvSpPr>
          <p:cNvPr id="3607" name="Google Shape;360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608" name="Google Shape;3608;p6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30e019e60f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Modificar título y colocar fotos, nombre y roles según corresponda. Breve presentación de cada uno.</a:t>
            </a:r>
            <a:endParaRPr sz="1200" b="0" i="0" u="none" strike="noStrike" cap="none">
              <a:solidFill>
                <a:schemeClr val="dk1"/>
              </a:solidFill>
              <a:latin typeface="Calibri"/>
              <a:ea typeface="Calibri"/>
              <a:cs typeface="Calibri"/>
              <a:sym typeface="Calibri"/>
            </a:endParaRPr>
          </a:p>
        </p:txBody>
      </p:sp>
      <p:sp>
        <p:nvSpPr>
          <p:cNvPr id="2743" name="Google Shape;2743;g30e019e60f_0_3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2f50024e80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Modificar título y colocar fotos, nombre y roles según corresponda. Breve presentación de cada uno.</a:t>
            </a:r>
            <a:endParaRPr sz="1200" b="0" i="0" u="none" strike="noStrike" cap="none">
              <a:solidFill>
                <a:schemeClr val="dk1"/>
              </a:solidFill>
              <a:latin typeface="Calibri"/>
              <a:ea typeface="Calibri"/>
              <a:cs typeface="Calibri"/>
              <a:sym typeface="Calibri"/>
            </a:endParaRPr>
          </a:p>
        </p:txBody>
      </p:sp>
      <p:sp>
        <p:nvSpPr>
          <p:cNvPr id="2761" name="Google Shape;2761;g2f50024e80_1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5"/>
        <p:cNvGrpSpPr/>
        <p:nvPr/>
      </p:nvGrpSpPr>
      <p:grpSpPr>
        <a:xfrm>
          <a:off x="0" y="0"/>
          <a:ext cx="0" cy="0"/>
          <a:chOff x="0" y="0"/>
          <a:chExt cx="0" cy="0"/>
        </a:xfrm>
      </p:grpSpPr>
      <p:sp>
        <p:nvSpPr>
          <p:cNvPr id="2776" name="Google Shape;2776;g30e019e60f_0_6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Modificar título y colocar fotos, nombre y roles según corresponda. Breve presentación de cada uno.</a:t>
            </a:r>
            <a:endParaRPr sz="1200" b="0" i="0" u="none" strike="noStrike" cap="none">
              <a:solidFill>
                <a:schemeClr val="dk1"/>
              </a:solidFill>
              <a:latin typeface="Calibri"/>
              <a:ea typeface="Calibri"/>
              <a:cs typeface="Calibri"/>
              <a:sym typeface="Calibri"/>
            </a:endParaRPr>
          </a:p>
        </p:txBody>
      </p:sp>
      <p:sp>
        <p:nvSpPr>
          <p:cNvPr id="2777" name="Google Shape;2777;g30e019e60f_0_6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457200" marR="0" lvl="0" indent="-22860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785" name="Google Shape;2785;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30e019e60f_0_6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457200" lvl="0" indent="-228600" algn="l" rtl="0">
              <a:spcBef>
                <a:spcPts val="0"/>
              </a:spcBef>
              <a:spcAft>
                <a:spcPts val="0"/>
              </a:spcAft>
              <a:buClr>
                <a:srgbClr val="000000"/>
              </a:buClr>
              <a:buSzPts val="1100"/>
              <a:buFont typeface="Arial"/>
              <a:buNone/>
            </a:pPr>
            <a:r>
              <a:rPr lang="pt-BR"/>
              <a:t>Dinámica rápida de presentación. Tienen 30 seg cada uno para presentarse. Elegir una opción: </a:t>
            </a:r>
            <a:endParaRPr/>
          </a:p>
          <a:p>
            <a:pPr marL="433068" lvl="0" indent="-340993" algn="just" rtl="0">
              <a:spcBef>
                <a:spcPts val="0"/>
              </a:spcBef>
              <a:spcAft>
                <a:spcPts val="0"/>
              </a:spcAft>
              <a:buSzPts val="1200"/>
              <a:buAutoNum type="romanLcPeriod"/>
            </a:pPr>
            <a:r>
              <a:rPr lang="pt-BR" b="1"/>
              <a:t>Presenta a tu yo digital</a:t>
            </a:r>
            <a:r>
              <a:rPr lang="pt-BR"/>
              <a:t>:</a:t>
            </a:r>
            <a:r>
              <a:rPr lang="en-US"/>
              <a:t/>
            </a:r>
            <a:br>
              <a:rPr lang="en-US"/>
            </a:br>
            <a:r>
              <a:rPr lang="pt-BR"/>
              <a:t>Nombre y tu relación con lo digital.</a:t>
            </a:r>
            <a:endParaRPr sz="1100"/>
          </a:p>
          <a:p>
            <a:pPr marL="0" lvl="0" indent="0" algn="just" rtl="0">
              <a:spcBef>
                <a:spcPts val="0"/>
              </a:spcBef>
              <a:spcAft>
                <a:spcPts val="0"/>
              </a:spcAft>
              <a:buClr>
                <a:srgbClr val="000000"/>
              </a:buClr>
              <a:buSzPts val="1100"/>
              <a:buFont typeface="Arial"/>
              <a:buNone/>
            </a:pPr>
            <a:endParaRPr/>
          </a:p>
          <a:p>
            <a:pPr marL="433068" lvl="0" indent="-340993" algn="just" rtl="0">
              <a:spcBef>
                <a:spcPts val="0"/>
              </a:spcBef>
              <a:spcAft>
                <a:spcPts val="0"/>
              </a:spcAft>
              <a:buSzPts val="1200"/>
              <a:buAutoNum type="romanLcPeriod"/>
            </a:pPr>
            <a:r>
              <a:rPr lang="pt-BR" b="1"/>
              <a:t>Yo como aplicación:</a:t>
            </a:r>
            <a:r>
              <a:rPr lang="en-US"/>
              <a:t/>
            </a:r>
            <a:br>
              <a:rPr lang="en-US"/>
            </a:br>
            <a:r>
              <a:rPr lang="pt-BR"/>
              <a:t>Nombre y “Yo soy como XXXX (Instagram) porque XXXX (me gusta contar historias)</a:t>
            </a:r>
            <a:r>
              <a:rPr lang="en-US"/>
              <a:t/>
            </a:r>
            <a:br>
              <a:rPr lang="en-US"/>
            </a:br>
            <a:endParaRPr sz="1100"/>
          </a:p>
          <a:p>
            <a:pPr marL="433068" lvl="0" indent="-340993" algn="just" rtl="0">
              <a:spcBef>
                <a:spcPts val="0"/>
              </a:spcBef>
              <a:spcAft>
                <a:spcPts val="0"/>
              </a:spcAft>
              <a:buSzPts val="1200"/>
              <a:buAutoNum type="romanLcPeriod"/>
            </a:pPr>
            <a:r>
              <a:rPr lang="pt-BR" b="1"/>
              <a:t>De lo que no se enterarán al mirar tus redes sociales:</a:t>
            </a:r>
            <a:r>
              <a:rPr lang="en-US"/>
              <a:t/>
            </a:r>
            <a:br>
              <a:rPr lang="en-US"/>
            </a:br>
            <a:r>
              <a:rPr lang="pt-BR"/>
              <a:t>Nombre y algo que no hayan hecho público.</a:t>
            </a:r>
            <a:endParaRPr sz="1100"/>
          </a:p>
          <a:p>
            <a:pPr marL="0" lvl="0" indent="0" algn="just" rtl="0">
              <a:spcBef>
                <a:spcPts val="0"/>
              </a:spcBef>
              <a:spcAft>
                <a:spcPts val="0"/>
              </a:spcAft>
              <a:buClr>
                <a:srgbClr val="000000"/>
              </a:buClr>
              <a:buSzPts val="1100"/>
              <a:buFont typeface="Arial"/>
              <a:buNone/>
            </a:pPr>
            <a:endParaRPr b="1"/>
          </a:p>
          <a:p>
            <a:pPr marL="0" lvl="0" indent="0" algn="just" rtl="0">
              <a:spcBef>
                <a:spcPts val="0"/>
              </a:spcBef>
              <a:spcAft>
                <a:spcPts val="0"/>
              </a:spcAft>
              <a:buClr>
                <a:srgbClr val="000000"/>
              </a:buClr>
              <a:buSzPts val="1100"/>
              <a:buFont typeface="Arial"/>
              <a:buNone/>
            </a:pPr>
            <a:r>
              <a:rPr lang="pt-BR"/>
              <a:t>iv.  </a:t>
            </a:r>
            <a:r>
              <a:rPr lang="pt-BR" b="1"/>
              <a:t>Un antes y un después:</a:t>
            </a:r>
            <a:endParaRPr b="1"/>
          </a:p>
          <a:p>
            <a:pPr marL="685800" lvl="0" indent="-304800" algn="just" rtl="0">
              <a:spcBef>
                <a:spcPts val="0"/>
              </a:spcBef>
              <a:spcAft>
                <a:spcPts val="0"/>
              </a:spcAft>
              <a:buSzPts val="1200"/>
              <a:buFont typeface="Arial"/>
              <a:buChar char="-"/>
            </a:pPr>
            <a:r>
              <a:rPr lang="pt-BR"/>
              <a:t>Un logro y un pendiente.</a:t>
            </a:r>
            <a:endParaRPr/>
          </a:p>
          <a:p>
            <a:pPr marL="685800" lvl="0" indent="-304800" algn="just" rtl="0">
              <a:spcBef>
                <a:spcPts val="0"/>
              </a:spcBef>
              <a:spcAft>
                <a:spcPts val="0"/>
              </a:spcAft>
              <a:buSzPts val="1200"/>
              <a:buFont typeface="Arial"/>
              <a:buChar char="-"/>
            </a:pPr>
            <a:r>
              <a:rPr lang="pt-BR"/>
              <a:t>Una palabra que me defina.</a:t>
            </a:r>
            <a:endParaRPr/>
          </a:p>
          <a:p>
            <a:pPr marL="0" lvl="0" indent="0" algn="just" rtl="0">
              <a:spcBef>
                <a:spcPts val="0"/>
              </a:spcBef>
              <a:spcAft>
                <a:spcPts val="0"/>
              </a:spcAft>
              <a:buClr>
                <a:srgbClr val="000000"/>
              </a:buClr>
              <a:buSzPts val="1100"/>
              <a:buFont typeface="Arial"/>
              <a:buNone/>
            </a:pPr>
            <a:endParaRPr/>
          </a:p>
          <a:p>
            <a:pPr marL="0" lvl="0" indent="0" algn="just" rtl="0">
              <a:spcBef>
                <a:spcPts val="0"/>
              </a:spcBef>
              <a:spcAft>
                <a:spcPts val="0"/>
              </a:spcAft>
              <a:buClr>
                <a:srgbClr val="000000"/>
              </a:buClr>
              <a:buSzPts val="1100"/>
              <a:buFont typeface="Arial"/>
              <a:buNone/>
            </a:pPr>
            <a:r>
              <a:rPr lang="pt-BR"/>
              <a:t>v. 	</a:t>
            </a:r>
            <a:r>
              <a:rPr lang="pt-BR" b="1"/>
              <a:t>Mi relación con la temática</a:t>
            </a:r>
            <a:endParaRPr b="1"/>
          </a:p>
          <a:p>
            <a:pPr marL="0" lvl="0" indent="457200" algn="just" rtl="0">
              <a:spcBef>
                <a:spcPts val="0"/>
              </a:spcBef>
              <a:spcAft>
                <a:spcPts val="0"/>
              </a:spcAft>
              <a:buClr>
                <a:srgbClr val="000000"/>
              </a:buClr>
              <a:buSzPts val="1100"/>
              <a:buFont typeface="Arial"/>
              <a:buNone/>
            </a:pPr>
            <a:r>
              <a:rPr lang="pt-BR"/>
              <a:t>Nombre y cuál es mi vínculo hasta el momento con la temática del curso</a:t>
            </a:r>
            <a:endParaRPr sz="1100"/>
          </a:p>
          <a:p>
            <a:pPr marL="0" lvl="0" indent="0" algn="l" rtl="0">
              <a:spcBef>
                <a:spcPts val="0"/>
              </a:spcBef>
              <a:spcAft>
                <a:spcPts val="0"/>
              </a:spcAft>
              <a:buNone/>
            </a:pPr>
            <a:endParaRPr/>
          </a:p>
        </p:txBody>
      </p:sp>
      <p:sp>
        <p:nvSpPr>
          <p:cNvPr id="2973" name="Google Shape;2973;g30e019e60f_0_69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SzPts val="1200"/>
              <a:buFont typeface="Calibri"/>
              <a:buNone/>
            </a:pPr>
            <a:r>
              <a:rPr lang="pt-BR" sz="1200" b="0" i="0" u="none" strike="noStrike" cap="none">
                <a:solidFill>
                  <a:schemeClr val="dk1"/>
                </a:solidFill>
                <a:latin typeface="Calibri"/>
                <a:ea typeface="Calibri"/>
                <a:cs typeface="Calibri"/>
                <a:sym typeface="Calibri"/>
              </a:rPr>
              <a:t>Contar a los alumnos que no sólo pertenecen a una comisión dentro de un curso, sino que son parte de una comunidad más grande, como es Digital House. Transmitir cuál es la misión de Digital House, junto con su estilo de enseñanza.</a:t>
            </a:r>
            <a:endParaRPr sz="1200" b="0" i="0" u="none" strike="noStrike" cap="none">
              <a:solidFill>
                <a:schemeClr val="dk1"/>
              </a:solidFill>
              <a:latin typeface="Calibri"/>
              <a:ea typeface="Calibri"/>
              <a:cs typeface="Calibri"/>
              <a:sym typeface="Calibri"/>
            </a:endParaRPr>
          </a:p>
        </p:txBody>
      </p:sp>
      <p:sp>
        <p:nvSpPr>
          <p:cNvPr id="2991" name="Google Shape;2991;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2"/>
          <p:cNvSpPr txBox="1">
            <a:spLocks noGrp="1"/>
          </p:cNvSpPr>
          <p:nvPr>
            <p:ph type="ctrTitle"/>
          </p:nvPr>
        </p:nvSpPr>
        <p:spPr>
          <a:xfrm>
            <a:off x="685800" y="1775355"/>
            <a:ext cx="7772400" cy="1224900"/>
          </a:xfrm>
          <a:prstGeom prst="rect">
            <a:avLst/>
          </a:prstGeom>
          <a:noFill/>
          <a:ln>
            <a:noFill/>
          </a:ln>
        </p:spPr>
        <p:txBody>
          <a:bodyPr spcFirstLastPara="1" wrap="square" lIns="91425" tIns="91425" rIns="91425" bIns="91425" rtlCol="0" anchor="ctr" anchorCtr="0"/>
          <a:lstStyle>
            <a:lvl1pPr marR="0" lvl="0" algn="ctr" rtl="0">
              <a:lnSpc>
                <a:spcPct val="100000"/>
              </a:lnSpc>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26" name="Google Shape;26;p2"/>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560"/>
              </a:spcBef>
              <a:spcAft>
                <a:spcPts val="0"/>
              </a:spcAft>
              <a:buClr>
                <a:srgbClr val="888888"/>
              </a:buClr>
              <a:buSzPts val="1400"/>
              <a:buFont typeface="Arial"/>
              <a:buNone/>
              <a:defRPr sz="2800" b="0" i="0" u="none" strike="noStrike" cap="none">
                <a:solidFill>
                  <a:srgbClr val="888888"/>
                </a:solidFill>
                <a:latin typeface="Raleway"/>
                <a:ea typeface="Raleway"/>
                <a:cs typeface="Raleway"/>
                <a:sym typeface="Raleway"/>
              </a:defRPr>
            </a:lvl1pPr>
            <a:lvl2pPr marR="0" lvl="1"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Raleway"/>
                <a:ea typeface="Raleway"/>
                <a:cs typeface="Raleway"/>
                <a:sym typeface="Raleway"/>
              </a:defRPr>
            </a:lvl2pPr>
            <a:lvl3pPr marR="0" lvl="2" algn="ctr" rtl="0">
              <a:lnSpc>
                <a:spcPct val="100000"/>
              </a:lnSpc>
              <a:spcBef>
                <a:spcPts val="360"/>
              </a:spcBef>
              <a:spcAft>
                <a:spcPts val="0"/>
              </a:spcAft>
              <a:buClr>
                <a:srgbClr val="888888"/>
              </a:buClr>
              <a:buSzPts val="1400"/>
              <a:buFont typeface="Arial"/>
              <a:buNone/>
              <a:defRPr sz="1800" b="0" i="0" u="none" strike="noStrike" cap="none">
                <a:solidFill>
                  <a:srgbClr val="888888"/>
                </a:solidFill>
                <a:latin typeface="Raleway"/>
                <a:ea typeface="Raleway"/>
                <a:cs typeface="Raleway"/>
                <a:sym typeface="Raleway"/>
              </a:defRPr>
            </a:lvl3pPr>
            <a:lvl4pPr marR="0" lvl="3" algn="ctr" rtl="0">
              <a:lnSpc>
                <a:spcPct val="100000"/>
              </a:lnSpc>
              <a:spcBef>
                <a:spcPts val="320"/>
              </a:spcBef>
              <a:spcAft>
                <a:spcPts val="0"/>
              </a:spcAft>
              <a:buClr>
                <a:srgbClr val="888888"/>
              </a:buClr>
              <a:buSzPts val="1400"/>
              <a:buFont typeface="Arial"/>
              <a:buNone/>
              <a:defRPr sz="1600" b="0" i="0" u="none" strike="noStrike" cap="none">
                <a:solidFill>
                  <a:srgbClr val="888888"/>
                </a:solidFill>
                <a:latin typeface="Raleway"/>
                <a:ea typeface="Raleway"/>
                <a:cs typeface="Raleway"/>
                <a:sym typeface="Raleway"/>
              </a:defRPr>
            </a:lvl4pPr>
            <a:lvl5pPr marR="0" lvl="4" algn="ctr" rtl="0">
              <a:lnSpc>
                <a:spcPct val="100000"/>
              </a:lnSpc>
              <a:spcBef>
                <a:spcPts val="320"/>
              </a:spcBef>
              <a:spcAft>
                <a:spcPts val="0"/>
              </a:spcAft>
              <a:buClr>
                <a:srgbClr val="888888"/>
              </a:buClr>
              <a:buSzPts val="1400"/>
              <a:buFont typeface="Arial"/>
              <a:buNone/>
              <a:defRPr sz="1600" b="0" i="0" u="none" strike="noStrike" cap="none">
                <a:solidFill>
                  <a:srgbClr val="888888"/>
                </a:solidFill>
                <a:latin typeface="Raleway"/>
                <a:ea typeface="Raleway"/>
                <a:cs typeface="Raleway"/>
                <a:sym typeface="Raleway"/>
              </a:defRPr>
            </a:lvl5pPr>
            <a:lvl6pPr marR="0" lvl="5"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27" name="Google Shape;27;p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8" name="Google Shape;28;p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2"/>
          <p:cNvSpPr/>
          <p:nvPr/>
        </p:nvSpPr>
        <p:spPr>
          <a:xfrm>
            <a:off x="301037" y="553989"/>
            <a:ext cx="8541900" cy="376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oter without Title">
  <p:cSld name="Footer without Title">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270" name="Google Shape;270;p1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71" name="Google Shape;271;p1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2" name="Google Shape;272;p11"/>
          <p:cNvSpPr/>
          <p:nvPr/>
        </p:nvSpPr>
        <p:spPr>
          <a:xfrm>
            <a:off x="0" y="-94496"/>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17"/>
        <p:cNvGrpSpPr/>
        <p:nvPr/>
      </p:nvGrpSpPr>
      <p:grpSpPr>
        <a:xfrm>
          <a:off x="0" y="0"/>
          <a:ext cx="0" cy="0"/>
          <a:chOff x="0" y="0"/>
          <a:chExt cx="0" cy="0"/>
        </a:xfrm>
      </p:grpSpPr>
      <p:sp>
        <p:nvSpPr>
          <p:cNvPr id="2218" name="Google Shape;2218;p109"/>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2219" name="Google Shape;2219;p109"/>
          <p:cNvSpPr txBox="1">
            <a:spLocks noGrp="1"/>
          </p:cNvSpPr>
          <p:nvPr>
            <p:ph type="body" idx="1"/>
          </p:nvPr>
        </p:nvSpPr>
        <p:spPr>
          <a:xfrm>
            <a:off x="457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2220" name="Google Shape;2220;p109"/>
          <p:cNvSpPr txBox="1">
            <a:spLocks noGrp="1"/>
          </p:cNvSpPr>
          <p:nvPr>
            <p:ph type="body" idx="2"/>
          </p:nvPr>
        </p:nvSpPr>
        <p:spPr>
          <a:xfrm>
            <a:off x="4648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2221" name="Google Shape;2221;p10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222" name="Google Shape;2222;p10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23"/>
        <p:cNvGrpSpPr/>
        <p:nvPr/>
      </p:nvGrpSpPr>
      <p:grpSpPr>
        <a:xfrm>
          <a:off x="0" y="0"/>
          <a:ext cx="0" cy="0"/>
          <a:chOff x="0" y="0"/>
          <a:chExt cx="0" cy="0"/>
        </a:xfrm>
      </p:grpSpPr>
      <p:sp>
        <p:nvSpPr>
          <p:cNvPr id="2224" name="Google Shape;2224;p110"/>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2225" name="Google Shape;2225;p110"/>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rtlCol="0" anchor="b" anchorCtr="0"/>
          <a:lstStyle>
            <a:lvl1pPr marL="457200" marR="0" lvl="0" indent="-228600" algn="l" rtl="0">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2226" name="Google Shape;2226;p110"/>
          <p:cNvSpPr txBox="1">
            <a:spLocks noGrp="1"/>
          </p:cNvSpPr>
          <p:nvPr>
            <p:ph type="body" idx="2"/>
          </p:nvPr>
        </p:nvSpPr>
        <p:spPr>
          <a:xfrm>
            <a:off x="457200" y="1645160"/>
            <a:ext cx="4040100" cy="32928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2227" name="Google Shape;2227;p110"/>
          <p:cNvSpPr txBox="1">
            <a:spLocks noGrp="1"/>
          </p:cNvSpPr>
          <p:nvPr>
            <p:ph type="body" idx="3"/>
          </p:nvPr>
        </p:nvSpPr>
        <p:spPr>
          <a:xfrm>
            <a:off x="4645027" y="1112025"/>
            <a:ext cx="4041900" cy="533100"/>
          </a:xfrm>
          <a:prstGeom prst="rect">
            <a:avLst/>
          </a:prstGeom>
          <a:noFill/>
          <a:ln>
            <a:noFill/>
          </a:ln>
        </p:spPr>
        <p:txBody>
          <a:bodyPr spcFirstLastPara="1" wrap="square" lIns="91425" tIns="91425" rIns="91425" bIns="91425" rtlCol="0" anchor="b" anchorCtr="0"/>
          <a:lstStyle>
            <a:lvl1pPr marL="457200" marR="0" lvl="0" indent="-228600" algn="l" rtl="0">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2228" name="Google Shape;2228;p110"/>
          <p:cNvSpPr txBox="1">
            <a:spLocks noGrp="1"/>
          </p:cNvSpPr>
          <p:nvPr>
            <p:ph type="body" idx="4"/>
          </p:nvPr>
        </p:nvSpPr>
        <p:spPr>
          <a:xfrm>
            <a:off x="4645027" y="1645160"/>
            <a:ext cx="4041900" cy="32928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2229" name="Google Shape;2229;p11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100">
                <a:solidFill>
                  <a:schemeClr val="dk1"/>
                </a:solidFill>
                <a:latin typeface="Raleway"/>
                <a:ea typeface="Raleway"/>
                <a:cs typeface="Raleway"/>
                <a:sym typeface="Raleway"/>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230" name="Google Shape;2230;p11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100">
                <a:solidFill>
                  <a:srgbClr val="888888"/>
                </a:solidFill>
                <a:latin typeface="Raleway"/>
                <a:ea typeface="Raleway"/>
                <a:cs typeface="Raleway"/>
                <a:sym typeface="Raleway"/>
              </a:defRPr>
            </a:lvl1pPr>
            <a:lvl2pPr marL="0" marR="0" lvl="1" indent="0" algn="r" rtl="0">
              <a:spcBef>
                <a:spcPts val="0"/>
              </a:spcBef>
              <a:buNone/>
              <a:defRPr sz="1100">
                <a:solidFill>
                  <a:srgbClr val="888888"/>
                </a:solidFill>
                <a:latin typeface="Raleway"/>
                <a:ea typeface="Raleway"/>
                <a:cs typeface="Raleway"/>
                <a:sym typeface="Raleway"/>
              </a:defRPr>
            </a:lvl2pPr>
            <a:lvl3pPr marL="0" marR="0" lvl="2" indent="0" algn="r" rtl="0">
              <a:spcBef>
                <a:spcPts val="0"/>
              </a:spcBef>
              <a:buNone/>
              <a:defRPr sz="1100">
                <a:solidFill>
                  <a:srgbClr val="888888"/>
                </a:solidFill>
                <a:latin typeface="Raleway"/>
                <a:ea typeface="Raleway"/>
                <a:cs typeface="Raleway"/>
                <a:sym typeface="Raleway"/>
              </a:defRPr>
            </a:lvl3pPr>
            <a:lvl4pPr marL="0" marR="0" lvl="3" indent="0" algn="r" rtl="0">
              <a:spcBef>
                <a:spcPts val="0"/>
              </a:spcBef>
              <a:buNone/>
              <a:defRPr sz="1100">
                <a:solidFill>
                  <a:srgbClr val="888888"/>
                </a:solidFill>
                <a:latin typeface="Raleway"/>
                <a:ea typeface="Raleway"/>
                <a:cs typeface="Raleway"/>
                <a:sym typeface="Raleway"/>
              </a:defRPr>
            </a:lvl4pPr>
            <a:lvl5pPr marL="0" marR="0" lvl="4" indent="0" algn="r" rtl="0">
              <a:spcBef>
                <a:spcPts val="0"/>
              </a:spcBef>
              <a:buNone/>
              <a:defRPr sz="1100">
                <a:solidFill>
                  <a:srgbClr val="888888"/>
                </a:solidFill>
                <a:latin typeface="Raleway"/>
                <a:ea typeface="Raleway"/>
                <a:cs typeface="Raleway"/>
                <a:sym typeface="Raleway"/>
              </a:defRPr>
            </a:lvl5pPr>
            <a:lvl6pPr marL="0" marR="0" lvl="5" indent="0" algn="r" rtl="0">
              <a:spcBef>
                <a:spcPts val="0"/>
              </a:spcBef>
              <a:buNone/>
              <a:defRPr sz="1100">
                <a:solidFill>
                  <a:srgbClr val="888888"/>
                </a:solidFill>
                <a:latin typeface="Raleway"/>
                <a:ea typeface="Raleway"/>
                <a:cs typeface="Raleway"/>
                <a:sym typeface="Raleway"/>
              </a:defRPr>
            </a:lvl6pPr>
            <a:lvl7pPr marL="0" marR="0" lvl="6" indent="0" algn="r" rtl="0">
              <a:spcBef>
                <a:spcPts val="0"/>
              </a:spcBef>
              <a:buNone/>
              <a:defRPr sz="1100">
                <a:solidFill>
                  <a:srgbClr val="888888"/>
                </a:solidFill>
                <a:latin typeface="Raleway"/>
                <a:ea typeface="Raleway"/>
                <a:cs typeface="Raleway"/>
                <a:sym typeface="Raleway"/>
              </a:defRPr>
            </a:lvl7pPr>
            <a:lvl8pPr marL="0" marR="0" lvl="7" indent="0" algn="r" rtl="0">
              <a:spcBef>
                <a:spcPts val="0"/>
              </a:spcBef>
              <a:buNone/>
              <a:defRPr sz="1100">
                <a:solidFill>
                  <a:srgbClr val="888888"/>
                </a:solidFill>
                <a:latin typeface="Raleway"/>
                <a:ea typeface="Raleway"/>
                <a:cs typeface="Raleway"/>
                <a:sym typeface="Raleway"/>
              </a:defRPr>
            </a:lvl8pPr>
            <a:lvl9pPr marL="0" marR="0" lvl="8" indent="0" algn="r" rtl="0">
              <a:spcBef>
                <a:spcPts val="0"/>
              </a:spcBef>
              <a:buNone/>
              <a:defRPr sz="1100">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without Footer" type="titleOnly">
  <p:cSld name="TITLE_ONLY">
    <p:spTree>
      <p:nvGrpSpPr>
        <p:cNvPr id="1" name="Shape 2231"/>
        <p:cNvGrpSpPr/>
        <p:nvPr/>
      </p:nvGrpSpPr>
      <p:grpSpPr>
        <a:xfrm>
          <a:off x="0" y="0"/>
          <a:ext cx="0" cy="0"/>
          <a:chOff x="0" y="0"/>
          <a:chExt cx="0" cy="0"/>
        </a:xfrm>
      </p:grpSpPr>
      <p:sp>
        <p:nvSpPr>
          <p:cNvPr id="2232" name="Google Shape;2232;p111"/>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2233" name="Google Shape;2233;p11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234" name="Google Shape;2234;p11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35" name="Google Shape;2235;p111"/>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6" name="Google Shape;2236;p111"/>
          <p:cNvSpPr/>
          <p:nvPr/>
        </p:nvSpPr>
        <p:spPr>
          <a:xfrm>
            <a:off x="0" y="3851189"/>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2237"/>
        <p:cNvGrpSpPr/>
        <p:nvPr/>
      </p:nvGrpSpPr>
      <p:grpSpPr>
        <a:xfrm>
          <a:off x="0" y="0"/>
          <a:ext cx="0" cy="0"/>
          <a:chOff x="0" y="0"/>
          <a:chExt cx="0" cy="0"/>
        </a:xfrm>
      </p:grpSpPr>
      <p:sp>
        <p:nvSpPr>
          <p:cNvPr id="2238" name="Google Shape;2238;p112"/>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2239" name="Google Shape;2239;p11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240" name="Google Shape;2240;p11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41" name="Google Shape;2241;p112"/>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242" name="Google Shape;2242;p112"/>
          <p:cNvGrpSpPr/>
          <p:nvPr/>
        </p:nvGrpSpPr>
        <p:grpSpPr>
          <a:xfrm>
            <a:off x="2415383" y="1232065"/>
            <a:ext cx="4453656" cy="3254508"/>
            <a:chOff x="2415382" y="1108869"/>
            <a:chExt cx="4453656" cy="2929087"/>
          </a:xfrm>
        </p:grpSpPr>
        <p:sp>
          <p:nvSpPr>
            <p:cNvPr id="2243" name="Google Shape;2243;p112"/>
            <p:cNvSpPr/>
            <p:nvPr/>
          </p:nvSpPr>
          <p:spPr>
            <a:xfrm>
              <a:off x="4546600" y="1994694"/>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4" name="Google Shape;2244;p112"/>
            <p:cNvSpPr/>
            <p:nvPr/>
          </p:nvSpPr>
          <p:spPr>
            <a:xfrm>
              <a:off x="4546600" y="1994694"/>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5" name="Google Shape;2245;p112"/>
            <p:cNvSpPr/>
            <p:nvPr/>
          </p:nvSpPr>
          <p:spPr>
            <a:xfrm>
              <a:off x="5035550" y="15882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6" name="Google Shape;2246;p112"/>
            <p:cNvSpPr/>
            <p:nvPr/>
          </p:nvSpPr>
          <p:spPr>
            <a:xfrm>
              <a:off x="4859338"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7" name="Google Shape;2247;p112"/>
            <p:cNvSpPr/>
            <p:nvPr/>
          </p:nvSpPr>
          <p:spPr>
            <a:xfrm>
              <a:off x="5365750"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8" name="Google Shape;2248;p112"/>
            <p:cNvSpPr/>
            <p:nvPr/>
          </p:nvSpPr>
          <p:spPr>
            <a:xfrm>
              <a:off x="5024438"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9" name="Google Shape;2249;p112"/>
            <p:cNvSpPr/>
            <p:nvPr/>
          </p:nvSpPr>
          <p:spPr>
            <a:xfrm>
              <a:off x="5024438"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0" name="Google Shape;2250;p112"/>
            <p:cNvSpPr/>
            <p:nvPr/>
          </p:nvSpPr>
          <p:spPr>
            <a:xfrm>
              <a:off x="5035550" y="1902619"/>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1" name="Google Shape;2251;p112"/>
            <p:cNvSpPr/>
            <p:nvPr/>
          </p:nvSpPr>
          <p:spPr>
            <a:xfrm>
              <a:off x="4757738" y="1205707"/>
              <a:ext cx="8238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2" name="Google Shape;2252;p112"/>
            <p:cNvSpPr/>
            <p:nvPr/>
          </p:nvSpPr>
          <p:spPr>
            <a:xfrm>
              <a:off x="4810125" y="1158082"/>
              <a:ext cx="673200" cy="517500"/>
            </a:xfrm>
            <a:custGeom>
              <a:avLst/>
              <a:gdLst/>
              <a:ahLst/>
              <a:cxnLst/>
              <a:rect l="l" t="t" r="r" b="b"/>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3" name="Google Shape;2253;p112"/>
            <p:cNvSpPr/>
            <p:nvPr/>
          </p:nvSpPr>
          <p:spPr>
            <a:xfrm>
              <a:off x="5170488"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4" name="Google Shape;2254;p112"/>
            <p:cNvSpPr/>
            <p:nvPr/>
          </p:nvSpPr>
          <p:spPr>
            <a:xfrm>
              <a:off x="5170488"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5" name="Google Shape;2255;p112"/>
            <p:cNvSpPr/>
            <p:nvPr/>
          </p:nvSpPr>
          <p:spPr>
            <a:xfrm>
              <a:off x="5170488" y="2124869"/>
              <a:ext cx="0" cy="0"/>
            </a:xfrm>
            <a:custGeom>
              <a:avLst/>
              <a:gdLst/>
              <a:ahLst/>
              <a:cxnLst/>
              <a:rect l="l" t="t" r="r" b="b"/>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6" name="Google Shape;2256;p112"/>
            <p:cNvSpPr/>
            <p:nvPr/>
          </p:nvSpPr>
          <p:spPr>
            <a:xfrm>
              <a:off x="5170488" y="2124869"/>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7" name="Google Shape;2257;p112"/>
            <p:cNvSpPr/>
            <p:nvPr/>
          </p:nvSpPr>
          <p:spPr>
            <a:xfrm>
              <a:off x="5035550" y="19534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8" name="Google Shape;2258;p112"/>
            <p:cNvSpPr/>
            <p:nvPr/>
          </p:nvSpPr>
          <p:spPr>
            <a:xfrm>
              <a:off x="5035550" y="19534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9" name="Google Shape;2259;p112"/>
            <p:cNvSpPr/>
            <p:nvPr/>
          </p:nvSpPr>
          <p:spPr>
            <a:xfrm>
              <a:off x="5145088"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0" name="Google Shape;2260;p112"/>
            <p:cNvSpPr/>
            <p:nvPr/>
          </p:nvSpPr>
          <p:spPr>
            <a:xfrm>
              <a:off x="5145088"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1" name="Google Shape;2261;p112"/>
            <p:cNvSpPr/>
            <p:nvPr/>
          </p:nvSpPr>
          <p:spPr>
            <a:xfrm>
              <a:off x="5011738" y="1745457"/>
              <a:ext cx="315900" cy="45900"/>
            </a:xfrm>
            <a:custGeom>
              <a:avLst/>
              <a:gdLst/>
              <a:ahLst/>
              <a:cxnLst/>
              <a:rect l="l" t="t" r="r" b="b"/>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2" name="Google Shape;2262;p112"/>
            <p:cNvSpPr/>
            <p:nvPr/>
          </p:nvSpPr>
          <p:spPr>
            <a:xfrm>
              <a:off x="3454400" y="199469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3" name="Google Shape;2263;p112"/>
            <p:cNvSpPr/>
            <p:nvPr/>
          </p:nvSpPr>
          <p:spPr>
            <a:xfrm>
              <a:off x="3454400" y="199469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4" name="Google Shape;2264;p112"/>
            <p:cNvSpPr/>
            <p:nvPr/>
          </p:nvSpPr>
          <p:spPr>
            <a:xfrm>
              <a:off x="3944938" y="158829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5" name="Google Shape;2265;p112"/>
            <p:cNvSpPr/>
            <p:nvPr/>
          </p:nvSpPr>
          <p:spPr>
            <a:xfrm>
              <a:off x="3767138"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6" name="Google Shape;2266;p112"/>
            <p:cNvSpPr/>
            <p:nvPr/>
          </p:nvSpPr>
          <p:spPr>
            <a:xfrm>
              <a:off x="4275138"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7" name="Google Shape;2267;p112"/>
            <p:cNvSpPr/>
            <p:nvPr/>
          </p:nvSpPr>
          <p:spPr>
            <a:xfrm>
              <a:off x="3944938" y="1902619"/>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8" name="Google Shape;2268;p112"/>
            <p:cNvSpPr/>
            <p:nvPr/>
          </p:nvSpPr>
          <p:spPr>
            <a:xfrm>
              <a:off x="3667125" y="120570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9" name="Google Shape;2269;p112"/>
            <p:cNvSpPr/>
            <p:nvPr/>
          </p:nvSpPr>
          <p:spPr>
            <a:xfrm>
              <a:off x="3762375" y="1108869"/>
              <a:ext cx="649200" cy="582600"/>
            </a:xfrm>
            <a:custGeom>
              <a:avLst/>
              <a:gdLst/>
              <a:ahLst/>
              <a:cxnLst/>
              <a:rect l="l" t="t" r="r" b="b"/>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0" name="Google Shape;2270;p112"/>
            <p:cNvSpPr/>
            <p:nvPr/>
          </p:nvSpPr>
          <p:spPr>
            <a:xfrm>
              <a:off x="4052888"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1" name="Google Shape;2271;p112"/>
            <p:cNvSpPr/>
            <p:nvPr/>
          </p:nvSpPr>
          <p:spPr>
            <a:xfrm>
              <a:off x="4052888"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2" name="Google Shape;2272;p112"/>
            <p:cNvSpPr/>
            <p:nvPr/>
          </p:nvSpPr>
          <p:spPr>
            <a:xfrm>
              <a:off x="3640138" y="1173957"/>
              <a:ext cx="609600" cy="360300"/>
            </a:xfrm>
            <a:custGeom>
              <a:avLst/>
              <a:gdLst/>
              <a:ahLst/>
              <a:cxnLst/>
              <a:rect l="l" t="t" r="r" b="b"/>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3" name="Google Shape;2273;p112"/>
            <p:cNvSpPr/>
            <p:nvPr/>
          </p:nvSpPr>
          <p:spPr>
            <a:xfrm>
              <a:off x="2844800" y="254714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4" name="Google Shape;2274;p112"/>
            <p:cNvSpPr/>
            <p:nvPr/>
          </p:nvSpPr>
          <p:spPr>
            <a:xfrm>
              <a:off x="2844800" y="254714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5" name="Google Shape;2275;p112"/>
            <p:cNvSpPr/>
            <p:nvPr/>
          </p:nvSpPr>
          <p:spPr>
            <a:xfrm>
              <a:off x="3335338" y="214074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6" name="Google Shape;2276;p112"/>
            <p:cNvSpPr/>
            <p:nvPr/>
          </p:nvSpPr>
          <p:spPr>
            <a:xfrm>
              <a:off x="3157538" y="210581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7" name="Google Shape;2277;p112"/>
            <p:cNvSpPr/>
            <p:nvPr/>
          </p:nvSpPr>
          <p:spPr>
            <a:xfrm>
              <a:off x="3665538" y="210581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8" name="Google Shape;2278;p112"/>
            <p:cNvSpPr/>
            <p:nvPr/>
          </p:nvSpPr>
          <p:spPr>
            <a:xfrm>
              <a:off x="3543300" y="2550319"/>
              <a:ext cx="234900" cy="561900"/>
            </a:xfrm>
            <a:custGeom>
              <a:avLst/>
              <a:gdLst/>
              <a:ahLst/>
              <a:cxnLst/>
              <a:rect l="l" t="t" r="r" b="b"/>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9" name="Google Shape;2279;p112"/>
            <p:cNvSpPr/>
            <p:nvPr/>
          </p:nvSpPr>
          <p:spPr>
            <a:xfrm>
              <a:off x="3057525" y="175815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0" name="Google Shape;2280;p112"/>
            <p:cNvSpPr/>
            <p:nvPr/>
          </p:nvSpPr>
          <p:spPr>
            <a:xfrm>
              <a:off x="3194050" y="2169319"/>
              <a:ext cx="547800" cy="347700"/>
            </a:xfrm>
            <a:custGeom>
              <a:avLst/>
              <a:gdLst/>
              <a:ahLst/>
              <a:cxnLst/>
              <a:rect l="l" t="t" r="r" b="b"/>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1" name="Google Shape;2281;p112"/>
            <p:cNvSpPr/>
            <p:nvPr/>
          </p:nvSpPr>
          <p:spPr>
            <a:xfrm>
              <a:off x="3222625" y="2077244"/>
              <a:ext cx="504900" cy="1842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2" name="Google Shape;2282;p112"/>
            <p:cNvSpPr/>
            <p:nvPr/>
          </p:nvSpPr>
          <p:spPr>
            <a:xfrm>
              <a:off x="2670970" y="2516189"/>
              <a:ext cx="690600" cy="960300"/>
            </a:xfrm>
            <a:custGeom>
              <a:avLst/>
              <a:gdLst/>
              <a:ahLst/>
              <a:cxnLst/>
              <a:rect l="l" t="t" r="r" b="b"/>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3" name="Google Shape;2283;p112"/>
            <p:cNvSpPr/>
            <p:nvPr/>
          </p:nvSpPr>
          <p:spPr>
            <a:xfrm>
              <a:off x="2415382" y="3375027"/>
              <a:ext cx="11844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4" name="Google Shape;2284;p112"/>
            <p:cNvSpPr/>
            <p:nvPr/>
          </p:nvSpPr>
          <p:spPr>
            <a:xfrm>
              <a:off x="2888457" y="3375027"/>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5" name="Google Shape;2285;p112"/>
            <p:cNvSpPr/>
            <p:nvPr/>
          </p:nvSpPr>
          <p:spPr>
            <a:xfrm>
              <a:off x="2890045" y="2976564"/>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86" name="Google Shape;2286;p112"/>
            <p:cNvGrpSpPr/>
            <p:nvPr/>
          </p:nvGrpSpPr>
          <p:grpSpPr>
            <a:xfrm>
              <a:off x="3186172" y="2302670"/>
              <a:ext cx="468241" cy="828601"/>
              <a:chOff x="2548790" y="2218532"/>
              <a:chExt cx="468241" cy="828601"/>
            </a:xfrm>
          </p:grpSpPr>
          <p:grpSp>
            <p:nvGrpSpPr>
              <p:cNvPr id="2287" name="Google Shape;2287;p112"/>
              <p:cNvGrpSpPr/>
              <p:nvPr/>
            </p:nvGrpSpPr>
            <p:grpSpPr>
              <a:xfrm>
                <a:off x="2663031" y="2218532"/>
                <a:ext cx="354000" cy="827112"/>
                <a:chOff x="2291616" y="2152651"/>
                <a:chExt cx="354000" cy="827112"/>
              </a:xfrm>
            </p:grpSpPr>
            <p:sp>
              <p:nvSpPr>
                <p:cNvPr id="2288" name="Google Shape;2288;p112"/>
                <p:cNvSpPr/>
                <p:nvPr/>
              </p:nvSpPr>
              <p:spPr>
                <a:xfrm>
                  <a:off x="2291616" y="2544763"/>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9" name="Google Shape;2289;p112"/>
                <p:cNvSpPr/>
                <p:nvPr/>
              </p:nvSpPr>
              <p:spPr>
                <a:xfrm>
                  <a:off x="2420204" y="2544763"/>
                  <a:ext cx="114300" cy="112800"/>
                </a:xfrm>
                <a:custGeom>
                  <a:avLst/>
                  <a:gdLst/>
                  <a:ahLst/>
                  <a:cxnLst/>
                  <a:rect l="l" t="t" r="r" b="b"/>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0" name="Google Shape;2290;p112"/>
                <p:cNvSpPr/>
                <p:nvPr/>
              </p:nvSpPr>
              <p:spPr>
                <a:xfrm>
                  <a:off x="2405916" y="2657476"/>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1" name="Google Shape;2291;p112"/>
                <p:cNvSpPr/>
                <p:nvPr/>
              </p:nvSpPr>
              <p:spPr>
                <a:xfrm>
                  <a:off x="2405916" y="2657476"/>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2" name="Google Shape;2292;p112"/>
                <p:cNvSpPr/>
                <p:nvPr/>
              </p:nvSpPr>
              <p:spPr>
                <a:xfrm>
                  <a:off x="2331304" y="2378076"/>
                  <a:ext cx="146100" cy="282600"/>
                </a:xfrm>
                <a:custGeom>
                  <a:avLst/>
                  <a:gdLst/>
                  <a:ahLst/>
                  <a:cxnLst/>
                  <a:rect l="l" t="t" r="r" b="b"/>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3" name="Google Shape;2293;p112"/>
                <p:cNvSpPr/>
                <p:nvPr/>
              </p:nvSpPr>
              <p:spPr>
                <a:xfrm>
                  <a:off x="2331304" y="2378076"/>
                  <a:ext cx="146100" cy="282600"/>
                </a:xfrm>
                <a:custGeom>
                  <a:avLst/>
                  <a:gdLst/>
                  <a:ahLst/>
                  <a:cxnLst/>
                  <a:rect l="l" t="t" r="r" b="b"/>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4" name="Google Shape;2294;p112"/>
                <p:cNvSpPr/>
                <p:nvPr/>
              </p:nvSpPr>
              <p:spPr>
                <a:xfrm>
                  <a:off x="2344004" y="2322513"/>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5" name="Google Shape;2295;p112"/>
                <p:cNvSpPr/>
                <p:nvPr/>
              </p:nvSpPr>
              <p:spPr>
                <a:xfrm>
                  <a:off x="2477354" y="2378076"/>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6" name="Google Shape;2296;p112"/>
                <p:cNvSpPr/>
                <p:nvPr/>
              </p:nvSpPr>
              <p:spPr>
                <a:xfrm>
                  <a:off x="2477354" y="2378076"/>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7" name="Google Shape;2297;p112"/>
                <p:cNvSpPr/>
                <p:nvPr/>
              </p:nvSpPr>
              <p:spPr>
                <a:xfrm>
                  <a:off x="2477354" y="2544763"/>
                  <a:ext cx="0" cy="0"/>
                </a:xfrm>
                <a:custGeom>
                  <a:avLst/>
                  <a:gdLst/>
                  <a:ahLst/>
                  <a:cxnLst/>
                  <a:rect l="l" t="t" r="r" b="b"/>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8" name="Google Shape;2298;p112"/>
                <p:cNvSpPr/>
                <p:nvPr/>
              </p:nvSpPr>
              <p:spPr>
                <a:xfrm>
                  <a:off x="2477354" y="2544763"/>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9" name="Google Shape;2299;p112"/>
                <p:cNvSpPr/>
                <p:nvPr/>
              </p:nvSpPr>
              <p:spPr>
                <a:xfrm>
                  <a:off x="2344004"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0" name="Google Shape;2300;p112"/>
                <p:cNvSpPr/>
                <p:nvPr/>
              </p:nvSpPr>
              <p:spPr>
                <a:xfrm>
                  <a:off x="2344004"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1" name="Google Shape;2301;p112"/>
                <p:cNvSpPr/>
                <p:nvPr/>
              </p:nvSpPr>
              <p:spPr>
                <a:xfrm>
                  <a:off x="2451954" y="2657476"/>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2" name="Google Shape;2302;p112"/>
                <p:cNvSpPr/>
                <p:nvPr/>
              </p:nvSpPr>
              <p:spPr>
                <a:xfrm>
                  <a:off x="2451954" y="2657476"/>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3" name="Google Shape;2303;p112"/>
                <p:cNvSpPr/>
                <p:nvPr/>
              </p:nvSpPr>
              <p:spPr>
                <a:xfrm>
                  <a:off x="2451954" y="2657476"/>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4" name="Google Shape;2304;p112"/>
                <p:cNvSpPr/>
                <p:nvPr/>
              </p:nvSpPr>
              <p:spPr>
                <a:xfrm>
                  <a:off x="2451954" y="265747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5" name="Google Shape;2305;p112"/>
                <p:cNvSpPr/>
                <p:nvPr/>
              </p:nvSpPr>
              <p:spPr>
                <a:xfrm>
                  <a:off x="2340829" y="2152651"/>
                  <a:ext cx="276300" cy="169800"/>
                </a:xfrm>
                <a:custGeom>
                  <a:avLst/>
                  <a:gdLst/>
                  <a:ahLst/>
                  <a:cxnLst/>
                  <a:rect l="l" t="t" r="r" b="b"/>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06" name="Google Shape;2306;p112"/>
              <p:cNvSpPr/>
              <p:nvPr/>
            </p:nvSpPr>
            <p:spPr>
              <a:xfrm>
                <a:off x="2548790" y="2485233"/>
                <a:ext cx="233400" cy="561900"/>
              </a:xfrm>
              <a:custGeom>
                <a:avLst/>
                <a:gdLst/>
                <a:ahLst/>
                <a:cxnLst/>
                <a:rect l="l" t="t" r="r" b="b"/>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307" name="Google Shape;2307;p112"/>
            <p:cNvGrpSpPr/>
            <p:nvPr/>
          </p:nvGrpSpPr>
          <p:grpSpPr>
            <a:xfrm>
              <a:off x="2639220" y="2590802"/>
              <a:ext cx="709562" cy="769887"/>
              <a:chOff x="2668588" y="2424907"/>
              <a:chExt cx="709562" cy="769887"/>
            </a:xfrm>
          </p:grpSpPr>
          <p:sp>
            <p:nvSpPr>
              <p:cNvPr id="2308" name="Google Shape;2308;p112"/>
              <p:cNvSpPr/>
              <p:nvPr/>
            </p:nvSpPr>
            <p:spPr>
              <a:xfrm>
                <a:off x="3257550" y="2820194"/>
                <a:ext cx="120600" cy="1779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9" name="Google Shape;2309;p112"/>
              <p:cNvSpPr/>
              <p:nvPr/>
            </p:nvSpPr>
            <p:spPr>
              <a:xfrm>
                <a:off x="2695575" y="2820194"/>
                <a:ext cx="122100" cy="1779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0" name="Google Shape;2310;p112"/>
              <p:cNvSpPr/>
              <p:nvPr/>
            </p:nvSpPr>
            <p:spPr>
              <a:xfrm>
                <a:off x="2919413" y="3112294"/>
                <a:ext cx="2349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1" name="Google Shape;2311;p112"/>
              <p:cNvSpPr/>
              <p:nvPr/>
            </p:nvSpPr>
            <p:spPr>
              <a:xfrm>
                <a:off x="2711450" y="2445544"/>
                <a:ext cx="652500" cy="7239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2" name="Google Shape;2312;p112"/>
              <p:cNvSpPr/>
              <p:nvPr/>
            </p:nvSpPr>
            <p:spPr>
              <a:xfrm>
                <a:off x="2668588" y="2424907"/>
                <a:ext cx="690600" cy="498600"/>
              </a:xfrm>
              <a:custGeom>
                <a:avLst/>
                <a:gdLst/>
                <a:ahLst/>
                <a:cxnLst/>
                <a:rect l="l" t="t" r="r" b="b"/>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13" name="Google Shape;2313;p112"/>
            <p:cNvSpPr/>
            <p:nvPr/>
          </p:nvSpPr>
          <p:spPr>
            <a:xfrm>
              <a:off x="2712245" y="3384552"/>
              <a:ext cx="234900" cy="433500"/>
            </a:xfrm>
            <a:custGeom>
              <a:avLst/>
              <a:gdLst/>
              <a:ahLst/>
              <a:cxnLst/>
              <a:rect l="l" t="t" r="r" b="b"/>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4" name="Google Shape;2314;p112"/>
            <p:cNvSpPr/>
            <p:nvPr/>
          </p:nvSpPr>
          <p:spPr>
            <a:xfrm>
              <a:off x="3067845" y="3381377"/>
              <a:ext cx="231900" cy="436500"/>
            </a:xfrm>
            <a:custGeom>
              <a:avLst/>
              <a:gdLst/>
              <a:ahLst/>
              <a:cxnLst/>
              <a:rect l="l" t="t" r="r" b="b"/>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5" name="Google Shape;2315;p112"/>
            <p:cNvSpPr/>
            <p:nvPr/>
          </p:nvSpPr>
          <p:spPr>
            <a:xfrm>
              <a:off x="5316538" y="1786732"/>
              <a:ext cx="379500" cy="960300"/>
            </a:xfrm>
            <a:custGeom>
              <a:avLst/>
              <a:gdLst/>
              <a:ahLst/>
              <a:cxnLst/>
              <a:rect l="l" t="t" r="r" b="b"/>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6" name="Google Shape;2316;p112"/>
            <p:cNvSpPr/>
            <p:nvPr/>
          </p:nvSpPr>
          <p:spPr>
            <a:xfrm>
              <a:off x="5702300" y="1786732"/>
              <a:ext cx="379500" cy="960300"/>
            </a:xfrm>
            <a:custGeom>
              <a:avLst/>
              <a:gdLst/>
              <a:ahLst/>
              <a:cxnLst/>
              <a:rect l="l" t="t" r="r" b="b"/>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7" name="Google Shape;2317;p112"/>
            <p:cNvSpPr/>
            <p:nvPr/>
          </p:nvSpPr>
          <p:spPr>
            <a:xfrm>
              <a:off x="5116513" y="2553494"/>
              <a:ext cx="11826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8" name="Google Shape;2318;p112"/>
            <p:cNvSpPr/>
            <p:nvPr/>
          </p:nvSpPr>
          <p:spPr>
            <a:xfrm>
              <a:off x="5588000" y="2553494"/>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9" name="Google Shape;2319;p112"/>
            <p:cNvSpPr/>
            <p:nvPr/>
          </p:nvSpPr>
          <p:spPr>
            <a:xfrm>
              <a:off x="5589588" y="2155032"/>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0" name="Google Shape;2320;p112"/>
            <p:cNvSpPr/>
            <p:nvPr/>
          </p:nvSpPr>
          <p:spPr>
            <a:xfrm>
              <a:off x="5927725" y="2164557"/>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1" name="Google Shape;2321;p112"/>
            <p:cNvSpPr/>
            <p:nvPr/>
          </p:nvSpPr>
          <p:spPr>
            <a:xfrm>
              <a:off x="5365750" y="2164557"/>
              <a:ext cx="1221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2" name="Google Shape;2322;p112"/>
            <p:cNvSpPr/>
            <p:nvPr/>
          </p:nvSpPr>
          <p:spPr>
            <a:xfrm>
              <a:off x="5589588" y="2458244"/>
              <a:ext cx="234900" cy="810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3" name="Google Shape;2323;p112"/>
            <p:cNvSpPr/>
            <p:nvPr/>
          </p:nvSpPr>
          <p:spPr>
            <a:xfrm>
              <a:off x="5381625" y="1791494"/>
              <a:ext cx="6525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4" name="Google Shape;2324;p112"/>
            <p:cNvSpPr/>
            <p:nvPr/>
          </p:nvSpPr>
          <p:spPr>
            <a:xfrm>
              <a:off x="5368925" y="1774032"/>
              <a:ext cx="657300" cy="493800"/>
            </a:xfrm>
            <a:custGeom>
              <a:avLst/>
              <a:gdLst/>
              <a:ahLst/>
              <a:cxnLst/>
              <a:rect l="l" t="t" r="r" b="b"/>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5" name="Google Shape;2325;p112"/>
            <p:cNvSpPr/>
            <p:nvPr/>
          </p:nvSpPr>
          <p:spPr>
            <a:xfrm>
              <a:off x="5413375" y="2563019"/>
              <a:ext cx="233400" cy="433500"/>
            </a:xfrm>
            <a:custGeom>
              <a:avLst/>
              <a:gdLst/>
              <a:ahLst/>
              <a:cxnLst/>
              <a:rect l="l" t="t" r="r" b="b"/>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6" name="Google Shape;2326;p112"/>
            <p:cNvSpPr/>
            <p:nvPr/>
          </p:nvSpPr>
          <p:spPr>
            <a:xfrm>
              <a:off x="5767388" y="2559844"/>
              <a:ext cx="233400" cy="436500"/>
            </a:xfrm>
            <a:custGeom>
              <a:avLst/>
              <a:gdLst/>
              <a:ahLst/>
              <a:cxnLst/>
              <a:rect l="l" t="t" r="r" b="b"/>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7" name="Google Shape;2327;p112"/>
            <p:cNvSpPr/>
            <p:nvPr/>
          </p:nvSpPr>
          <p:spPr>
            <a:xfrm>
              <a:off x="5621338" y="3086894"/>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8" name="Google Shape;2328;p112"/>
            <p:cNvSpPr/>
            <p:nvPr/>
          </p:nvSpPr>
          <p:spPr>
            <a:xfrm>
              <a:off x="5621338" y="3086894"/>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9" name="Google Shape;2329;p112"/>
            <p:cNvSpPr/>
            <p:nvPr/>
          </p:nvSpPr>
          <p:spPr>
            <a:xfrm>
              <a:off x="6110288" y="26804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0" name="Google Shape;2330;p112"/>
            <p:cNvSpPr/>
            <p:nvPr/>
          </p:nvSpPr>
          <p:spPr>
            <a:xfrm>
              <a:off x="5934075" y="2645569"/>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1" name="Google Shape;2331;p112"/>
            <p:cNvSpPr/>
            <p:nvPr/>
          </p:nvSpPr>
          <p:spPr>
            <a:xfrm>
              <a:off x="6442075" y="2645569"/>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2" name="Google Shape;2332;p112"/>
            <p:cNvSpPr/>
            <p:nvPr/>
          </p:nvSpPr>
          <p:spPr>
            <a:xfrm>
              <a:off x="6186488" y="3217069"/>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3" name="Google Shape;2333;p112"/>
            <p:cNvSpPr/>
            <p:nvPr/>
          </p:nvSpPr>
          <p:spPr>
            <a:xfrm>
              <a:off x="6173788"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4" name="Google Shape;2334;p112"/>
            <p:cNvSpPr/>
            <p:nvPr/>
          </p:nvSpPr>
          <p:spPr>
            <a:xfrm>
              <a:off x="6173788"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5" name="Google Shape;2335;p112"/>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6" name="Google Shape;2336;p112"/>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7" name="Google Shape;2337;p112"/>
            <p:cNvSpPr/>
            <p:nvPr/>
          </p:nvSpPr>
          <p:spPr>
            <a:xfrm>
              <a:off x="6110288" y="2993232"/>
              <a:ext cx="268200" cy="936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8" name="Google Shape;2338;p112"/>
            <p:cNvSpPr/>
            <p:nvPr/>
          </p:nvSpPr>
          <p:spPr>
            <a:xfrm>
              <a:off x="5834063" y="2296319"/>
              <a:ext cx="822300" cy="7605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9" name="Google Shape;2339;p112"/>
            <p:cNvSpPr/>
            <p:nvPr/>
          </p:nvSpPr>
          <p:spPr>
            <a:xfrm>
              <a:off x="5916613" y="2201069"/>
              <a:ext cx="625500" cy="582600"/>
            </a:xfrm>
            <a:custGeom>
              <a:avLst/>
              <a:gdLst/>
              <a:ahLst/>
              <a:cxnLst/>
              <a:rect l="l" t="t" r="r" b="b"/>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0" name="Google Shape;2340;p112"/>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1" name="Google Shape;2341;p112"/>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2" name="Google Shape;2342;p112"/>
            <p:cNvSpPr/>
            <p:nvPr/>
          </p:nvSpPr>
          <p:spPr>
            <a:xfrm>
              <a:off x="6110288" y="30456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3" name="Google Shape;2343;p112"/>
            <p:cNvSpPr/>
            <p:nvPr/>
          </p:nvSpPr>
          <p:spPr>
            <a:xfrm>
              <a:off x="6110288" y="30456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4" name="Google Shape;2344;p112"/>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5" name="Google Shape;2345;p112"/>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6" name="Google Shape;2346;p112"/>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7" name="Google Shape;2347;p112"/>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8" name="Google Shape;2348;p112"/>
            <p:cNvSpPr/>
            <p:nvPr/>
          </p:nvSpPr>
          <p:spPr>
            <a:xfrm>
              <a:off x="3990975" y="2572544"/>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9" name="Google Shape;2349;p112"/>
            <p:cNvSpPr/>
            <p:nvPr/>
          </p:nvSpPr>
          <p:spPr>
            <a:xfrm>
              <a:off x="3990975" y="2572544"/>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0" name="Google Shape;2350;p112"/>
            <p:cNvSpPr/>
            <p:nvPr/>
          </p:nvSpPr>
          <p:spPr>
            <a:xfrm>
              <a:off x="4479925" y="2167732"/>
              <a:ext cx="268200" cy="5589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1" name="Google Shape;2351;p112"/>
            <p:cNvSpPr/>
            <p:nvPr/>
          </p:nvSpPr>
          <p:spPr>
            <a:xfrm>
              <a:off x="4303713" y="2131219"/>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2" name="Google Shape;2352;p112"/>
            <p:cNvSpPr/>
            <p:nvPr/>
          </p:nvSpPr>
          <p:spPr>
            <a:xfrm>
              <a:off x="4811713" y="2131219"/>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3" name="Google Shape;2353;p112"/>
            <p:cNvSpPr/>
            <p:nvPr/>
          </p:nvSpPr>
          <p:spPr>
            <a:xfrm>
              <a:off x="4556125" y="2702719"/>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4" name="Google Shape;2354;p112"/>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5" name="Google Shape;2355;p112"/>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6" name="Google Shape;2356;p112"/>
            <p:cNvSpPr/>
            <p:nvPr/>
          </p:nvSpPr>
          <p:spPr>
            <a:xfrm>
              <a:off x="4468813"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7" name="Google Shape;2357;p112"/>
            <p:cNvSpPr/>
            <p:nvPr/>
          </p:nvSpPr>
          <p:spPr>
            <a:xfrm>
              <a:off x="4468813"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8" name="Google Shape;2358;p112"/>
            <p:cNvSpPr/>
            <p:nvPr/>
          </p:nvSpPr>
          <p:spPr>
            <a:xfrm>
              <a:off x="4479925" y="2480469"/>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9" name="Google Shape;2359;p112"/>
            <p:cNvSpPr/>
            <p:nvPr/>
          </p:nvSpPr>
          <p:spPr>
            <a:xfrm>
              <a:off x="4202113" y="1783557"/>
              <a:ext cx="823800" cy="7587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0" name="Google Shape;2360;p112"/>
            <p:cNvSpPr/>
            <p:nvPr/>
          </p:nvSpPr>
          <p:spPr>
            <a:xfrm>
              <a:off x="4319588" y="1670844"/>
              <a:ext cx="633300" cy="598500"/>
            </a:xfrm>
            <a:custGeom>
              <a:avLst/>
              <a:gdLst/>
              <a:ahLst/>
              <a:cxnLst/>
              <a:rect l="l" t="t" r="r" b="b"/>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1" name="Google Shape;2361;p112"/>
            <p:cNvSpPr/>
            <p:nvPr/>
          </p:nvSpPr>
          <p:spPr>
            <a:xfrm>
              <a:off x="3124200" y="1610519"/>
              <a:ext cx="647700" cy="598500"/>
            </a:xfrm>
            <a:custGeom>
              <a:avLst/>
              <a:gdLst/>
              <a:ahLst/>
              <a:cxnLst/>
              <a:rect l="l" t="t" r="r" b="b"/>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2" name="Google Shape;2362;p112"/>
            <p:cNvSpPr/>
            <p:nvPr/>
          </p:nvSpPr>
          <p:spPr>
            <a:xfrm>
              <a:off x="4614863"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3" name="Google Shape;2363;p112"/>
            <p:cNvSpPr/>
            <p:nvPr/>
          </p:nvSpPr>
          <p:spPr>
            <a:xfrm>
              <a:off x="4614863"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4" name="Google Shape;2364;p112"/>
            <p:cNvSpPr/>
            <p:nvPr/>
          </p:nvSpPr>
          <p:spPr>
            <a:xfrm>
              <a:off x="4479925" y="253126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5" name="Google Shape;2365;p112"/>
            <p:cNvSpPr/>
            <p:nvPr/>
          </p:nvSpPr>
          <p:spPr>
            <a:xfrm>
              <a:off x="4479925" y="253126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6" name="Google Shape;2366;p112"/>
            <p:cNvSpPr/>
            <p:nvPr/>
          </p:nvSpPr>
          <p:spPr>
            <a:xfrm>
              <a:off x="4589463" y="281543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7" name="Google Shape;2367;p112"/>
            <p:cNvSpPr/>
            <p:nvPr/>
          </p:nvSpPr>
          <p:spPr>
            <a:xfrm>
              <a:off x="4589463" y="281543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8" name="Google Shape;2368;p112"/>
            <p:cNvSpPr/>
            <p:nvPr/>
          </p:nvSpPr>
          <p:spPr>
            <a:xfrm>
              <a:off x="4589463"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9" name="Google Shape;2369;p112"/>
            <p:cNvSpPr/>
            <p:nvPr/>
          </p:nvSpPr>
          <p:spPr>
            <a:xfrm>
              <a:off x="4589463"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0" name="Google Shape;2370;p112"/>
            <p:cNvSpPr/>
            <p:nvPr/>
          </p:nvSpPr>
          <p:spPr>
            <a:xfrm>
              <a:off x="5054600" y="2539207"/>
              <a:ext cx="796800" cy="1043100"/>
            </a:xfrm>
            <a:custGeom>
              <a:avLst/>
              <a:gdLst/>
              <a:ahLst/>
              <a:cxnLst/>
              <a:rect l="l" t="t" r="r" b="b"/>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1" name="Google Shape;2371;p112"/>
            <p:cNvSpPr/>
            <p:nvPr/>
          </p:nvSpPr>
          <p:spPr>
            <a:xfrm>
              <a:off x="4859338" y="3375819"/>
              <a:ext cx="1182600" cy="468300"/>
            </a:xfrm>
            <a:custGeom>
              <a:avLst/>
              <a:gdLst/>
              <a:ahLst/>
              <a:cxnLst/>
              <a:rect l="l" t="t" r="r" b="b"/>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2" name="Google Shape;2372;p112"/>
            <p:cNvSpPr/>
            <p:nvPr/>
          </p:nvSpPr>
          <p:spPr>
            <a:xfrm>
              <a:off x="5332413" y="3002757"/>
              <a:ext cx="2364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3" name="Google Shape;2373;p112"/>
            <p:cNvSpPr/>
            <p:nvPr/>
          </p:nvSpPr>
          <p:spPr>
            <a:xfrm>
              <a:off x="5670550" y="3012282"/>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4" name="Google Shape;2374;p112"/>
            <p:cNvSpPr/>
            <p:nvPr/>
          </p:nvSpPr>
          <p:spPr>
            <a:xfrm>
              <a:off x="5110163" y="3012282"/>
              <a:ext cx="1206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5" name="Google Shape;2375;p112"/>
            <p:cNvSpPr/>
            <p:nvPr/>
          </p:nvSpPr>
          <p:spPr>
            <a:xfrm>
              <a:off x="5332413" y="3304382"/>
              <a:ext cx="2364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6" name="Google Shape;2376;p112"/>
            <p:cNvSpPr/>
            <p:nvPr/>
          </p:nvSpPr>
          <p:spPr>
            <a:xfrm>
              <a:off x="5126038" y="2639219"/>
              <a:ext cx="6510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7" name="Google Shape;2377;p112"/>
            <p:cNvSpPr/>
            <p:nvPr/>
          </p:nvSpPr>
          <p:spPr>
            <a:xfrm>
              <a:off x="5122863" y="2618582"/>
              <a:ext cx="689100" cy="496800"/>
            </a:xfrm>
            <a:custGeom>
              <a:avLst/>
              <a:gdLst/>
              <a:ahLst/>
              <a:cxnLst/>
              <a:rect l="l" t="t" r="r" b="b"/>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8" name="Google Shape;2378;p112"/>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9" name="Google Shape;2379;p112"/>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0" name="Google Shape;2380;p112"/>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1" name="Google Shape;2381;p112"/>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2" name="Google Shape;2382;p112"/>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3" name="Google Shape;2383;p112"/>
            <p:cNvSpPr/>
            <p:nvPr/>
          </p:nvSpPr>
          <p:spPr>
            <a:xfrm>
              <a:off x="5200650" y="2972594"/>
              <a:ext cx="507900" cy="184200"/>
            </a:xfrm>
            <a:custGeom>
              <a:avLst/>
              <a:gdLst/>
              <a:ahLst/>
              <a:cxnLst/>
              <a:rect l="l" t="t" r="r" b="b"/>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4" name="Google Shape;2384;p112"/>
            <p:cNvSpPr/>
            <p:nvPr/>
          </p:nvSpPr>
          <p:spPr>
            <a:xfrm>
              <a:off x="5448300" y="3542507"/>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5" name="Google Shape;2385;p112"/>
            <p:cNvSpPr/>
            <p:nvPr/>
          </p:nvSpPr>
          <p:spPr>
            <a:xfrm>
              <a:off x="5332413" y="3382169"/>
              <a:ext cx="236400" cy="160200"/>
            </a:xfrm>
            <a:custGeom>
              <a:avLst/>
              <a:gdLst/>
              <a:ahLst/>
              <a:cxnLst/>
              <a:rect l="l" t="t" r="r" b="b"/>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6" name="Google Shape;2386;p112"/>
            <p:cNvSpPr/>
            <p:nvPr/>
          </p:nvSpPr>
          <p:spPr>
            <a:xfrm>
              <a:off x="3284538"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7" name="Google Shape;2387;p112"/>
            <p:cNvSpPr/>
            <p:nvPr/>
          </p:nvSpPr>
          <p:spPr>
            <a:xfrm>
              <a:off x="3284538"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8" name="Google Shape;2388;p112"/>
            <p:cNvSpPr/>
            <p:nvPr/>
          </p:nvSpPr>
          <p:spPr>
            <a:xfrm>
              <a:off x="3775075" y="290274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9" name="Google Shape;2389;p112"/>
            <p:cNvSpPr/>
            <p:nvPr/>
          </p:nvSpPr>
          <p:spPr>
            <a:xfrm>
              <a:off x="3597275" y="2866232"/>
              <a:ext cx="112800" cy="165000"/>
            </a:xfrm>
            <a:custGeom>
              <a:avLst/>
              <a:gdLst/>
              <a:ahLst/>
              <a:cxnLst/>
              <a:rect l="l" t="t" r="r" b="b"/>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0" name="Google Shape;2390;p112"/>
            <p:cNvSpPr/>
            <p:nvPr/>
          </p:nvSpPr>
          <p:spPr>
            <a:xfrm>
              <a:off x="4106863" y="2866232"/>
              <a:ext cx="112800" cy="165000"/>
            </a:xfrm>
            <a:custGeom>
              <a:avLst/>
              <a:gdLst/>
              <a:ahLst/>
              <a:cxnLst/>
              <a:rect l="l" t="t" r="r" b="b"/>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1" name="Google Shape;2391;p112"/>
            <p:cNvSpPr/>
            <p:nvPr/>
          </p:nvSpPr>
          <p:spPr>
            <a:xfrm>
              <a:off x="3722688" y="3437732"/>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2" name="Google Shape;2392;p112"/>
            <p:cNvSpPr/>
            <p:nvPr/>
          </p:nvSpPr>
          <p:spPr>
            <a:xfrm>
              <a:off x="3598863" y="3312319"/>
              <a:ext cx="234900" cy="560400"/>
            </a:xfrm>
            <a:custGeom>
              <a:avLst/>
              <a:gdLst/>
              <a:ahLst/>
              <a:cxnLst/>
              <a:rect l="l" t="t" r="r" b="b"/>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3" name="Google Shape;2393;p112"/>
            <p:cNvSpPr/>
            <p:nvPr/>
          </p:nvSpPr>
          <p:spPr>
            <a:xfrm>
              <a:off x="3984625" y="3312319"/>
              <a:ext cx="233400" cy="560400"/>
            </a:xfrm>
            <a:custGeom>
              <a:avLst/>
              <a:gdLst/>
              <a:ahLst/>
              <a:cxnLst/>
              <a:rect l="l" t="t" r="r" b="b"/>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4" name="Google Shape;2394;p112"/>
            <p:cNvSpPr/>
            <p:nvPr/>
          </p:nvSpPr>
          <p:spPr>
            <a:xfrm>
              <a:off x="3851275" y="3437732"/>
              <a:ext cx="115800" cy="112800"/>
            </a:xfrm>
            <a:custGeom>
              <a:avLst/>
              <a:gdLst/>
              <a:ahLst/>
              <a:cxnLst/>
              <a:rect l="l" t="t" r="r" b="b"/>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5" name="Google Shape;2395;p112"/>
            <p:cNvSpPr/>
            <p:nvPr/>
          </p:nvSpPr>
          <p:spPr>
            <a:xfrm>
              <a:off x="3836988"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6" name="Google Shape;2396;p112"/>
            <p:cNvSpPr/>
            <p:nvPr/>
          </p:nvSpPr>
          <p:spPr>
            <a:xfrm>
              <a:off x="3836988"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7" name="Google Shape;2397;p112"/>
            <p:cNvSpPr/>
            <p:nvPr/>
          </p:nvSpPr>
          <p:spPr>
            <a:xfrm>
              <a:off x="3762375" y="3271044"/>
              <a:ext cx="146100" cy="282600"/>
            </a:xfrm>
            <a:custGeom>
              <a:avLst/>
              <a:gdLst/>
              <a:ahLst/>
              <a:cxnLst/>
              <a:rect l="l" t="t" r="r" b="b"/>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8" name="Google Shape;2398;p112"/>
            <p:cNvSpPr/>
            <p:nvPr/>
          </p:nvSpPr>
          <p:spPr>
            <a:xfrm>
              <a:off x="3762375" y="3271044"/>
              <a:ext cx="146100" cy="282600"/>
            </a:xfrm>
            <a:custGeom>
              <a:avLst/>
              <a:gdLst/>
              <a:ahLst/>
              <a:cxnLst/>
              <a:rect l="l" t="t" r="r" b="b"/>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9" name="Google Shape;2399;p112"/>
            <p:cNvSpPr/>
            <p:nvPr/>
          </p:nvSpPr>
          <p:spPr>
            <a:xfrm>
              <a:off x="3775075" y="3215482"/>
              <a:ext cx="266700" cy="92100"/>
            </a:xfrm>
            <a:custGeom>
              <a:avLst/>
              <a:gdLst/>
              <a:ahLst/>
              <a:cxnLst/>
              <a:rect l="l" t="t" r="r" b="b"/>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0" name="Google Shape;2400;p112"/>
            <p:cNvSpPr/>
            <p:nvPr/>
          </p:nvSpPr>
          <p:spPr>
            <a:xfrm>
              <a:off x="3582988" y="2442369"/>
              <a:ext cx="685800" cy="682500"/>
            </a:xfrm>
            <a:custGeom>
              <a:avLst/>
              <a:gdLst/>
              <a:ahLst/>
              <a:cxnLst/>
              <a:rect l="l" t="t" r="r" b="b"/>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1" name="Google Shape;2401;p112"/>
            <p:cNvSpPr/>
            <p:nvPr/>
          </p:nvSpPr>
          <p:spPr>
            <a:xfrm>
              <a:off x="3497263" y="2518569"/>
              <a:ext cx="822300" cy="758700"/>
            </a:xfrm>
            <a:custGeom>
              <a:avLst/>
              <a:gdLst/>
              <a:ahLst/>
              <a:cxnLst/>
              <a:rect l="l" t="t" r="r" b="b"/>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2" name="Google Shape;2402;p112"/>
            <p:cNvSpPr/>
            <p:nvPr/>
          </p:nvSpPr>
          <p:spPr>
            <a:xfrm>
              <a:off x="3560763" y="2497932"/>
              <a:ext cx="692100" cy="449400"/>
            </a:xfrm>
            <a:custGeom>
              <a:avLst/>
              <a:gdLst/>
              <a:ahLst/>
              <a:cxnLst/>
              <a:rect l="l" t="t" r="r" b="b"/>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3" name="Google Shape;2403;p112"/>
            <p:cNvSpPr/>
            <p:nvPr/>
          </p:nvSpPr>
          <p:spPr>
            <a:xfrm>
              <a:off x="3703638" y="2658269"/>
              <a:ext cx="261900" cy="63600"/>
            </a:xfrm>
            <a:custGeom>
              <a:avLst/>
              <a:gdLst/>
              <a:ahLst/>
              <a:cxnLst/>
              <a:rect l="l" t="t" r="r" b="b"/>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4" name="Google Shape;2404;p112"/>
            <p:cNvSpPr/>
            <p:nvPr/>
          </p:nvSpPr>
          <p:spPr>
            <a:xfrm>
              <a:off x="3659188" y="2859882"/>
              <a:ext cx="504900" cy="1857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5" name="Google Shape;2405;p112"/>
            <p:cNvSpPr/>
            <p:nvPr/>
          </p:nvSpPr>
          <p:spPr>
            <a:xfrm>
              <a:off x="3908425" y="3271044"/>
              <a:ext cx="142800" cy="284100"/>
            </a:xfrm>
            <a:custGeom>
              <a:avLst/>
              <a:gdLst/>
              <a:ahLst/>
              <a:cxnLst/>
              <a:rect l="l" t="t" r="r" b="b"/>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6" name="Google Shape;2406;p112"/>
            <p:cNvSpPr/>
            <p:nvPr/>
          </p:nvSpPr>
          <p:spPr>
            <a:xfrm>
              <a:off x="3908425" y="3271044"/>
              <a:ext cx="142800" cy="284100"/>
            </a:xfrm>
            <a:custGeom>
              <a:avLst/>
              <a:gdLst/>
              <a:ahLst/>
              <a:cxnLst/>
              <a:rect l="l" t="t" r="r" b="b"/>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7" name="Google Shape;2407;p112"/>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8" name="Google Shape;2408;p112"/>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9" name="Google Shape;2409;p112"/>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0" name="Google Shape;2410;p112"/>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1" name="Google Shape;2411;p112"/>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2" name="Google Shape;2412;p112"/>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3" name="Google Shape;2413;p112"/>
            <p:cNvSpPr/>
            <p:nvPr/>
          </p:nvSpPr>
          <p:spPr>
            <a:xfrm>
              <a:off x="3971925" y="3472656"/>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4" name="Google Shape;2414;p112"/>
            <p:cNvSpPr/>
            <p:nvPr/>
          </p:nvSpPr>
          <p:spPr>
            <a:xfrm>
              <a:off x="3971925" y="3472656"/>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5" name="Google Shape;2415;p112"/>
            <p:cNvSpPr/>
            <p:nvPr/>
          </p:nvSpPr>
          <p:spPr>
            <a:xfrm>
              <a:off x="4460875" y="3066256"/>
              <a:ext cx="268200" cy="560400"/>
            </a:xfrm>
            <a:custGeom>
              <a:avLst/>
              <a:gdLst/>
              <a:ahLst/>
              <a:cxnLst/>
              <a:rect l="l" t="t" r="r" b="b"/>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6" name="Google Shape;2416;p112"/>
            <p:cNvSpPr/>
            <p:nvPr/>
          </p:nvSpPr>
          <p:spPr>
            <a:xfrm>
              <a:off x="4283075" y="3031331"/>
              <a:ext cx="112800" cy="163500"/>
            </a:xfrm>
            <a:custGeom>
              <a:avLst/>
              <a:gdLst/>
              <a:ahLst/>
              <a:cxnLst/>
              <a:rect l="l" t="t" r="r" b="b"/>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7" name="Google Shape;2417;p112"/>
            <p:cNvSpPr/>
            <p:nvPr/>
          </p:nvSpPr>
          <p:spPr>
            <a:xfrm>
              <a:off x="4791075" y="3031331"/>
              <a:ext cx="112800" cy="163500"/>
            </a:xfrm>
            <a:custGeom>
              <a:avLst/>
              <a:gdLst/>
              <a:ahLst/>
              <a:cxnLst/>
              <a:rect l="l" t="t" r="r" b="b"/>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8" name="Google Shape;2418;p112"/>
            <p:cNvSpPr/>
            <p:nvPr/>
          </p:nvSpPr>
          <p:spPr>
            <a:xfrm>
              <a:off x="4408488" y="3602831"/>
              <a:ext cx="354000" cy="435000"/>
            </a:xfrm>
            <a:custGeom>
              <a:avLst/>
              <a:gdLst/>
              <a:ahLst/>
              <a:cxnLst/>
              <a:rect l="l" t="t" r="r" b="b"/>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9" name="Google Shape;2419;p112"/>
            <p:cNvSpPr/>
            <p:nvPr/>
          </p:nvSpPr>
          <p:spPr>
            <a:xfrm>
              <a:off x="4286250" y="3475831"/>
              <a:ext cx="233400" cy="561900"/>
            </a:xfrm>
            <a:custGeom>
              <a:avLst/>
              <a:gdLst/>
              <a:ahLst/>
              <a:cxnLst/>
              <a:rect l="l" t="t" r="r" b="b"/>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0" name="Google Shape;2420;p112"/>
            <p:cNvSpPr/>
            <p:nvPr/>
          </p:nvSpPr>
          <p:spPr>
            <a:xfrm>
              <a:off x="4670425" y="3475831"/>
              <a:ext cx="231900" cy="561900"/>
            </a:xfrm>
            <a:custGeom>
              <a:avLst/>
              <a:gdLst/>
              <a:ahLst/>
              <a:cxnLst/>
              <a:rect l="l" t="t" r="r" b="b"/>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1" name="Google Shape;2421;p112"/>
            <p:cNvSpPr/>
            <p:nvPr/>
          </p:nvSpPr>
          <p:spPr>
            <a:xfrm>
              <a:off x="4537075" y="3602831"/>
              <a:ext cx="114300" cy="111000"/>
            </a:xfrm>
            <a:custGeom>
              <a:avLst/>
              <a:gdLst/>
              <a:ahLst/>
              <a:cxnLst/>
              <a:rect l="l" t="t" r="r" b="b"/>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2" name="Google Shape;2422;p112"/>
            <p:cNvSpPr/>
            <p:nvPr/>
          </p:nvSpPr>
          <p:spPr>
            <a:xfrm>
              <a:off x="4524375" y="3713956"/>
              <a:ext cx="142800" cy="324000"/>
            </a:xfrm>
            <a:custGeom>
              <a:avLst/>
              <a:gdLst/>
              <a:ahLst/>
              <a:cxnLst/>
              <a:rect l="l" t="t" r="r" b="b"/>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3" name="Google Shape;2423;p112"/>
            <p:cNvSpPr/>
            <p:nvPr/>
          </p:nvSpPr>
          <p:spPr>
            <a:xfrm>
              <a:off x="4524375" y="3713956"/>
              <a:ext cx="142800" cy="324000"/>
            </a:xfrm>
            <a:custGeom>
              <a:avLst/>
              <a:gdLst/>
              <a:ahLst/>
              <a:cxnLst/>
              <a:rect l="l" t="t" r="r" b="b"/>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4" name="Google Shape;2424;p112"/>
            <p:cNvSpPr/>
            <p:nvPr/>
          </p:nvSpPr>
          <p:spPr>
            <a:xfrm>
              <a:off x="4448175" y="3434556"/>
              <a:ext cx="147600" cy="282600"/>
            </a:xfrm>
            <a:custGeom>
              <a:avLst/>
              <a:gdLst/>
              <a:ahLst/>
              <a:cxnLst/>
              <a:rect l="l" t="t" r="r" b="b"/>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5" name="Google Shape;2425;p112"/>
            <p:cNvSpPr/>
            <p:nvPr/>
          </p:nvSpPr>
          <p:spPr>
            <a:xfrm>
              <a:off x="4448175" y="3434556"/>
              <a:ext cx="147600" cy="282600"/>
            </a:xfrm>
            <a:custGeom>
              <a:avLst/>
              <a:gdLst/>
              <a:ahLst/>
              <a:cxnLst/>
              <a:rect l="l" t="t" r="r" b="b"/>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6" name="Google Shape;2426;p112"/>
            <p:cNvSpPr/>
            <p:nvPr/>
          </p:nvSpPr>
          <p:spPr>
            <a:xfrm>
              <a:off x="4460875" y="3378994"/>
              <a:ext cx="268200" cy="93600"/>
            </a:xfrm>
            <a:custGeom>
              <a:avLst/>
              <a:gdLst/>
              <a:ahLst/>
              <a:cxnLst/>
              <a:rect l="l" t="t" r="r" b="b"/>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7" name="Google Shape;2427;p112"/>
            <p:cNvSpPr/>
            <p:nvPr/>
          </p:nvSpPr>
          <p:spPr>
            <a:xfrm>
              <a:off x="4183063" y="2682081"/>
              <a:ext cx="823800" cy="758700"/>
            </a:xfrm>
            <a:custGeom>
              <a:avLst/>
              <a:gdLst/>
              <a:ahLst/>
              <a:cxnLst/>
              <a:rect l="l" t="t" r="r" b="b"/>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8" name="Google Shape;2428;p112"/>
            <p:cNvSpPr/>
            <p:nvPr/>
          </p:nvSpPr>
          <p:spPr>
            <a:xfrm>
              <a:off x="4279900" y="2585244"/>
              <a:ext cx="647700" cy="584100"/>
            </a:xfrm>
            <a:custGeom>
              <a:avLst/>
              <a:gdLst/>
              <a:ahLst/>
              <a:cxnLst/>
              <a:rect l="l" t="t" r="r" b="b"/>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9" name="Google Shape;2429;p112"/>
            <p:cNvSpPr/>
            <p:nvPr/>
          </p:nvSpPr>
          <p:spPr>
            <a:xfrm>
              <a:off x="4595813" y="3434556"/>
              <a:ext cx="141300" cy="285900"/>
            </a:xfrm>
            <a:custGeom>
              <a:avLst/>
              <a:gdLst/>
              <a:ahLst/>
              <a:cxnLst/>
              <a:rect l="l" t="t" r="r" b="b"/>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0" name="Google Shape;2430;p112"/>
            <p:cNvSpPr/>
            <p:nvPr/>
          </p:nvSpPr>
          <p:spPr>
            <a:xfrm>
              <a:off x="4595813" y="3434556"/>
              <a:ext cx="141300" cy="285900"/>
            </a:xfrm>
            <a:custGeom>
              <a:avLst/>
              <a:gdLst/>
              <a:ahLst/>
              <a:cxnLst/>
              <a:rect l="l" t="t" r="r" b="b"/>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1" name="Google Shape;2431;p112"/>
            <p:cNvSpPr/>
            <p:nvPr/>
          </p:nvSpPr>
          <p:spPr>
            <a:xfrm>
              <a:off x="4460875" y="3431381"/>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2" name="Google Shape;2432;p112"/>
            <p:cNvSpPr/>
            <p:nvPr/>
          </p:nvSpPr>
          <p:spPr>
            <a:xfrm>
              <a:off x="4460875" y="3431381"/>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3" name="Google Shape;2433;p112"/>
            <p:cNvSpPr/>
            <p:nvPr/>
          </p:nvSpPr>
          <p:spPr>
            <a:xfrm>
              <a:off x="4568825" y="3713956"/>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4" name="Google Shape;2434;p112"/>
            <p:cNvSpPr/>
            <p:nvPr/>
          </p:nvSpPr>
          <p:spPr>
            <a:xfrm>
              <a:off x="4568825" y="3713956"/>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5" name="Google Shape;2435;p112"/>
            <p:cNvSpPr/>
            <p:nvPr/>
          </p:nvSpPr>
          <p:spPr>
            <a:xfrm>
              <a:off x="4568825" y="3713956"/>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6" name="Google Shape;2436;p112"/>
            <p:cNvSpPr/>
            <p:nvPr/>
          </p:nvSpPr>
          <p:spPr>
            <a:xfrm>
              <a:off x="4568825" y="371395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37" name="Google Shape;2437;p112"/>
          <p:cNvSpPr/>
          <p:nvPr/>
        </p:nvSpPr>
        <p:spPr>
          <a:xfrm>
            <a:off x="0" y="1100667"/>
            <a:ext cx="9144000" cy="4614300"/>
          </a:xfrm>
          <a:prstGeom prst="rect">
            <a:avLst/>
          </a:prstGeom>
          <a:solidFill>
            <a:schemeClr val="lt1">
              <a:alpha val="61960"/>
            </a:schemeClr>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Footer without Title">
  <p:cSld name="Footer without Title">
    <p:spTree>
      <p:nvGrpSpPr>
        <p:cNvPr id="1" name="Shape 2438"/>
        <p:cNvGrpSpPr/>
        <p:nvPr/>
      </p:nvGrpSpPr>
      <p:grpSpPr>
        <a:xfrm>
          <a:off x="0" y="0"/>
          <a:ext cx="0" cy="0"/>
          <a:chOff x="0" y="0"/>
          <a:chExt cx="0" cy="0"/>
        </a:xfrm>
      </p:grpSpPr>
      <p:sp>
        <p:nvSpPr>
          <p:cNvPr id="2439" name="Google Shape;2439;p113"/>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2440" name="Google Shape;2440;p11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441" name="Google Shape;2441;p11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42" name="Google Shape;2442;p113"/>
          <p:cNvSpPr/>
          <p:nvPr/>
        </p:nvSpPr>
        <p:spPr>
          <a:xfrm>
            <a:off x="0" y="-94497"/>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2443"/>
        <p:cNvGrpSpPr/>
        <p:nvPr/>
      </p:nvGrpSpPr>
      <p:grpSpPr>
        <a:xfrm>
          <a:off x="0" y="0"/>
          <a:ext cx="0" cy="0"/>
          <a:chOff x="0" y="0"/>
          <a:chExt cx="0" cy="0"/>
        </a:xfrm>
      </p:grpSpPr>
      <p:sp>
        <p:nvSpPr>
          <p:cNvPr id="2444" name="Google Shape;2444;p11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445" name="Google Shape;2445;p114"/>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6" name="Google Shape;2446;p114"/>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L="0" marR="0" lvl="0" indent="0" algn="ctr" rtl="0">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L="742950" marR="0" lvl="1" indent="-285750" algn="l" rtl="0">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143000" marR="0" lvl="2" indent="-2286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600200" marR="0" lvl="3" indent="-2286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2462"/>
        <p:cNvGrpSpPr/>
        <p:nvPr/>
      </p:nvGrpSpPr>
      <p:grpSpPr>
        <a:xfrm>
          <a:off x="0" y="0"/>
          <a:ext cx="0" cy="0"/>
          <a:chOff x="0" y="0"/>
          <a:chExt cx="0" cy="0"/>
        </a:xfrm>
      </p:grpSpPr>
      <p:sp>
        <p:nvSpPr>
          <p:cNvPr id="2463" name="Google Shape;2463;p11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464" name="Google Shape;2464;p116"/>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465" name="Google Shape;2465;p116"/>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L="0" marR="0" lvl="0" indent="0" algn="ctr"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L="742950" marR="0" lvl="1" indent="-31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143000" marR="0" lvl="2"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600200" marR="0" lvl="3"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057400" marR="0" lvl="4"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466"/>
        <p:cNvGrpSpPr/>
        <p:nvPr/>
      </p:nvGrpSpPr>
      <p:grpSpPr>
        <a:xfrm>
          <a:off x="0" y="0"/>
          <a:ext cx="0" cy="0"/>
          <a:chOff x="0" y="0"/>
          <a:chExt cx="0" cy="0"/>
        </a:xfrm>
      </p:grpSpPr>
      <p:sp>
        <p:nvSpPr>
          <p:cNvPr id="2467" name="Google Shape;2467;p11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468" name="Google Shape;2468;p117"/>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2469"/>
        <p:cNvGrpSpPr/>
        <p:nvPr/>
      </p:nvGrpSpPr>
      <p:grpSpPr>
        <a:xfrm>
          <a:off x="0" y="0"/>
          <a:ext cx="0" cy="0"/>
          <a:chOff x="0" y="0"/>
          <a:chExt cx="0" cy="0"/>
        </a:xfrm>
      </p:grpSpPr>
      <p:sp>
        <p:nvSpPr>
          <p:cNvPr id="2470" name="Google Shape;2470;p118"/>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2471" name="Google Shape;2471;p11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472" name="Google Shape;2472;p11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3"/>
        <p:cNvGrpSpPr/>
        <p:nvPr/>
      </p:nvGrpSpPr>
      <p:grpSpPr>
        <a:xfrm>
          <a:off x="0" y="0"/>
          <a:ext cx="0" cy="0"/>
          <a:chOff x="0" y="0"/>
          <a:chExt cx="0" cy="0"/>
        </a:xfrm>
      </p:grpSpPr>
      <p:sp>
        <p:nvSpPr>
          <p:cNvPr id="2474" name="Google Shape;2474;p119"/>
          <p:cNvSpPr txBox="1">
            <a:spLocks noGrp="1"/>
          </p:cNvSpPr>
          <p:nvPr>
            <p:ph type="ctrTitle"/>
          </p:nvPr>
        </p:nvSpPr>
        <p:spPr>
          <a:xfrm>
            <a:off x="685800" y="1775355"/>
            <a:ext cx="7772400" cy="1224900"/>
          </a:xfrm>
          <a:prstGeom prst="rect">
            <a:avLst/>
          </a:prstGeom>
          <a:noFill/>
          <a:ln>
            <a:noFill/>
          </a:ln>
        </p:spPr>
        <p:txBody>
          <a:bodyPr spcFirstLastPara="1" wrap="square" lIns="91425" tIns="91425" rIns="91425" bIns="91425" rtlCol="0" anchor="ctr" anchorCtr="0"/>
          <a:lstStyle>
            <a:lvl1pPr marL="0" marR="0" lvl="0" indent="0" algn="ctr" rtl="0">
              <a:lnSpc>
                <a:spcPct val="100000"/>
              </a:lnSpc>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2475" name="Google Shape;2475;p119"/>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rtlCol="0" anchor="t" anchorCtr="0"/>
          <a:lstStyle>
            <a:lvl1pPr marL="0" marR="0" lvl="0" indent="0" algn="ctr" rtl="0">
              <a:lnSpc>
                <a:spcPct val="100000"/>
              </a:lnSpc>
              <a:spcBef>
                <a:spcPts val="560"/>
              </a:spcBef>
              <a:spcAft>
                <a:spcPts val="0"/>
              </a:spcAft>
              <a:buClr>
                <a:srgbClr val="888888"/>
              </a:buClr>
              <a:buSzPts val="2400"/>
              <a:buFont typeface="Arial"/>
              <a:buNone/>
              <a:defRPr sz="2800" b="0" i="0" u="none" strike="noStrike" cap="none">
                <a:solidFill>
                  <a:srgbClr val="888888"/>
                </a:solidFill>
                <a:latin typeface="Raleway"/>
                <a:ea typeface="Raleway"/>
                <a:cs typeface="Raleway"/>
                <a:sym typeface="Raleway"/>
              </a:defRPr>
            </a:lvl1pPr>
            <a:lvl2pPr marL="457200" marR="0" lvl="1"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Raleway"/>
                <a:ea typeface="Raleway"/>
                <a:cs typeface="Raleway"/>
                <a:sym typeface="Raleway"/>
              </a:defRPr>
            </a:lvl2pPr>
            <a:lvl3pPr marL="914400" marR="0" lvl="2"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Raleway"/>
                <a:ea typeface="Raleway"/>
                <a:cs typeface="Raleway"/>
                <a:sym typeface="Raleway"/>
              </a:defRPr>
            </a:lvl3pPr>
            <a:lvl4pPr marL="1371600" marR="0" lvl="3" indent="0"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4pPr>
            <a:lvl5pPr marL="1828800" marR="0" lvl="4" indent="0"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2476" name="Google Shape;2476;p11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477" name="Google Shape;2477;p11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78" name="Google Shape;2478;p119"/>
          <p:cNvSpPr/>
          <p:nvPr/>
        </p:nvSpPr>
        <p:spPr>
          <a:xfrm>
            <a:off x="301037" y="553989"/>
            <a:ext cx="8541900" cy="376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273"/>
        <p:cNvGrpSpPr/>
        <p:nvPr/>
      </p:nvGrpSpPr>
      <p:grpSpPr>
        <a:xfrm>
          <a:off x="0" y="0"/>
          <a:ext cx="0" cy="0"/>
          <a:chOff x="0" y="0"/>
          <a:chExt cx="0" cy="0"/>
        </a:xfrm>
      </p:grpSpPr>
      <p:sp>
        <p:nvSpPr>
          <p:cNvPr id="274" name="Google Shape;274;p1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75" name="Google Shape;275;p12"/>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6" name="Google Shape;276;p12"/>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R="0" lvl="1"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79"/>
        <p:cNvGrpSpPr/>
        <p:nvPr/>
      </p:nvGrpSpPr>
      <p:grpSpPr>
        <a:xfrm>
          <a:off x="0" y="0"/>
          <a:ext cx="0" cy="0"/>
          <a:chOff x="0" y="0"/>
          <a:chExt cx="0" cy="0"/>
        </a:xfrm>
      </p:grpSpPr>
      <p:sp>
        <p:nvSpPr>
          <p:cNvPr id="2480" name="Google Shape;2480;p120"/>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2481" name="Google Shape;2481;p120"/>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2482" name="Google Shape;2482;p12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483" name="Google Shape;2483;p12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2484"/>
        <p:cNvGrpSpPr/>
        <p:nvPr/>
      </p:nvGrpSpPr>
      <p:grpSpPr>
        <a:xfrm>
          <a:off x="0" y="0"/>
          <a:ext cx="0" cy="0"/>
          <a:chOff x="0" y="0"/>
          <a:chExt cx="0" cy="0"/>
        </a:xfrm>
      </p:grpSpPr>
      <p:sp>
        <p:nvSpPr>
          <p:cNvPr id="2485" name="Google Shape;2485;p121"/>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2486" name="Google Shape;2486;p12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487" name="Google Shape;2487;p12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488" name="Google Shape;2488;p121"/>
          <p:cNvCxnSpPr/>
          <p:nvPr/>
        </p:nvCxnSpPr>
        <p:spPr>
          <a:xfrm rot="10800000">
            <a:off x="399834"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89"/>
        <p:cNvGrpSpPr/>
        <p:nvPr/>
      </p:nvGrpSpPr>
      <p:grpSpPr>
        <a:xfrm>
          <a:off x="0" y="0"/>
          <a:ext cx="0" cy="0"/>
          <a:chOff x="0" y="0"/>
          <a:chExt cx="0" cy="0"/>
        </a:xfrm>
      </p:grpSpPr>
      <p:sp>
        <p:nvSpPr>
          <p:cNvPr id="2490" name="Google Shape;2490;p122"/>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2491" name="Google Shape;2491;p122"/>
          <p:cNvSpPr txBox="1">
            <a:spLocks noGrp="1"/>
          </p:cNvSpPr>
          <p:nvPr>
            <p:ph type="body" idx="1"/>
          </p:nvPr>
        </p:nvSpPr>
        <p:spPr>
          <a:xfrm>
            <a:off x="457200" y="1124454"/>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2492" name="Google Shape;2492;p122"/>
          <p:cNvSpPr txBox="1">
            <a:spLocks noGrp="1"/>
          </p:cNvSpPr>
          <p:nvPr>
            <p:ph type="body" idx="2"/>
          </p:nvPr>
        </p:nvSpPr>
        <p:spPr>
          <a:xfrm>
            <a:off x="4648200" y="1124454"/>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2493" name="Google Shape;2493;p12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494" name="Google Shape;2494;p12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95"/>
        <p:cNvGrpSpPr/>
        <p:nvPr/>
      </p:nvGrpSpPr>
      <p:grpSpPr>
        <a:xfrm>
          <a:off x="0" y="0"/>
          <a:ext cx="0" cy="0"/>
          <a:chOff x="0" y="0"/>
          <a:chExt cx="0" cy="0"/>
        </a:xfrm>
      </p:grpSpPr>
      <p:sp>
        <p:nvSpPr>
          <p:cNvPr id="2496" name="Google Shape;2496;p123"/>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2497" name="Google Shape;2497;p123"/>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2498" name="Google Shape;2498;p123"/>
          <p:cNvSpPr txBox="1">
            <a:spLocks noGrp="1"/>
          </p:cNvSpPr>
          <p:nvPr>
            <p:ph type="body" idx="2"/>
          </p:nvPr>
        </p:nvSpPr>
        <p:spPr>
          <a:xfrm>
            <a:off x="457200" y="1645158"/>
            <a:ext cx="40401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2499" name="Google Shape;2499;p123"/>
          <p:cNvSpPr txBox="1">
            <a:spLocks noGrp="1"/>
          </p:cNvSpPr>
          <p:nvPr>
            <p:ph type="body" idx="3"/>
          </p:nvPr>
        </p:nvSpPr>
        <p:spPr>
          <a:xfrm>
            <a:off x="4645026" y="1112025"/>
            <a:ext cx="40419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2500" name="Google Shape;2500;p123"/>
          <p:cNvSpPr txBox="1">
            <a:spLocks noGrp="1"/>
          </p:cNvSpPr>
          <p:nvPr>
            <p:ph type="body" idx="4"/>
          </p:nvPr>
        </p:nvSpPr>
        <p:spPr>
          <a:xfrm>
            <a:off x="4645026" y="1645158"/>
            <a:ext cx="40419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2501" name="Google Shape;2501;p12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Raleway"/>
              <a:buNone/>
              <a:defRPr sz="1100" b="0" i="0" u="none" strike="noStrike" cap="none">
                <a:solidFill>
                  <a:schemeClr val="dk1"/>
                </a:solidFill>
                <a:latin typeface="Raleway"/>
                <a:ea typeface="Raleway"/>
                <a:cs typeface="Raleway"/>
                <a:sym typeface="Raleway"/>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502" name="Google Shape;2502;p12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1pPr>
            <a:lvl2pPr marL="0" marR="0" lvl="1"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2pPr>
            <a:lvl3pPr marL="0" marR="0" lvl="2"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3pPr>
            <a:lvl4pPr marL="0" marR="0" lvl="3"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4pPr>
            <a:lvl5pPr marL="0" marR="0" lvl="4"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5pPr>
            <a:lvl6pPr marL="0" marR="0" lvl="5"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6pPr>
            <a:lvl7pPr marL="0" marR="0" lvl="6"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7pPr>
            <a:lvl8pPr marL="0" marR="0" lvl="7"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8pPr>
            <a:lvl9pPr marL="0" marR="0" lvl="8"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sz="1200">
              <a:latin typeface="Calibri"/>
              <a:ea typeface="Calibri"/>
              <a:cs typeface="Calibri"/>
              <a:sym typeface="Calibri"/>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without Footer" type="titleOnly">
  <p:cSld name="TITLE_ONLY">
    <p:spTree>
      <p:nvGrpSpPr>
        <p:cNvPr id="1" name="Shape 2503"/>
        <p:cNvGrpSpPr/>
        <p:nvPr/>
      </p:nvGrpSpPr>
      <p:grpSpPr>
        <a:xfrm>
          <a:off x="0" y="0"/>
          <a:ext cx="0" cy="0"/>
          <a:chOff x="0" y="0"/>
          <a:chExt cx="0" cy="0"/>
        </a:xfrm>
      </p:grpSpPr>
      <p:sp>
        <p:nvSpPr>
          <p:cNvPr id="2504" name="Google Shape;2504;p124"/>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2505" name="Google Shape;2505;p12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506" name="Google Shape;2506;p12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07" name="Google Shape;2507;p124"/>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508" name="Google Shape;2508;p124"/>
          <p:cNvSpPr/>
          <p:nvPr/>
        </p:nvSpPr>
        <p:spPr>
          <a:xfrm>
            <a:off x="0" y="3851189"/>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2509"/>
        <p:cNvGrpSpPr/>
        <p:nvPr/>
      </p:nvGrpSpPr>
      <p:grpSpPr>
        <a:xfrm>
          <a:off x="0" y="0"/>
          <a:ext cx="0" cy="0"/>
          <a:chOff x="0" y="0"/>
          <a:chExt cx="0" cy="0"/>
        </a:xfrm>
      </p:grpSpPr>
      <p:sp>
        <p:nvSpPr>
          <p:cNvPr id="2510" name="Google Shape;2510;p125"/>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2511" name="Google Shape;2511;p12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512" name="Google Shape;2512;p12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13" name="Google Shape;2513;p125"/>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2514" name="Google Shape;2514;p125"/>
          <p:cNvGrpSpPr/>
          <p:nvPr/>
        </p:nvGrpSpPr>
        <p:grpSpPr>
          <a:xfrm>
            <a:off x="2415383" y="1232065"/>
            <a:ext cx="4453655" cy="3254507"/>
            <a:chOff x="2415382" y="1108869"/>
            <a:chExt cx="4453655" cy="2929086"/>
          </a:xfrm>
        </p:grpSpPr>
        <p:sp>
          <p:nvSpPr>
            <p:cNvPr id="2515" name="Google Shape;2515;p125"/>
            <p:cNvSpPr/>
            <p:nvPr/>
          </p:nvSpPr>
          <p:spPr>
            <a:xfrm>
              <a:off x="4546600" y="1994692"/>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16" name="Google Shape;2516;p125"/>
            <p:cNvSpPr/>
            <p:nvPr/>
          </p:nvSpPr>
          <p:spPr>
            <a:xfrm>
              <a:off x="4546600" y="1994692"/>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17" name="Google Shape;2517;p125"/>
            <p:cNvSpPr/>
            <p:nvPr/>
          </p:nvSpPr>
          <p:spPr>
            <a:xfrm>
              <a:off x="5035550" y="15882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18" name="Google Shape;2518;p125"/>
            <p:cNvSpPr/>
            <p:nvPr/>
          </p:nvSpPr>
          <p:spPr>
            <a:xfrm>
              <a:off x="48593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19" name="Google Shape;2519;p125"/>
            <p:cNvSpPr/>
            <p:nvPr/>
          </p:nvSpPr>
          <p:spPr>
            <a:xfrm>
              <a:off x="5365750"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20" name="Google Shape;2520;p125"/>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21" name="Google Shape;2521;p125"/>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22" name="Google Shape;2522;p125"/>
            <p:cNvSpPr/>
            <p:nvPr/>
          </p:nvSpPr>
          <p:spPr>
            <a:xfrm>
              <a:off x="5035550" y="1902617"/>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23" name="Google Shape;2523;p125"/>
            <p:cNvSpPr/>
            <p:nvPr/>
          </p:nvSpPr>
          <p:spPr>
            <a:xfrm>
              <a:off x="4757737" y="1205707"/>
              <a:ext cx="8238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24" name="Google Shape;2524;p125"/>
            <p:cNvSpPr/>
            <p:nvPr/>
          </p:nvSpPr>
          <p:spPr>
            <a:xfrm>
              <a:off x="4810125" y="1158082"/>
              <a:ext cx="673200" cy="517500"/>
            </a:xfrm>
            <a:custGeom>
              <a:avLst/>
              <a:gdLst/>
              <a:ahLst/>
              <a:cxnLst/>
              <a:rect l="l" t="t" r="r" b="b"/>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25" name="Google Shape;2525;p125"/>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26" name="Google Shape;2526;p125"/>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27" name="Google Shape;2527;p125"/>
            <p:cNvSpPr/>
            <p:nvPr/>
          </p:nvSpPr>
          <p:spPr>
            <a:xfrm>
              <a:off x="5170487" y="2124867"/>
              <a:ext cx="0" cy="0"/>
            </a:xfrm>
            <a:custGeom>
              <a:avLst/>
              <a:gdLst/>
              <a:ahLst/>
              <a:cxnLst/>
              <a:rect l="l" t="t" r="r" b="b"/>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28" name="Google Shape;2528;p125"/>
            <p:cNvSpPr/>
            <p:nvPr/>
          </p:nvSpPr>
          <p:spPr>
            <a:xfrm>
              <a:off x="5170487" y="2124867"/>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29" name="Google Shape;2529;p125"/>
            <p:cNvSpPr/>
            <p:nvPr/>
          </p:nvSpPr>
          <p:spPr>
            <a:xfrm>
              <a:off x="5035550" y="19534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30" name="Google Shape;2530;p125"/>
            <p:cNvSpPr/>
            <p:nvPr/>
          </p:nvSpPr>
          <p:spPr>
            <a:xfrm>
              <a:off x="5035550" y="19534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31" name="Google Shape;2531;p125"/>
            <p:cNvSpPr/>
            <p:nvPr/>
          </p:nvSpPr>
          <p:spPr>
            <a:xfrm>
              <a:off x="5145087"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32" name="Google Shape;2532;p125"/>
            <p:cNvSpPr/>
            <p:nvPr/>
          </p:nvSpPr>
          <p:spPr>
            <a:xfrm>
              <a:off x="5145087"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33" name="Google Shape;2533;p125"/>
            <p:cNvSpPr/>
            <p:nvPr/>
          </p:nvSpPr>
          <p:spPr>
            <a:xfrm>
              <a:off x="5011737" y="1745457"/>
              <a:ext cx="315900" cy="45900"/>
            </a:xfrm>
            <a:custGeom>
              <a:avLst/>
              <a:gdLst/>
              <a:ahLst/>
              <a:cxnLst/>
              <a:rect l="l" t="t" r="r" b="b"/>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34" name="Google Shape;2534;p125"/>
            <p:cNvSpPr/>
            <p:nvPr/>
          </p:nvSpPr>
          <p:spPr>
            <a:xfrm>
              <a:off x="3454400" y="199469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35" name="Google Shape;2535;p125"/>
            <p:cNvSpPr/>
            <p:nvPr/>
          </p:nvSpPr>
          <p:spPr>
            <a:xfrm>
              <a:off x="3454400" y="199469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36" name="Google Shape;2536;p125"/>
            <p:cNvSpPr/>
            <p:nvPr/>
          </p:nvSpPr>
          <p:spPr>
            <a:xfrm>
              <a:off x="3944937" y="158829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37" name="Google Shape;2537;p125"/>
            <p:cNvSpPr/>
            <p:nvPr/>
          </p:nvSpPr>
          <p:spPr>
            <a:xfrm>
              <a:off x="37671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38" name="Google Shape;2538;p125"/>
            <p:cNvSpPr/>
            <p:nvPr/>
          </p:nvSpPr>
          <p:spPr>
            <a:xfrm>
              <a:off x="4275137"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39" name="Google Shape;2539;p125"/>
            <p:cNvSpPr/>
            <p:nvPr/>
          </p:nvSpPr>
          <p:spPr>
            <a:xfrm>
              <a:off x="3944937" y="1902617"/>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40" name="Google Shape;2540;p125"/>
            <p:cNvSpPr/>
            <p:nvPr/>
          </p:nvSpPr>
          <p:spPr>
            <a:xfrm>
              <a:off x="3667125" y="120570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41" name="Google Shape;2541;p125"/>
            <p:cNvSpPr/>
            <p:nvPr/>
          </p:nvSpPr>
          <p:spPr>
            <a:xfrm>
              <a:off x="3762375" y="1108869"/>
              <a:ext cx="649200" cy="582600"/>
            </a:xfrm>
            <a:custGeom>
              <a:avLst/>
              <a:gdLst/>
              <a:ahLst/>
              <a:cxnLst/>
              <a:rect l="l" t="t" r="r" b="b"/>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42" name="Google Shape;2542;p125"/>
            <p:cNvSpPr/>
            <p:nvPr/>
          </p:nvSpPr>
          <p:spPr>
            <a:xfrm>
              <a:off x="4052887"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43" name="Google Shape;2543;p125"/>
            <p:cNvSpPr/>
            <p:nvPr/>
          </p:nvSpPr>
          <p:spPr>
            <a:xfrm>
              <a:off x="4052887"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44" name="Google Shape;2544;p125"/>
            <p:cNvSpPr/>
            <p:nvPr/>
          </p:nvSpPr>
          <p:spPr>
            <a:xfrm>
              <a:off x="3640137" y="1173957"/>
              <a:ext cx="609600" cy="360300"/>
            </a:xfrm>
            <a:custGeom>
              <a:avLst/>
              <a:gdLst/>
              <a:ahLst/>
              <a:cxnLst/>
              <a:rect l="l" t="t" r="r" b="b"/>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45" name="Google Shape;2545;p125"/>
            <p:cNvSpPr/>
            <p:nvPr/>
          </p:nvSpPr>
          <p:spPr>
            <a:xfrm>
              <a:off x="2844800" y="254714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46" name="Google Shape;2546;p125"/>
            <p:cNvSpPr/>
            <p:nvPr/>
          </p:nvSpPr>
          <p:spPr>
            <a:xfrm>
              <a:off x="2844800" y="254714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47" name="Google Shape;2547;p125"/>
            <p:cNvSpPr/>
            <p:nvPr/>
          </p:nvSpPr>
          <p:spPr>
            <a:xfrm>
              <a:off x="3335337" y="2140742"/>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48" name="Google Shape;2548;p125"/>
            <p:cNvSpPr/>
            <p:nvPr/>
          </p:nvSpPr>
          <p:spPr>
            <a:xfrm>
              <a:off x="3157538" y="2105817"/>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49" name="Google Shape;2549;p125"/>
            <p:cNvSpPr/>
            <p:nvPr/>
          </p:nvSpPr>
          <p:spPr>
            <a:xfrm>
              <a:off x="3665537" y="2105817"/>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50" name="Google Shape;2550;p125"/>
            <p:cNvSpPr/>
            <p:nvPr/>
          </p:nvSpPr>
          <p:spPr>
            <a:xfrm>
              <a:off x="3543300" y="2550317"/>
              <a:ext cx="234900" cy="561900"/>
            </a:xfrm>
            <a:custGeom>
              <a:avLst/>
              <a:gdLst/>
              <a:ahLst/>
              <a:cxnLst/>
              <a:rect l="l" t="t" r="r" b="b"/>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51" name="Google Shape;2551;p125"/>
            <p:cNvSpPr/>
            <p:nvPr/>
          </p:nvSpPr>
          <p:spPr>
            <a:xfrm>
              <a:off x="3057525" y="175815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52" name="Google Shape;2552;p125"/>
            <p:cNvSpPr/>
            <p:nvPr/>
          </p:nvSpPr>
          <p:spPr>
            <a:xfrm>
              <a:off x="3194050" y="2169317"/>
              <a:ext cx="547800" cy="347700"/>
            </a:xfrm>
            <a:custGeom>
              <a:avLst/>
              <a:gdLst/>
              <a:ahLst/>
              <a:cxnLst/>
              <a:rect l="l" t="t" r="r" b="b"/>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53" name="Google Shape;2553;p125"/>
            <p:cNvSpPr/>
            <p:nvPr/>
          </p:nvSpPr>
          <p:spPr>
            <a:xfrm>
              <a:off x="3222625" y="2077242"/>
              <a:ext cx="504900" cy="1842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54" name="Google Shape;2554;p125"/>
            <p:cNvSpPr/>
            <p:nvPr/>
          </p:nvSpPr>
          <p:spPr>
            <a:xfrm>
              <a:off x="2670968" y="2516189"/>
              <a:ext cx="690600" cy="960300"/>
            </a:xfrm>
            <a:custGeom>
              <a:avLst/>
              <a:gdLst/>
              <a:ahLst/>
              <a:cxnLst/>
              <a:rect l="l" t="t" r="r" b="b"/>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55" name="Google Shape;2555;p125"/>
            <p:cNvSpPr/>
            <p:nvPr/>
          </p:nvSpPr>
          <p:spPr>
            <a:xfrm>
              <a:off x="2415382" y="3375026"/>
              <a:ext cx="11844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56" name="Google Shape;2556;p125"/>
            <p:cNvSpPr/>
            <p:nvPr/>
          </p:nvSpPr>
          <p:spPr>
            <a:xfrm>
              <a:off x="2888457" y="3375026"/>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57" name="Google Shape;2557;p125"/>
            <p:cNvSpPr/>
            <p:nvPr/>
          </p:nvSpPr>
          <p:spPr>
            <a:xfrm>
              <a:off x="2890043" y="2976564"/>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nvGrpSpPr>
            <p:cNvPr id="2558" name="Google Shape;2558;p125"/>
            <p:cNvGrpSpPr/>
            <p:nvPr/>
          </p:nvGrpSpPr>
          <p:grpSpPr>
            <a:xfrm>
              <a:off x="3186172" y="2302669"/>
              <a:ext cx="468241" cy="828603"/>
              <a:chOff x="2548790" y="2218530"/>
              <a:chExt cx="468241" cy="828603"/>
            </a:xfrm>
          </p:grpSpPr>
          <p:grpSp>
            <p:nvGrpSpPr>
              <p:cNvPr id="2559" name="Google Shape;2559;p125"/>
              <p:cNvGrpSpPr/>
              <p:nvPr/>
            </p:nvGrpSpPr>
            <p:grpSpPr>
              <a:xfrm>
                <a:off x="2663031" y="2218530"/>
                <a:ext cx="354000" cy="827113"/>
                <a:chOff x="2291616" y="2152650"/>
                <a:chExt cx="354000" cy="827113"/>
              </a:xfrm>
            </p:grpSpPr>
            <p:sp>
              <p:nvSpPr>
                <p:cNvPr id="2560" name="Google Shape;2560;p125"/>
                <p:cNvSpPr/>
                <p:nvPr/>
              </p:nvSpPr>
              <p:spPr>
                <a:xfrm>
                  <a:off x="2291616" y="2544763"/>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61" name="Google Shape;2561;p125"/>
                <p:cNvSpPr/>
                <p:nvPr/>
              </p:nvSpPr>
              <p:spPr>
                <a:xfrm>
                  <a:off x="2420202" y="2544763"/>
                  <a:ext cx="114300" cy="112800"/>
                </a:xfrm>
                <a:custGeom>
                  <a:avLst/>
                  <a:gdLst/>
                  <a:ahLst/>
                  <a:cxnLst/>
                  <a:rect l="l" t="t" r="r" b="b"/>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62" name="Google Shape;2562;p125"/>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63" name="Google Shape;2563;p125"/>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64" name="Google Shape;2564;p125"/>
                <p:cNvSpPr/>
                <p:nvPr/>
              </p:nvSpPr>
              <p:spPr>
                <a:xfrm>
                  <a:off x="2331302"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65" name="Google Shape;2565;p125"/>
                <p:cNvSpPr/>
                <p:nvPr/>
              </p:nvSpPr>
              <p:spPr>
                <a:xfrm>
                  <a:off x="2331302"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66" name="Google Shape;2566;p125"/>
                <p:cNvSpPr/>
                <p:nvPr/>
              </p:nvSpPr>
              <p:spPr>
                <a:xfrm>
                  <a:off x="2344002" y="2322513"/>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67" name="Google Shape;2567;p125"/>
                <p:cNvSpPr/>
                <p:nvPr/>
              </p:nvSpPr>
              <p:spPr>
                <a:xfrm>
                  <a:off x="2477352"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68" name="Google Shape;2568;p125"/>
                <p:cNvSpPr/>
                <p:nvPr/>
              </p:nvSpPr>
              <p:spPr>
                <a:xfrm>
                  <a:off x="2477352"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69" name="Google Shape;2569;p125"/>
                <p:cNvSpPr/>
                <p:nvPr/>
              </p:nvSpPr>
              <p:spPr>
                <a:xfrm>
                  <a:off x="2477352" y="2544763"/>
                  <a:ext cx="0" cy="0"/>
                </a:xfrm>
                <a:custGeom>
                  <a:avLst/>
                  <a:gdLst/>
                  <a:ahLst/>
                  <a:cxnLst/>
                  <a:rect l="l" t="t" r="r" b="b"/>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70" name="Google Shape;2570;p125"/>
                <p:cNvSpPr/>
                <p:nvPr/>
              </p:nvSpPr>
              <p:spPr>
                <a:xfrm>
                  <a:off x="2477352" y="2544763"/>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71" name="Google Shape;2571;p125"/>
                <p:cNvSpPr/>
                <p:nvPr/>
              </p:nvSpPr>
              <p:spPr>
                <a:xfrm>
                  <a:off x="2344002"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72" name="Google Shape;2572;p125"/>
                <p:cNvSpPr/>
                <p:nvPr/>
              </p:nvSpPr>
              <p:spPr>
                <a:xfrm>
                  <a:off x="2344002"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73" name="Google Shape;2573;p125"/>
                <p:cNvSpPr/>
                <p:nvPr/>
              </p:nvSpPr>
              <p:spPr>
                <a:xfrm>
                  <a:off x="2451952" y="265747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74" name="Google Shape;2574;p125"/>
                <p:cNvSpPr/>
                <p:nvPr/>
              </p:nvSpPr>
              <p:spPr>
                <a:xfrm>
                  <a:off x="2451952" y="265747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75" name="Google Shape;2575;p125"/>
                <p:cNvSpPr/>
                <p:nvPr/>
              </p:nvSpPr>
              <p:spPr>
                <a:xfrm>
                  <a:off x="2451952" y="2657475"/>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76" name="Google Shape;2576;p125"/>
                <p:cNvSpPr/>
                <p:nvPr/>
              </p:nvSpPr>
              <p:spPr>
                <a:xfrm>
                  <a:off x="2451952" y="265747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77" name="Google Shape;2577;p125"/>
                <p:cNvSpPr/>
                <p:nvPr/>
              </p:nvSpPr>
              <p:spPr>
                <a:xfrm>
                  <a:off x="2340827" y="2152650"/>
                  <a:ext cx="276300" cy="169800"/>
                </a:xfrm>
                <a:custGeom>
                  <a:avLst/>
                  <a:gdLst/>
                  <a:ahLst/>
                  <a:cxnLst/>
                  <a:rect l="l" t="t" r="r" b="b"/>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2578" name="Google Shape;2578;p125"/>
              <p:cNvSpPr/>
              <p:nvPr/>
            </p:nvSpPr>
            <p:spPr>
              <a:xfrm>
                <a:off x="2548790" y="2485233"/>
                <a:ext cx="233400" cy="561900"/>
              </a:xfrm>
              <a:custGeom>
                <a:avLst/>
                <a:gdLst/>
                <a:ahLst/>
                <a:cxnLst/>
                <a:rect l="l" t="t" r="r" b="b"/>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grpSp>
          <p:nvGrpSpPr>
            <p:cNvPr id="2579" name="Google Shape;2579;p125"/>
            <p:cNvGrpSpPr/>
            <p:nvPr/>
          </p:nvGrpSpPr>
          <p:grpSpPr>
            <a:xfrm>
              <a:off x="2639220" y="2590802"/>
              <a:ext cx="709562" cy="769885"/>
              <a:chOff x="2668588" y="2424907"/>
              <a:chExt cx="709562" cy="769885"/>
            </a:xfrm>
          </p:grpSpPr>
          <p:sp>
            <p:nvSpPr>
              <p:cNvPr id="2580" name="Google Shape;2580;p125"/>
              <p:cNvSpPr/>
              <p:nvPr/>
            </p:nvSpPr>
            <p:spPr>
              <a:xfrm>
                <a:off x="3257550" y="2820192"/>
                <a:ext cx="120600" cy="1779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81" name="Google Shape;2581;p125"/>
              <p:cNvSpPr/>
              <p:nvPr/>
            </p:nvSpPr>
            <p:spPr>
              <a:xfrm>
                <a:off x="2695575" y="2820192"/>
                <a:ext cx="122100" cy="1779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82" name="Google Shape;2582;p125"/>
              <p:cNvSpPr/>
              <p:nvPr/>
            </p:nvSpPr>
            <p:spPr>
              <a:xfrm>
                <a:off x="2919413" y="3112292"/>
                <a:ext cx="2349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83" name="Google Shape;2583;p125"/>
              <p:cNvSpPr/>
              <p:nvPr/>
            </p:nvSpPr>
            <p:spPr>
              <a:xfrm>
                <a:off x="2711450" y="2445542"/>
                <a:ext cx="652500" cy="7239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84" name="Google Shape;2584;p125"/>
              <p:cNvSpPr/>
              <p:nvPr/>
            </p:nvSpPr>
            <p:spPr>
              <a:xfrm>
                <a:off x="2668588" y="2424907"/>
                <a:ext cx="690600" cy="498600"/>
              </a:xfrm>
              <a:custGeom>
                <a:avLst/>
                <a:gdLst/>
                <a:ahLst/>
                <a:cxnLst/>
                <a:rect l="l" t="t" r="r" b="b"/>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2585" name="Google Shape;2585;p125"/>
            <p:cNvSpPr/>
            <p:nvPr/>
          </p:nvSpPr>
          <p:spPr>
            <a:xfrm>
              <a:off x="2712243" y="3384551"/>
              <a:ext cx="234900" cy="433500"/>
            </a:xfrm>
            <a:custGeom>
              <a:avLst/>
              <a:gdLst/>
              <a:ahLst/>
              <a:cxnLst/>
              <a:rect l="l" t="t" r="r" b="b"/>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86" name="Google Shape;2586;p125"/>
            <p:cNvSpPr/>
            <p:nvPr/>
          </p:nvSpPr>
          <p:spPr>
            <a:xfrm>
              <a:off x="3067843" y="3381376"/>
              <a:ext cx="231900" cy="436500"/>
            </a:xfrm>
            <a:custGeom>
              <a:avLst/>
              <a:gdLst/>
              <a:ahLst/>
              <a:cxnLst/>
              <a:rect l="l" t="t" r="r" b="b"/>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87" name="Google Shape;2587;p125"/>
            <p:cNvSpPr/>
            <p:nvPr/>
          </p:nvSpPr>
          <p:spPr>
            <a:xfrm>
              <a:off x="5316537" y="1786732"/>
              <a:ext cx="379500" cy="960300"/>
            </a:xfrm>
            <a:custGeom>
              <a:avLst/>
              <a:gdLst/>
              <a:ahLst/>
              <a:cxnLst/>
              <a:rect l="l" t="t" r="r" b="b"/>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88" name="Google Shape;2588;p125"/>
            <p:cNvSpPr/>
            <p:nvPr/>
          </p:nvSpPr>
          <p:spPr>
            <a:xfrm>
              <a:off x="5702300" y="1786732"/>
              <a:ext cx="379500" cy="960300"/>
            </a:xfrm>
            <a:custGeom>
              <a:avLst/>
              <a:gdLst/>
              <a:ahLst/>
              <a:cxnLst/>
              <a:rect l="l" t="t" r="r" b="b"/>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89" name="Google Shape;2589;p125"/>
            <p:cNvSpPr/>
            <p:nvPr/>
          </p:nvSpPr>
          <p:spPr>
            <a:xfrm>
              <a:off x="5116512" y="2553492"/>
              <a:ext cx="11826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90" name="Google Shape;2590;p125"/>
            <p:cNvSpPr/>
            <p:nvPr/>
          </p:nvSpPr>
          <p:spPr>
            <a:xfrm>
              <a:off x="5588000" y="2553492"/>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91" name="Google Shape;2591;p125"/>
            <p:cNvSpPr/>
            <p:nvPr/>
          </p:nvSpPr>
          <p:spPr>
            <a:xfrm>
              <a:off x="5589587" y="2155032"/>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92" name="Google Shape;2592;p125"/>
            <p:cNvSpPr/>
            <p:nvPr/>
          </p:nvSpPr>
          <p:spPr>
            <a:xfrm>
              <a:off x="5927725" y="2164557"/>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93" name="Google Shape;2593;p125"/>
            <p:cNvSpPr/>
            <p:nvPr/>
          </p:nvSpPr>
          <p:spPr>
            <a:xfrm>
              <a:off x="5365750" y="2164557"/>
              <a:ext cx="1221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94" name="Google Shape;2594;p125"/>
            <p:cNvSpPr/>
            <p:nvPr/>
          </p:nvSpPr>
          <p:spPr>
            <a:xfrm>
              <a:off x="5589587" y="2458242"/>
              <a:ext cx="234900" cy="810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95" name="Google Shape;2595;p125"/>
            <p:cNvSpPr/>
            <p:nvPr/>
          </p:nvSpPr>
          <p:spPr>
            <a:xfrm>
              <a:off x="5381625" y="1791492"/>
              <a:ext cx="6525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96" name="Google Shape;2596;p125"/>
            <p:cNvSpPr/>
            <p:nvPr/>
          </p:nvSpPr>
          <p:spPr>
            <a:xfrm>
              <a:off x="5368925" y="1774032"/>
              <a:ext cx="657300" cy="493800"/>
            </a:xfrm>
            <a:custGeom>
              <a:avLst/>
              <a:gdLst/>
              <a:ahLst/>
              <a:cxnLst/>
              <a:rect l="l" t="t" r="r" b="b"/>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97" name="Google Shape;2597;p125"/>
            <p:cNvSpPr/>
            <p:nvPr/>
          </p:nvSpPr>
          <p:spPr>
            <a:xfrm>
              <a:off x="5413375" y="2563017"/>
              <a:ext cx="233400" cy="433500"/>
            </a:xfrm>
            <a:custGeom>
              <a:avLst/>
              <a:gdLst/>
              <a:ahLst/>
              <a:cxnLst/>
              <a:rect l="l" t="t" r="r" b="b"/>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98" name="Google Shape;2598;p125"/>
            <p:cNvSpPr/>
            <p:nvPr/>
          </p:nvSpPr>
          <p:spPr>
            <a:xfrm>
              <a:off x="5767387" y="2559842"/>
              <a:ext cx="233400" cy="436500"/>
            </a:xfrm>
            <a:custGeom>
              <a:avLst/>
              <a:gdLst/>
              <a:ahLst/>
              <a:cxnLst/>
              <a:rect l="l" t="t" r="r" b="b"/>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599" name="Google Shape;2599;p125"/>
            <p:cNvSpPr/>
            <p:nvPr/>
          </p:nvSpPr>
          <p:spPr>
            <a:xfrm>
              <a:off x="5621337" y="3086892"/>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00" name="Google Shape;2600;p125"/>
            <p:cNvSpPr/>
            <p:nvPr/>
          </p:nvSpPr>
          <p:spPr>
            <a:xfrm>
              <a:off x="5621337" y="3086892"/>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01" name="Google Shape;2601;p125"/>
            <p:cNvSpPr/>
            <p:nvPr/>
          </p:nvSpPr>
          <p:spPr>
            <a:xfrm>
              <a:off x="6110287" y="2680492"/>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02" name="Google Shape;2602;p125"/>
            <p:cNvSpPr/>
            <p:nvPr/>
          </p:nvSpPr>
          <p:spPr>
            <a:xfrm>
              <a:off x="5934075" y="2645567"/>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03" name="Google Shape;2603;p125"/>
            <p:cNvSpPr/>
            <p:nvPr/>
          </p:nvSpPr>
          <p:spPr>
            <a:xfrm>
              <a:off x="6442075" y="2645567"/>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04" name="Google Shape;2604;p125"/>
            <p:cNvSpPr/>
            <p:nvPr/>
          </p:nvSpPr>
          <p:spPr>
            <a:xfrm>
              <a:off x="6186487" y="3217067"/>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05" name="Google Shape;2605;p125"/>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06" name="Google Shape;2606;p125"/>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07" name="Google Shape;2607;p125"/>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08" name="Google Shape;2608;p125"/>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09" name="Google Shape;2609;p125"/>
            <p:cNvSpPr/>
            <p:nvPr/>
          </p:nvSpPr>
          <p:spPr>
            <a:xfrm>
              <a:off x="6110287" y="2993232"/>
              <a:ext cx="268200" cy="936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10" name="Google Shape;2610;p125"/>
            <p:cNvSpPr/>
            <p:nvPr/>
          </p:nvSpPr>
          <p:spPr>
            <a:xfrm>
              <a:off x="5834062" y="2296317"/>
              <a:ext cx="822300" cy="7605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11" name="Google Shape;2611;p125"/>
            <p:cNvSpPr/>
            <p:nvPr/>
          </p:nvSpPr>
          <p:spPr>
            <a:xfrm>
              <a:off x="5916612" y="2201067"/>
              <a:ext cx="625500" cy="582600"/>
            </a:xfrm>
            <a:custGeom>
              <a:avLst/>
              <a:gdLst/>
              <a:ahLst/>
              <a:cxnLst/>
              <a:rect l="l" t="t" r="r" b="b"/>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12" name="Google Shape;2612;p125"/>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13" name="Google Shape;2613;p125"/>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14" name="Google Shape;2614;p125"/>
            <p:cNvSpPr/>
            <p:nvPr/>
          </p:nvSpPr>
          <p:spPr>
            <a:xfrm>
              <a:off x="6110287" y="30456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15" name="Google Shape;2615;p125"/>
            <p:cNvSpPr/>
            <p:nvPr/>
          </p:nvSpPr>
          <p:spPr>
            <a:xfrm>
              <a:off x="6110287" y="30456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16" name="Google Shape;2616;p125"/>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17" name="Google Shape;2617;p125"/>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18" name="Google Shape;2618;p125"/>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19" name="Google Shape;2619;p125"/>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20" name="Google Shape;2620;p125"/>
            <p:cNvSpPr/>
            <p:nvPr/>
          </p:nvSpPr>
          <p:spPr>
            <a:xfrm>
              <a:off x="3990975" y="2572542"/>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21" name="Google Shape;2621;p125"/>
            <p:cNvSpPr/>
            <p:nvPr/>
          </p:nvSpPr>
          <p:spPr>
            <a:xfrm>
              <a:off x="3990975" y="2572542"/>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22" name="Google Shape;2622;p125"/>
            <p:cNvSpPr/>
            <p:nvPr/>
          </p:nvSpPr>
          <p:spPr>
            <a:xfrm>
              <a:off x="4479925" y="2167732"/>
              <a:ext cx="268200" cy="5589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23" name="Google Shape;2623;p125"/>
            <p:cNvSpPr/>
            <p:nvPr/>
          </p:nvSpPr>
          <p:spPr>
            <a:xfrm>
              <a:off x="4303712" y="2131217"/>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24" name="Google Shape;2624;p125"/>
            <p:cNvSpPr/>
            <p:nvPr/>
          </p:nvSpPr>
          <p:spPr>
            <a:xfrm>
              <a:off x="4811712" y="2131217"/>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25" name="Google Shape;2625;p125"/>
            <p:cNvSpPr/>
            <p:nvPr/>
          </p:nvSpPr>
          <p:spPr>
            <a:xfrm>
              <a:off x="4556125" y="2702717"/>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26" name="Google Shape;2626;p125"/>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27" name="Google Shape;2627;p125"/>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28" name="Google Shape;2628;p125"/>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29" name="Google Shape;2629;p125"/>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30" name="Google Shape;2630;p125"/>
            <p:cNvSpPr/>
            <p:nvPr/>
          </p:nvSpPr>
          <p:spPr>
            <a:xfrm>
              <a:off x="4479925" y="2480467"/>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31" name="Google Shape;2631;p125"/>
            <p:cNvSpPr/>
            <p:nvPr/>
          </p:nvSpPr>
          <p:spPr>
            <a:xfrm>
              <a:off x="4202112" y="1783557"/>
              <a:ext cx="823800" cy="7587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32" name="Google Shape;2632;p125"/>
            <p:cNvSpPr/>
            <p:nvPr/>
          </p:nvSpPr>
          <p:spPr>
            <a:xfrm>
              <a:off x="4319587" y="1670842"/>
              <a:ext cx="633300" cy="598500"/>
            </a:xfrm>
            <a:custGeom>
              <a:avLst/>
              <a:gdLst/>
              <a:ahLst/>
              <a:cxnLst/>
              <a:rect l="l" t="t" r="r" b="b"/>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33" name="Google Shape;2633;p125"/>
            <p:cNvSpPr/>
            <p:nvPr/>
          </p:nvSpPr>
          <p:spPr>
            <a:xfrm>
              <a:off x="3124200" y="1610519"/>
              <a:ext cx="647700" cy="598500"/>
            </a:xfrm>
            <a:custGeom>
              <a:avLst/>
              <a:gdLst/>
              <a:ahLst/>
              <a:cxnLst/>
              <a:rect l="l" t="t" r="r" b="b"/>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34" name="Google Shape;2634;p125"/>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35" name="Google Shape;2635;p125"/>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36" name="Google Shape;2636;p125"/>
            <p:cNvSpPr/>
            <p:nvPr/>
          </p:nvSpPr>
          <p:spPr>
            <a:xfrm>
              <a:off x="4479925" y="253126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37" name="Google Shape;2637;p125"/>
            <p:cNvSpPr/>
            <p:nvPr/>
          </p:nvSpPr>
          <p:spPr>
            <a:xfrm>
              <a:off x="4479925" y="253126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38" name="Google Shape;2638;p125"/>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39" name="Google Shape;2639;p125"/>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40" name="Google Shape;2640;p125"/>
            <p:cNvSpPr/>
            <p:nvPr/>
          </p:nvSpPr>
          <p:spPr>
            <a:xfrm>
              <a:off x="4589462"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41" name="Google Shape;2641;p125"/>
            <p:cNvSpPr/>
            <p:nvPr/>
          </p:nvSpPr>
          <p:spPr>
            <a:xfrm>
              <a:off x="4589462"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42" name="Google Shape;2642;p125"/>
            <p:cNvSpPr/>
            <p:nvPr/>
          </p:nvSpPr>
          <p:spPr>
            <a:xfrm>
              <a:off x="5054600" y="2539207"/>
              <a:ext cx="796800" cy="1043100"/>
            </a:xfrm>
            <a:custGeom>
              <a:avLst/>
              <a:gdLst/>
              <a:ahLst/>
              <a:cxnLst/>
              <a:rect l="l" t="t" r="r" b="b"/>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43" name="Google Shape;2643;p125"/>
            <p:cNvSpPr/>
            <p:nvPr/>
          </p:nvSpPr>
          <p:spPr>
            <a:xfrm>
              <a:off x="4859337" y="3375819"/>
              <a:ext cx="1182600" cy="468300"/>
            </a:xfrm>
            <a:custGeom>
              <a:avLst/>
              <a:gdLst/>
              <a:ahLst/>
              <a:cxnLst/>
              <a:rect l="l" t="t" r="r" b="b"/>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44" name="Google Shape;2644;p125"/>
            <p:cNvSpPr/>
            <p:nvPr/>
          </p:nvSpPr>
          <p:spPr>
            <a:xfrm>
              <a:off x="5332412" y="3002757"/>
              <a:ext cx="2364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45" name="Google Shape;2645;p125"/>
            <p:cNvSpPr/>
            <p:nvPr/>
          </p:nvSpPr>
          <p:spPr>
            <a:xfrm>
              <a:off x="5670550" y="3012282"/>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46" name="Google Shape;2646;p125"/>
            <p:cNvSpPr/>
            <p:nvPr/>
          </p:nvSpPr>
          <p:spPr>
            <a:xfrm>
              <a:off x="5110162" y="3012282"/>
              <a:ext cx="1206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47" name="Google Shape;2647;p125"/>
            <p:cNvSpPr/>
            <p:nvPr/>
          </p:nvSpPr>
          <p:spPr>
            <a:xfrm>
              <a:off x="5332412" y="3304382"/>
              <a:ext cx="2364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48" name="Google Shape;2648;p125"/>
            <p:cNvSpPr/>
            <p:nvPr/>
          </p:nvSpPr>
          <p:spPr>
            <a:xfrm>
              <a:off x="5126037" y="2639217"/>
              <a:ext cx="6510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49" name="Google Shape;2649;p125"/>
            <p:cNvSpPr/>
            <p:nvPr/>
          </p:nvSpPr>
          <p:spPr>
            <a:xfrm>
              <a:off x="5122862" y="2618582"/>
              <a:ext cx="689100" cy="496800"/>
            </a:xfrm>
            <a:custGeom>
              <a:avLst/>
              <a:gdLst/>
              <a:ahLst/>
              <a:cxnLst/>
              <a:rect l="l" t="t" r="r" b="b"/>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50" name="Google Shape;2650;p125"/>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51" name="Google Shape;2651;p125"/>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52" name="Google Shape;2652;p125"/>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53" name="Google Shape;2653;p125"/>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54" name="Google Shape;2654;p125"/>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55" name="Google Shape;2655;p125"/>
            <p:cNvSpPr/>
            <p:nvPr/>
          </p:nvSpPr>
          <p:spPr>
            <a:xfrm>
              <a:off x="5200650" y="2972592"/>
              <a:ext cx="507900" cy="184200"/>
            </a:xfrm>
            <a:custGeom>
              <a:avLst/>
              <a:gdLst/>
              <a:ahLst/>
              <a:cxnLst/>
              <a:rect l="l" t="t" r="r" b="b"/>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56" name="Google Shape;2656;p125"/>
            <p:cNvSpPr/>
            <p:nvPr/>
          </p:nvSpPr>
          <p:spPr>
            <a:xfrm>
              <a:off x="5448300" y="3542507"/>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57" name="Google Shape;2657;p125"/>
            <p:cNvSpPr/>
            <p:nvPr/>
          </p:nvSpPr>
          <p:spPr>
            <a:xfrm>
              <a:off x="5332412" y="3382169"/>
              <a:ext cx="236400" cy="160200"/>
            </a:xfrm>
            <a:custGeom>
              <a:avLst/>
              <a:gdLst/>
              <a:ahLst/>
              <a:cxnLst/>
              <a:rect l="l" t="t" r="r" b="b"/>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58" name="Google Shape;2658;p125"/>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59" name="Google Shape;2659;p125"/>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60" name="Google Shape;2660;p125"/>
            <p:cNvSpPr/>
            <p:nvPr/>
          </p:nvSpPr>
          <p:spPr>
            <a:xfrm>
              <a:off x="3775075" y="2902742"/>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61" name="Google Shape;2661;p125"/>
            <p:cNvSpPr/>
            <p:nvPr/>
          </p:nvSpPr>
          <p:spPr>
            <a:xfrm>
              <a:off x="3597275" y="2866232"/>
              <a:ext cx="112800" cy="165000"/>
            </a:xfrm>
            <a:custGeom>
              <a:avLst/>
              <a:gdLst/>
              <a:ahLst/>
              <a:cxnLst/>
              <a:rect l="l" t="t" r="r" b="b"/>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62" name="Google Shape;2662;p125"/>
            <p:cNvSpPr/>
            <p:nvPr/>
          </p:nvSpPr>
          <p:spPr>
            <a:xfrm>
              <a:off x="4106862" y="2866232"/>
              <a:ext cx="112800" cy="165000"/>
            </a:xfrm>
            <a:custGeom>
              <a:avLst/>
              <a:gdLst/>
              <a:ahLst/>
              <a:cxnLst/>
              <a:rect l="l" t="t" r="r" b="b"/>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63" name="Google Shape;2663;p125"/>
            <p:cNvSpPr/>
            <p:nvPr/>
          </p:nvSpPr>
          <p:spPr>
            <a:xfrm>
              <a:off x="3722687" y="3437732"/>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64" name="Google Shape;2664;p125"/>
            <p:cNvSpPr/>
            <p:nvPr/>
          </p:nvSpPr>
          <p:spPr>
            <a:xfrm>
              <a:off x="3598862" y="3312319"/>
              <a:ext cx="234900" cy="560400"/>
            </a:xfrm>
            <a:custGeom>
              <a:avLst/>
              <a:gdLst/>
              <a:ahLst/>
              <a:cxnLst/>
              <a:rect l="l" t="t" r="r" b="b"/>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65" name="Google Shape;2665;p125"/>
            <p:cNvSpPr/>
            <p:nvPr/>
          </p:nvSpPr>
          <p:spPr>
            <a:xfrm>
              <a:off x="3984625" y="3312319"/>
              <a:ext cx="233400" cy="560400"/>
            </a:xfrm>
            <a:custGeom>
              <a:avLst/>
              <a:gdLst/>
              <a:ahLst/>
              <a:cxnLst/>
              <a:rect l="l" t="t" r="r" b="b"/>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66" name="Google Shape;2666;p125"/>
            <p:cNvSpPr/>
            <p:nvPr/>
          </p:nvSpPr>
          <p:spPr>
            <a:xfrm>
              <a:off x="3851275" y="3437732"/>
              <a:ext cx="115800" cy="112800"/>
            </a:xfrm>
            <a:custGeom>
              <a:avLst/>
              <a:gdLst/>
              <a:ahLst/>
              <a:cxnLst/>
              <a:rect l="l" t="t" r="r" b="b"/>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67" name="Google Shape;2667;p125"/>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68" name="Google Shape;2668;p125"/>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69" name="Google Shape;2669;p125"/>
            <p:cNvSpPr/>
            <p:nvPr/>
          </p:nvSpPr>
          <p:spPr>
            <a:xfrm>
              <a:off x="3762375" y="3271042"/>
              <a:ext cx="146100" cy="282600"/>
            </a:xfrm>
            <a:custGeom>
              <a:avLst/>
              <a:gdLst/>
              <a:ahLst/>
              <a:cxnLst/>
              <a:rect l="l" t="t" r="r" b="b"/>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70" name="Google Shape;2670;p125"/>
            <p:cNvSpPr/>
            <p:nvPr/>
          </p:nvSpPr>
          <p:spPr>
            <a:xfrm>
              <a:off x="3762375" y="3271042"/>
              <a:ext cx="146100" cy="282600"/>
            </a:xfrm>
            <a:custGeom>
              <a:avLst/>
              <a:gdLst/>
              <a:ahLst/>
              <a:cxnLst/>
              <a:rect l="l" t="t" r="r" b="b"/>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71" name="Google Shape;2671;p125"/>
            <p:cNvSpPr/>
            <p:nvPr/>
          </p:nvSpPr>
          <p:spPr>
            <a:xfrm>
              <a:off x="3775075" y="3215482"/>
              <a:ext cx="266700" cy="92100"/>
            </a:xfrm>
            <a:custGeom>
              <a:avLst/>
              <a:gdLst/>
              <a:ahLst/>
              <a:cxnLst/>
              <a:rect l="l" t="t" r="r" b="b"/>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72" name="Google Shape;2672;p125"/>
            <p:cNvSpPr/>
            <p:nvPr/>
          </p:nvSpPr>
          <p:spPr>
            <a:xfrm>
              <a:off x="3582987" y="2442367"/>
              <a:ext cx="685800" cy="682500"/>
            </a:xfrm>
            <a:custGeom>
              <a:avLst/>
              <a:gdLst/>
              <a:ahLst/>
              <a:cxnLst/>
              <a:rect l="l" t="t" r="r" b="b"/>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73" name="Google Shape;2673;p125"/>
            <p:cNvSpPr/>
            <p:nvPr/>
          </p:nvSpPr>
          <p:spPr>
            <a:xfrm>
              <a:off x="3497262" y="2518567"/>
              <a:ext cx="822300" cy="758700"/>
            </a:xfrm>
            <a:custGeom>
              <a:avLst/>
              <a:gdLst/>
              <a:ahLst/>
              <a:cxnLst/>
              <a:rect l="l" t="t" r="r" b="b"/>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74" name="Google Shape;2674;p125"/>
            <p:cNvSpPr/>
            <p:nvPr/>
          </p:nvSpPr>
          <p:spPr>
            <a:xfrm>
              <a:off x="3560762" y="2497932"/>
              <a:ext cx="692100" cy="449400"/>
            </a:xfrm>
            <a:custGeom>
              <a:avLst/>
              <a:gdLst/>
              <a:ahLst/>
              <a:cxnLst/>
              <a:rect l="l" t="t" r="r" b="b"/>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75" name="Google Shape;2675;p125"/>
            <p:cNvSpPr/>
            <p:nvPr/>
          </p:nvSpPr>
          <p:spPr>
            <a:xfrm>
              <a:off x="3703637" y="2658267"/>
              <a:ext cx="261900" cy="63600"/>
            </a:xfrm>
            <a:custGeom>
              <a:avLst/>
              <a:gdLst/>
              <a:ahLst/>
              <a:cxnLst/>
              <a:rect l="l" t="t" r="r" b="b"/>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76" name="Google Shape;2676;p125"/>
            <p:cNvSpPr/>
            <p:nvPr/>
          </p:nvSpPr>
          <p:spPr>
            <a:xfrm>
              <a:off x="3659187" y="2859882"/>
              <a:ext cx="504900" cy="1857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77" name="Google Shape;2677;p125"/>
            <p:cNvSpPr/>
            <p:nvPr/>
          </p:nvSpPr>
          <p:spPr>
            <a:xfrm>
              <a:off x="3908425" y="3271042"/>
              <a:ext cx="142800" cy="284100"/>
            </a:xfrm>
            <a:custGeom>
              <a:avLst/>
              <a:gdLst/>
              <a:ahLst/>
              <a:cxnLst/>
              <a:rect l="l" t="t" r="r" b="b"/>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78" name="Google Shape;2678;p125"/>
            <p:cNvSpPr/>
            <p:nvPr/>
          </p:nvSpPr>
          <p:spPr>
            <a:xfrm>
              <a:off x="3908425" y="3271042"/>
              <a:ext cx="142800" cy="284100"/>
            </a:xfrm>
            <a:custGeom>
              <a:avLst/>
              <a:gdLst/>
              <a:ahLst/>
              <a:cxnLst/>
              <a:rect l="l" t="t" r="r" b="b"/>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79" name="Google Shape;2679;p125"/>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80" name="Google Shape;2680;p125"/>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81" name="Google Shape;2681;p125"/>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82" name="Google Shape;2682;p125"/>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83" name="Google Shape;2683;p125"/>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84" name="Google Shape;2684;p125"/>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85" name="Google Shape;2685;p125"/>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86" name="Google Shape;2686;p125"/>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87" name="Google Shape;2687;p125"/>
            <p:cNvSpPr/>
            <p:nvPr/>
          </p:nvSpPr>
          <p:spPr>
            <a:xfrm>
              <a:off x="4460875" y="3066256"/>
              <a:ext cx="268200" cy="560400"/>
            </a:xfrm>
            <a:custGeom>
              <a:avLst/>
              <a:gdLst/>
              <a:ahLst/>
              <a:cxnLst/>
              <a:rect l="l" t="t" r="r" b="b"/>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88" name="Google Shape;2688;p125"/>
            <p:cNvSpPr/>
            <p:nvPr/>
          </p:nvSpPr>
          <p:spPr>
            <a:xfrm>
              <a:off x="4283075" y="3031331"/>
              <a:ext cx="112800" cy="163500"/>
            </a:xfrm>
            <a:custGeom>
              <a:avLst/>
              <a:gdLst/>
              <a:ahLst/>
              <a:cxnLst/>
              <a:rect l="l" t="t" r="r" b="b"/>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89" name="Google Shape;2689;p125"/>
            <p:cNvSpPr/>
            <p:nvPr/>
          </p:nvSpPr>
          <p:spPr>
            <a:xfrm>
              <a:off x="4791075" y="3031331"/>
              <a:ext cx="112800" cy="163500"/>
            </a:xfrm>
            <a:custGeom>
              <a:avLst/>
              <a:gdLst/>
              <a:ahLst/>
              <a:cxnLst/>
              <a:rect l="l" t="t" r="r" b="b"/>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90" name="Google Shape;2690;p125"/>
            <p:cNvSpPr/>
            <p:nvPr/>
          </p:nvSpPr>
          <p:spPr>
            <a:xfrm>
              <a:off x="4408487" y="3602830"/>
              <a:ext cx="354000" cy="435000"/>
            </a:xfrm>
            <a:custGeom>
              <a:avLst/>
              <a:gdLst/>
              <a:ahLst/>
              <a:cxnLst/>
              <a:rect l="l" t="t" r="r" b="b"/>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91" name="Google Shape;2691;p125"/>
            <p:cNvSpPr/>
            <p:nvPr/>
          </p:nvSpPr>
          <p:spPr>
            <a:xfrm>
              <a:off x="4286250" y="3475830"/>
              <a:ext cx="233400" cy="561900"/>
            </a:xfrm>
            <a:custGeom>
              <a:avLst/>
              <a:gdLst/>
              <a:ahLst/>
              <a:cxnLst/>
              <a:rect l="l" t="t" r="r" b="b"/>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92" name="Google Shape;2692;p125"/>
            <p:cNvSpPr/>
            <p:nvPr/>
          </p:nvSpPr>
          <p:spPr>
            <a:xfrm>
              <a:off x="4670425" y="3475830"/>
              <a:ext cx="231900" cy="561900"/>
            </a:xfrm>
            <a:custGeom>
              <a:avLst/>
              <a:gdLst/>
              <a:ahLst/>
              <a:cxnLst/>
              <a:rect l="l" t="t" r="r" b="b"/>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93" name="Google Shape;2693;p125"/>
            <p:cNvSpPr/>
            <p:nvPr/>
          </p:nvSpPr>
          <p:spPr>
            <a:xfrm>
              <a:off x="4537075" y="3602830"/>
              <a:ext cx="114300" cy="111000"/>
            </a:xfrm>
            <a:custGeom>
              <a:avLst/>
              <a:gdLst/>
              <a:ahLst/>
              <a:cxnLst/>
              <a:rect l="l" t="t" r="r" b="b"/>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94" name="Google Shape;2694;p125"/>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95" name="Google Shape;2695;p125"/>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96" name="Google Shape;2696;p125"/>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97" name="Google Shape;2697;p125"/>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98" name="Google Shape;2698;p125"/>
            <p:cNvSpPr/>
            <p:nvPr/>
          </p:nvSpPr>
          <p:spPr>
            <a:xfrm>
              <a:off x="4460875" y="3378994"/>
              <a:ext cx="268200" cy="93600"/>
            </a:xfrm>
            <a:custGeom>
              <a:avLst/>
              <a:gdLst/>
              <a:ahLst/>
              <a:cxnLst/>
              <a:rect l="l" t="t" r="r" b="b"/>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699" name="Google Shape;2699;p125"/>
            <p:cNvSpPr/>
            <p:nvPr/>
          </p:nvSpPr>
          <p:spPr>
            <a:xfrm>
              <a:off x="4183062" y="2682081"/>
              <a:ext cx="823800" cy="758700"/>
            </a:xfrm>
            <a:custGeom>
              <a:avLst/>
              <a:gdLst/>
              <a:ahLst/>
              <a:cxnLst/>
              <a:rect l="l" t="t" r="r" b="b"/>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700" name="Google Shape;2700;p125"/>
            <p:cNvSpPr/>
            <p:nvPr/>
          </p:nvSpPr>
          <p:spPr>
            <a:xfrm>
              <a:off x="4279900" y="2585242"/>
              <a:ext cx="647700" cy="584100"/>
            </a:xfrm>
            <a:custGeom>
              <a:avLst/>
              <a:gdLst/>
              <a:ahLst/>
              <a:cxnLst/>
              <a:rect l="l" t="t" r="r" b="b"/>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701" name="Google Shape;2701;p125"/>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702" name="Google Shape;2702;p125"/>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703" name="Google Shape;2703;p125"/>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704" name="Google Shape;2704;p125"/>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705" name="Google Shape;2705;p125"/>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706" name="Google Shape;2706;p125"/>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707" name="Google Shape;2707;p125"/>
            <p:cNvSpPr/>
            <p:nvPr/>
          </p:nvSpPr>
          <p:spPr>
            <a:xfrm>
              <a:off x="4568825" y="3713955"/>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708" name="Google Shape;2708;p125"/>
            <p:cNvSpPr/>
            <p:nvPr/>
          </p:nvSpPr>
          <p:spPr>
            <a:xfrm>
              <a:off x="4568825" y="371395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2709" name="Google Shape;2709;p125"/>
          <p:cNvSpPr/>
          <p:nvPr/>
        </p:nvSpPr>
        <p:spPr>
          <a:xfrm>
            <a:off x="0" y="1100666"/>
            <a:ext cx="9144000" cy="4614300"/>
          </a:xfrm>
          <a:prstGeom prst="rect">
            <a:avLst/>
          </a:prstGeom>
          <a:solidFill>
            <a:schemeClr val="lt1">
              <a:alpha val="61180"/>
            </a:scheme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Footer without Title">
  <p:cSld name="Footer without Title">
    <p:spTree>
      <p:nvGrpSpPr>
        <p:cNvPr id="1" name="Shape 2710"/>
        <p:cNvGrpSpPr/>
        <p:nvPr/>
      </p:nvGrpSpPr>
      <p:grpSpPr>
        <a:xfrm>
          <a:off x="0" y="0"/>
          <a:ext cx="0" cy="0"/>
          <a:chOff x="0" y="0"/>
          <a:chExt cx="0" cy="0"/>
        </a:xfrm>
      </p:grpSpPr>
      <p:sp>
        <p:nvSpPr>
          <p:cNvPr id="2711" name="Google Shape;2711;p126"/>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2712" name="Google Shape;2712;p12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713" name="Google Shape;2713;p12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14" name="Google Shape;2714;p126"/>
          <p:cNvSpPr/>
          <p:nvPr/>
        </p:nvSpPr>
        <p:spPr>
          <a:xfrm>
            <a:off x="0" y="-94496"/>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92"/>
        <p:cNvGrpSpPr/>
        <p:nvPr/>
      </p:nvGrpSpPr>
      <p:grpSpPr>
        <a:xfrm>
          <a:off x="0" y="0"/>
          <a:ext cx="0" cy="0"/>
          <a:chOff x="0" y="0"/>
          <a:chExt cx="0" cy="0"/>
        </a:xfrm>
      </p:grpSpPr>
      <p:sp>
        <p:nvSpPr>
          <p:cNvPr id="293" name="Google Shape;293;p1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94" name="Google Shape;294;p14"/>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295"/>
        <p:cNvGrpSpPr/>
        <p:nvPr/>
      </p:nvGrpSpPr>
      <p:grpSpPr>
        <a:xfrm>
          <a:off x="0" y="0"/>
          <a:ext cx="0" cy="0"/>
          <a:chOff x="0" y="0"/>
          <a:chExt cx="0" cy="0"/>
        </a:xfrm>
      </p:grpSpPr>
      <p:sp>
        <p:nvSpPr>
          <p:cNvPr id="296" name="Google Shape;296;p15"/>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297" name="Google Shape;297;p1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98" name="Google Shape;298;p1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9"/>
        <p:cNvGrpSpPr/>
        <p:nvPr/>
      </p:nvGrpSpPr>
      <p:grpSpPr>
        <a:xfrm>
          <a:off x="0" y="0"/>
          <a:ext cx="0" cy="0"/>
          <a:chOff x="0" y="0"/>
          <a:chExt cx="0" cy="0"/>
        </a:xfrm>
      </p:grpSpPr>
      <p:sp>
        <p:nvSpPr>
          <p:cNvPr id="300" name="Google Shape;300;p16"/>
          <p:cNvSpPr txBox="1">
            <a:spLocks noGrp="1"/>
          </p:cNvSpPr>
          <p:nvPr>
            <p:ph type="ctrTitle"/>
          </p:nvPr>
        </p:nvSpPr>
        <p:spPr>
          <a:xfrm>
            <a:off x="685800" y="1775355"/>
            <a:ext cx="7772400" cy="1224900"/>
          </a:xfrm>
          <a:prstGeom prst="rect">
            <a:avLst/>
          </a:prstGeom>
          <a:noFill/>
          <a:ln>
            <a:noFill/>
          </a:ln>
        </p:spPr>
        <p:txBody>
          <a:bodyPr spcFirstLastPara="1" wrap="square" lIns="91425" tIns="91425" rIns="91425" bIns="91425" rtlCol="0" anchor="ctr" anchorCtr="0"/>
          <a:lstStyle>
            <a:lvl1pPr marR="0" lvl="0" algn="ctr" rtl="0">
              <a:lnSpc>
                <a:spcPct val="100000"/>
              </a:lnSpc>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301" name="Google Shape;301;p16"/>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560"/>
              </a:spcBef>
              <a:spcAft>
                <a:spcPts val="0"/>
              </a:spcAft>
              <a:buClr>
                <a:srgbClr val="888888"/>
              </a:buClr>
              <a:buSzPts val="1400"/>
              <a:buFont typeface="Arial"/>
              <a:buNone/>
              <a:defRPr sz="2800" b="0" i="0" u="none" strike="noStrike" cap="none">
                <a:solidFill>
                  <a:srgbClr val="888888"/>
                </a:solidFill>
                <a:latin typeface="Raleway"/>
                <a:ea typeface="Raleway"/>
                <a:cs typeface="Raleway"/>
                <a:sym typeface="Raleway"/>
              </a:defRPr>
            </a:lvl1pPr>
            <a:lvl2pPr marR="0" lvl="1"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Raleway"/>
                <a:ea typeface="Raleway"/>
                <a:cs typeface="Raleway"/>
                <a:sym typeface="Raleway"/>
              </a:defRPr>
            </a:lvl2pPr>
            <a:lvl3pPr marR="0" lvl="2" algn="ctr" rtl="0">
              <a:lnSpc>
                <a:spcPct val="100000"/>
              </a:lnSpc>
              <a:spcBef>
                <a:spcPts val="360"/>
              </a:spcBef>
              <a:spcAft>
                <a:spcPts val="0"/>
              </a:spcAft>
              <a:buClr>
                <a:srgbClr val="888888"/>
              </a:buClr>
              <a:buSzPts val="1400"/>
              <a:buFont typeface="Arial"/>
              <a:buNone/>
              <a:defRPr sz="1800" b="0" i="0" u="none" strike="noStrike" cap="none">
                <a:solidFill>
                  <a:srgbClr val="888888"/>
                </a:solidFill>
                <a:latin typeface="Raleway"/>
                <a:ea typeface="Raleway"/>
                <a:cs typeface="Raleway"/>
                <a:sym typeface="Raleway"/>
              </a:defRPr>
            </a:lvl3pPr>
            <a:lvl4pPr marR="0" lvl="3" algn="ctr" rtl="0">
              <a:lnSpc>
                <a:spcPct val="100000"/>
              </a:lnSpc>
              <a:spcBef>
                <a:spcPts val="320"/>
              </a:spcBef>
              <a:spcAft>
                <a:spcPts val="0"/>
              </a:spcAft>
              <a:buClr>
                <a:srgbClr val="888888"/>
              </a:buClr>
              <a:buSzPts val="1400"/>
              <a:buFont typeface="Arial"/>
              <a:buNone/>
              <a:defRPr sz="1600" b="0" i="0" u="none" strike="noStrike" cap="none">
                <a:solidFill>
                  <a:srgbClr val="888888"/>
                </a:solidFill>
                <a:latin typeface="Raleway"/>
                <a:ea typeface="Raleway"/>
                <a:cs typeface="Raleway"/>
                <a:sym typeface="Raleway"/>
              </a:defRPr>
            </a:lvl4pPr>
            <a:lvl5pPr marR="0" lvl="4" algn="ctr" rtl="0">
              <a:lnSpc>
                <a:spcPct val="100000"/>
              </a:lnSpc>
              <a:spcBef>
                <a:spcPts val="320"/>
              </a:spcBef>
              <a:spcAft>
                <a:spcPts val="0"/>
              </a:spcAft>
              <a:buClr>
                <a:srgbClr val="888888"/>
              </a:buClr>
              <a:buSzPts val="1400"/>
              <a:buFont typeface="Arial"/>
              <a:buNone/>
              <a:defRPr sz="1600" b="0" i="0" u="none" strike="noStrike" cap="none">
                <a:solidFill>
                  <a:srgbClr val="888888"/>
                </a:solidFill>
                <a:latin typeface="Raleway"/>
                <a:ea typeface="Raleway"/>
                <a:cs typeface="Raleway"/>
                <a:sym typeface="Raleway"/>
              </a:defRPr>
            </a:lvl5pPr>
            <a:lvl6pPr marR="0" lvl="5"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302" name="Google Shape;302;p1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03" name="Google Shape;303;p1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04" name="Google Shape;304;p16"/>
          <p:cNvSpPr/>
          <p:nvPr/>
        </p:nvSpPr>
        <p:spPr>
          <a:xfrm>
            <a:off x="301037" y="553989"/>
            <a:ext cx="8541900" cy="376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oter without Title" type="titleOnly">
  <p:cSld name="TITLE_ONLY">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307" name="Google Shape;307;p1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08" name="Google Shape;308;p1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09" name="Google Shape;309;p17"/>
          <p:cNvSpPr/>
          <p:nvPr/>
        </p:nvSpPr>
        <p:spPr>
          <a:xfrm>
            <a:off x="0" y="-94496"/>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310"/>
        <p:cNvGrpSpPr/>
        <p:nvPr/>
      </p:nvGrpSpPr>
      <p:grpSpPr>
        <a:xfrm>
          <a:off x="0" y="0"/>
          <a:ext cx="0" cy="0"/>
          <a:chOff x="0" y="0"/>
          <a:chExt cx="0" cy="0"/>
        </a:xfrm>
      </p:grpSpPr>
      <p:sp>
        <p:nvSpPr>
          <p:cNvPr id="311" name="Google Shape;311;p1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12" name="Google Shape;312;p18"/>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3" name="Google Shape;313;p18"/>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R="0" lvl="1"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without Footer">
  <p:cSld name="Title without Footer">
    <p:spTree>
      <p:nvGrpSpPr>
        <p:cNvPr id="1" name="Shape 314"/>
        <p:cNvGrpSpPr/>
        <p:nvPr/>
      </p:nvGrpSpPr>
      <p:grpSpPr>
        <a:xfrm>
          <a:off x="0" y="0"/>
          <a:ext cx="0" cy="0"/>
          <a:chOff x="0" y="0"/>
          <a:chExt cx="0" cy="0"/>
        </a:xfrm>
      </p:grpSpPr>
      <p:sp>
        <p:nvSpPr>
          <p:cNvPr id="315" name="Google Shape;315;p19"/>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316" name="Google Shape;316;p1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17" name="Google Shape;317;p1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18" name="Google Shape;318;p19"/>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19"/>
          <p:cNvSpPr/>
          <p:nvPr/>
        </p:nvSpPr>
        <p:spPr>
          <a:xfrm>
            <a:off x="0" y="3851189"/>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ithout footer arrows">
  <p:cSld name="Without footer arrows">
    <p:spTree>
      <p:nvGrpSpPr>
        <p:cNvPr id="1" name="Shape 320"/>
        <p:cNvGrpSpPr/>
        <p:nvPr/>
      </p:nvGrpSpPr>
      <p:grpSpPr>
        <a:xfrm>
          <a:off x="0" y="0"/>
          <a:ext cx="0" cy="0"/>
          <a:chOff x="0" y="0"/>
          <a:chExt cx="0" cy="0"/>
        </a:xfrm>
      </p:grpSpPr>
      <p:sp>
        <p:nvSpPr>
          <p:cNvPr id="321" name="Google Shape;321;p20"/>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322" name="Google Shape;322;p20"/>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23" name="Google Shape;323;p2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24" name="Google Shape;324;p20"/>
          <p:cNvSpPr/>
          <p:nvPr/>
        </p:nvSpPr>
        <p:spPr>
          <a:xfrm>
            <a:off x="3722146" y="4900705"/>
            <a:ext cx="1699800" cy="814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lored Backgroud">
  <p:cSld name="Colored Backgroud">
    <p:spTree>
      <p:nvGrpSpPr>
        <p:cNvPr id="1" name="Shape 325"/>
        <p:cNvGrpSpPr/>
        <p:nvPr/>
      </p:nvGrpSpPr>
      <p:grpSpPr>
        <a:xfrm>
          <a:off x="0" y="0"/>
          <a:ext cx="0" cy="0"/>
          <a:chOff x="0" y="0"/>
          <a:chExt cx="0" cy="0"/>
        </a:xfrm>
      </p:grpSpPr>
      <p:sp>
        <p:nvSpPr>
          <p:cNvPr id="326" name="Google Shape;326;p21"/>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27" name="Google Shape;327;p21"/>
          <p:cNvSpPr/>
          <p:nvPr/>
        </p:nvSpPr>
        <p:spPr>
          <a:xfrm>
            <a:off x="0" y="0"/>
            <a:ext cx="9144000" cy="5715000"/>
          </a:xfrm>
          <a:prstGeom prst="rect">
            <a:avLst/>
          </a:prstGeom>
          <a:solidFill>
            <a:srgbClr val="A5DAED"/>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32" name="Google Shape;32;p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3" name="Google Shape;33;p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8"/>
        <p:cNvGrpSpPr/>
        <p:nvPr/>
      </p:nvGrpSpPr>
      <p:grpSpPr>
        <a:xfrm>
          <a:off x="0" y="0"/>
          <a:ext cx="0" cy="0"/>
          <a:chOff x="0" y="0"/>
          <a:chExt cx="0" cy="0"/>
        </a:xfrm>
      </p:grpSpPr>
      <p:sp>
        <p:nvSpPr>
          <p:cNvPr id="329" name="Google Shape;329;p22"/>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330" name="Google Shape;330;p22"/>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480"/>
              </a:spcBef>
              <a:spcAft>
                <a:spcPts val="0"/>
              </a:spcAft>
              <a:buClr>
                <a:schemeClr val="dk1"/>
              </a:buClr>
              <a:buSzPts val="1400"/>
              <a:buFont typeface="Raleway"/>
              <a:buNone/>
              <a:defRPr sz="24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1400"/>
              <a:buFont typeface="Raleway"/>
              <a:buNone/>
              <a:defRPr sz="20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9pPr>
          </a:lstStyle>
          <a:p>
            <a:pPr rtl="0"/>
            <a:endParaRPr/>
          </a:p>
        </p:txBody>
      </p:sp>
      <p:sp>
        <p:nvSpPr>
          <p:cNvPr id="331" name="Google Shape;331;p2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32" name="Google Shape;332;p2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333"/>
        <p:cNvGrpSpPr/>
        <p:nvPr/>
      </p:nvGrpSpPr>
      <p:grpSpPr>
        <a:xfrm>
          <a:off x="0" y="0"/>
          <a:ext cx="0" cy="0"/>
          <a:chOff x="0" y="0"/>
          <a:chExt cx="0" cy="0"/>
        </a:xfrm>
      </p:grpSpPr>
      <p:sp>
        <p:nvSpPr>
          <p:cNvPr id="334" name="Google Shape;334;p23"/>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335" name="Google Shape;335;p2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36" name="Google Shape;336;p2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337" name="Google Shape;337;p23"/>
          <p:cNvCxnSpPr/>
          <p:nvPr/>
        </p:nvCxnSpPr>
        <p:spPr>
          <a:xfrm rot="10800000">
            <a:off x="399835"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8"/>
        <p:cNvGrpSpPr/>
        <p:nvPr/>
      </p:nvGrpSpPr>
      <p:grpSpPr>
        <a:xfrm>
          <a:off x="0" y="0"/>
          <a:ext cx="0" cy="0"/>
          <a:chOff x="0" y="0"/>
          <a:chExt cx="0" cy="0"/>
        </a:xfrm>
      </p:grpSpPr>
      <p:sp>
        <p:nvSpPr>
          <p:cNvPr id="339" name="Google Shape;339;p24"/>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340" name="Google Shape;340;p24"/>
          <p:cNvSpPr txBox="1">
            <a:spLocks noGrp="1"/>
          </p:cNvSpPr>
          <p:nvPr>
            <p:ph type="body" idx="1"/>
          </p:nvPr>
        </p:nvSpPr>
        <p:spPr>
          <a:xfrm>
            <a:off x="457200" y="1124455"/>
            <a:ext cx="4038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41" name="Google Shape;341;p24"/>
          <p:cNvSpPr txBox="1">
            <a:spLocks noGrp="1"/>
          </p:cNvSpPr>
          <p:nvPr>
            <p:ph type="body" idx="2"/>
          </p:nvPr>
        </p:nvSpPr>
        <p:spPr>
          <a:xfrm>
            <a:off x="4648200" y="1124455"/>
            <a:ext cx="4038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42" name="Google Shape;342;p2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43" name="Google Shape;343;p2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4"/>
        <p:cNvGrpSpPr/>
        <p:nvPr/>
      </p:nvGrpSpPr>
      <p:grpSpPr>
        <a:xfrm>
          <a:off x="0" y="0"/>
          <a:ext cx="0" cy="0"/>
          <a:chOff x="0" y="0"/>
          <a:chExt cx="0" cy="0"/>
        </a:xfrm>
      </p:grpSpPr>
      <p:sp>
        <p:nvSpPr>
          <p:cNvPr id="345" name="Google Shape;345;p25"/>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346" name="Google Shape;346;p25"/>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rtlCol="0" anchor="b" anchorCtr="0"/>
          <a:lstStyle>
            <a:lvl1pPr marL="457200" marR="0" lvl="0"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1"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9pPr>
          </a:lstStyle>
          <a:p>
            <a:pPr rtl="0"/>
            <a:endParaRPr/>
          </a:p>
        </p:txBody>
      </p:sp>
      <p:sp>
        <p:nvSpPr>
          <p:cNvPr id="347" name="Google Shape;347;p25"/>
          <p:cNvSpPr txBox="1">
            <a:spLocks noGrp="1"/>
          </p:cNvSpPr>
          <p:nvPr>
            <p:ph type="body" idx="2"/>
          </p:nvPr>
        </p:nvSpPr>
        <p:spPr>
          <a:xfrm>
            <a:off x="457200" y="1645159"/>
            <a:ext cx="4040100" cy="32928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pPr rtl="0"/>
            <a:endParaRPr/>
          </a:p>
        </p:txBody>
      </p:sp>
      <p:sp>
        <p:nvSpPr>
          <p:cNvPr id="348" name="Google Shape;348;p25"/>
          <p:cNvSpPr txBox="1">
            <a:spLocks noGrp="1"/>
          </p:cNvSpPr>
          <p:nvPr>
            <p:ph type="body" idx="3"/>
          </p:nvPr>
        </p:nvSpPr>
        <p:spPr>
          <a:xfrm>
            <a:off x="4645026" y="1112025"/>
            <a:ext cx="4041900" cy="533100"/>
          </a:xfrm>
          <a:prstGeom prst="rect">
            <a:avLst/>
          </a:prstGeom>
          <a:noFill/>
          <a:ln>
            <a:noFill/>
          </a:ln>
        </p:spPr>
        <p:txBody>
          <a:bodyPr spcFirstLastPara="1" wrap="square" lIns="91425" tIns="91425" rIns="91425" bIns="91425" rtlCol="0" anchor="b" anchorCtr="0"/>
          <a:lstStyle>
            <a:lvl1pPr marL="457200" marR="0" lvl="0"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1"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9pPr>
          </a:lstStyle>
          <a:p>
            <a:pPr rtl="0"/>
            <a:endParaRPr/>
          </a:p>
        </p:txBody>
      </p:sp>
      <p:sp>
        <p:nvSpPr>
          <p:cNvPr id="349" name="Google Shape;349;p25"/>
          <p:cNvSpPr txBox="1">
            <a:spLocks noGrp="1"/>
          </p:cNvSpPr>
          <p:nvPr>
            <p:ph type="body" idx="4"/>
          </p:nvPr>
        </p:nvSpPr>
        <p:spPr>
          <a:xfrm>
            <a:off x="4645026" y="1645159"/>
            <a:ext cx="4041900" cy="32928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pPr rtl="0"/>
            <a:endParaRPr/>
          </a:p>
        </p:txBody>
      </p:sp>
      <p:sp>
        <p:nvSpPr>
          <p:cNvPr id="350" name="Google Shape;350;p2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Raleway"/>
              <a:buNone/>
              <a:defRPr sz="1100" b="0"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51" name="Google Shape;351;p2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1pPr>
            <a:lvl2pPr marL="0" marR="0" lvl="1"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2pPr>
            <a:lvl3pPr marL="0" marR="0" lvl="2"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3pPr>
            <a:lvl4pPr marL="0" marR="0" lvl="3"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4pPr>
            <a:lvl5pPr marL="0" marR="0" lvl="4"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5pPr>
            <a:lvl6pPr marL="0" marR="0" lvl="5"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6pPr>
            <a:lvl7pPr marL="0" marR="0" lvl="6"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7pPr>
            <a:lvl8pPr marL="0" marR="0" lvl="7"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8pPr>
            <a:lvl9pPr marL="0" marR="0" lvl="8"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352"/>
        <p:cNvGrpSpPr/>
        <p:nvPr/>
      </p:nvGrpSpPr>
      <p:grpSpPr>
        <a:xfrm>
          <a:off x="0" y="0"/>
          <a:ext cx="0" cy="0"/>
          <a:chOff x="0" y="0"/>
          <a:chExt cx="0" cy="0"/>
        </a:xfrm>
      </p:grpSpPr>
      <p:sp>
        <p:nvSpPr>
          <p:cNvPr id="353" name="Google Shape;353;p26"/>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354" name="Google Shape;354;p2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55" name="Google Shape;355;p2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6" name="Google Shape;356;p26"/>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6"/>
          <p:cNvGrpSpPr/>
          <p:nvPr/>
        </p:nvGrpSpPr>
        <p:grpSpPr>
          <a:xfrm>
            <a:off x="2415383" y="1232064"/>
            <a:ext cx="4453655" cy="3254508"/>
            <a:chOff x="2415382" y="1108869"/>
            <a:chExt cx="4453655" cy="2929086"/>
          </a:xfrm>
        </p:grpSpPr>
        <p:sp>
          <p:nvSpPr>
            <p:cNvPr id="358" name="Google Shape;358;p26"/>
            <p:cNvSpPr/>
            <p:nvPr/>
          </p:nvSpPr>
          <p:spPr>
            <a:xfrm>
              <a:off x="4546600" y="1994693"/>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9" name="Google Shape;359;p26"/>
            <p:cNvSpPr/>
            <p:nvPr/>
          </p:nvSpPr>
          <p:spPr>
            <a:xfrm>
              <a:off x="4546600" y="1994693"/>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0" name="Google Shape;360;p26"/>
            <p:cNvSpPr/>
            <p:nvPr/>
          </p:nvSpPr>
          <p:spPr>
            <a:xfrm>
              <a:off x="5035550" y="15882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1" name="Google Shape;361;p26"/>
            <p:cNvSpPr/>
            <p:nvPr/>
          </p:nvSpPr>
          <p:spPr>
            <a:xfrm>
              <a:off x="48593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2" name="Google Shape;362;p26"/>
            <p:cNvSpPr/>
            <p:nvPr/>
          </p:nvSpPr>
          <p:spPr>
            <a:xfrm>
              <a:off x="5365750"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3" name="Google Shape;363;p26"/>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4" name="Google Shape;364;p26"/>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5" name="Google Shape;365;p26"/>
            <p:cNvSpPr/>
            <p:nvPr/>
          </p:nvSpPr>
          <p:spPr>
            <a:xfrm>
              <a:off x="5035550" y="1902618"/>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6" name="Google Shape;366;p26"/>
            <p:cNvSpPr/>
            <p:nvPr/>
          </p:nvSpPr>
          <p:spPr>
            <a:xfrm>
              <a:off x="4757737" y="1205707"/>
              <a:ext cx="8238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7" name="Google Shape;367;p26"/>
            <p:cNvSpPr/>
            <p:nvPr/>
          </p:nvSpPr>
          <p:spPr>
            <a:xfrm>
              <a:off x="4810125" y="1158082"/>
              <a:ext cx="673200" cy="517500"/>
            </a:xfrm>
            <a:custGeom>
              <a:avLst/>
              <a:gdLst/>
              <a:ahLst/>
              <a:cxnLst/>
              <a:rect l="l" t="t" r="r" b="b"/>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8" name="Google Shape;368;p26"/>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9" name="Google Shape;369;p26"/>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0" name="Google Shape;370;p26"/>
            <p:cNvSpPr/>
            <p:nvPr/>
          </p:nvSpPr>
          <p:spPr>
            <a:xfrm>
              <a:off x="5170487" y="2124868"/>
              <a:ext cx="0" cy="0"/>
            </a:xfrm>
            <a:custGeom>
              <a:avLst/>
              <a:gdLst/>
              <a:ahLst/>
              <a:cxnLst/>
              <a:rect l="l" t="t" r="r" b="b"/>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1" name="Google Shape;371;p26"/>
            <p:cNvSpPr/>
            <p:nvPr/>
          </p:nvSpPr>
          <p:spPr>
            <a:xfrm>
              <a:off x="5170487" y="2124868"/>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2" name="Google Shape;372;p26"/>
            <p:cNvSpPr/>
            <p:nvPr/>
          </p:nvSpPr>
          <p:spPr>
            <a:xfrm>
              <a:off x="5035550" y="19534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3" name="Google Shape;373;p26"/>
            <p:cNvSpPr/>
            <p:nvPr/>
          </p:nvSpPr>
          <p:spPr>
            <a:xfrm>
              <a:off x="5035550" y="19534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4" name="Google Shape;374;p26"/>
            <p:cNvSpPr/>
            <p:nvPr/>
          </p:nvSpPr>
          <p:spPr>
            <a:xfrm>
              <a:off x="5145087"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5" name="Google Shape;375;p26"/>
            <p:cNvSpPr/>
            <p:nvPr/>
          </p:nvSpPr>
          <p:spPr>
            <a:xfrm>
              <a:off x="5145087"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6" name="Google Shape;376;p26"/>
            <p:cNvSpPr/>
            <p:nvPr/>
          </p:nvSpPr>
          <p:spPr>
            <a:xfrm>
              <a:off x="5011737" y="1745457"/>
              <a:ext cx="315900" cy="45900"/>
            </a:xfrm>
            <a:custGeom>
              <a:avLst/>
              <a:gdLst/>
              <a:ahLst/>
              <a:cxnLst/>
              <a:rect l="l" t="t" r="r" b="b"/>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7" name="Google Shape;377;p26"/>
            <p:cNvSpPr/>
            <p:nvPr/>
          </p:nvSpPr>
          <p:spPr>
            <a:xfrm>
              <a:off x="3454400" y="199469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8" name="Google Shape;378;p26"/>
            <p:cNvSpPr/>
            <p:nvPr/>
          </p:nvSpPr>
          <p:spPr>
            <a:xfrm>
              <a:off x="3454400" y="199469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9" name="Google Shape;379;p26"/>
            <p:cNvSpPr/>
            <p:nvPr/>
          </p:nvSpPr>
          <p:spPr>
            <a:xfrm>
              <a:off x="3944937" y="158829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0" name="Google Shape;380;p26"/>
            <p:cNvSpPr/>
            <p:nvPr/>
          </p:nvSpPr>
          <p:spPr>
            <a:xfrm>
              <a:off x="37671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1" name="Google Shape;381;p26"/>
            <p:cNvSpPr/>
            <p:nvPr/>
          </p:nvSpPr>
          <p:spPr>
            <a:xfrm>
              <a:off x="4275137"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2" name="Google Shape;382;p26"/>
            <p:cNvSpPr/>
            <p:nvPr/>
          </p:nvSpPr>
          <p:spPr>
            <a:xfrm>
              <a:off x="3944937" y="1902618"/>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3" name="Google Shape;383;p26"/>
            <p:cNvSpPr/>
            <p:nvPr/>
          </p:nvSpPr>
          <p:spPr>
            <a:xfrm>
              <a:off x="3667125" y="120570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4" name="Google Shape;384;p26"/>
            <p:cNvSpPr/>
            <p:nvPr/>
          </p:nvSpPr>
          <p:spPr>
            <a:xfrm>
              <a:off x="3762375" y="1108869"/>
              <a:ext cx="649200" cy="582600"/>
            </a:xfrm>
            <a:custGeom>
              <a:avLst/>
              <a:gdLst/>
              <a:ahLst/>
              <a:cxnLst/>
              <a:rect l="l" t="t" r="r" b="b"/>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5" name="Google Shape;385;p26"/>
            <p:cNvSpPr/>
            <p:nvPr/>
          </p:nvSpPr>
          <p:spPr>
            <a:xfrm>
              <a:off x="4052887"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6" name="Google Shape;386;p26"/>
            <p:cNvSpPr/>
            <p:nvPr/>
          </p:nvSpPr>
          <p:spPr>
            <a:xfrm>
              <a:off x="4052887"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7" name="Google Shape;387;p26"/>
            <p:cNvSpPr/>
            <p:nvPr/>
          </p:nvSpPr>
          <p:spPr>
            <a:xfrm>
              <a:off x="3640137" y="1173957"/>
              <a:ext cx="609600" cy="360300"/>
            </a:xfrm>
            <a:custGeom>
              <a:avLst/>
              <a:gdLst/>
              <a:ahLst/>
              <a:cxnLst/>
              <a:rect l="l" t="t" r="r" b="b"/>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8" name="Google Shape;388;p26"/>
            <p:cNvSpPr/>
            <p:nvPr/>
          </p:nvSpPr>
          <p:spPr>
            <a:xfrm>
              <a:off x="2844800" y="254714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9" name="Google Shape;389;p26"/>
            <p:cNvSpPr/>
            <p:nvPr/>
          </p:nvSpPr>
          <p:spPr>
            <a:xfrm>
              <a:off x="2844800" y="254714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0" name="Google Shape;390;p26"/>
            <p:cNvSpPr/>
            <p:nvPr/>
          </p:nvSpPr>
          <p:spPr>
            <a:xfrm>
              <a:off x="3335337" y="2140743"/>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1" name="Google Shape;391;p26"/>
            <p:cNvSpPr/>
            <p:nvPr/>
          </p:nvSpPr>
          <p:spPr>
            <a:xfrm>
              <a:off x="3157538" y="2105818"/>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2" name="Google Shape;392;p26"/>
            <p:cNvSpPr/>
            <p:nvPr/>
          </p:nvSpPr>
          <p:spPr>
            <a:xfrm>
              <a:off x="3665537" y="2105818"/>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3" name="Google Shape;393;p26"/>
            <p:cNvSpPr/>
            <p:nvPr/>
          </p:nvSpPr>
          <p:spPr>
            <a:xfrm>
              <a:off x="3543300" y="2550318"/>
              <a:ext cx="234900" cy="561900"/>
            </a:xfrm>
            <a:custGeom>
              <a:avLst/>
              <a:gdLst/>
              <a:ahLst/>
              <a:cxnLst/>
              <a:rect l="l" t="t" r="r" b="b"/>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4" name="Google Shape;394;p26"/>
            <p:cNvSpPr/>
            <p:nvPr/>
          </p:nvSpPr>
          <p:spPr>
            <a:xfrm>
              <a:off x="3057525" y="175815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5" name="Google Shape;395;p26"/>
            <p:cNvSpPr/>
            <p:nvPr/>
          </p:nvSpPr>
          <p:spPr>
            <a:xfrm>
              <a:off x="3194050" y="2169318"/>
              <a:ext cx="547800" cy="347700"/>
            </a:xfrm>
            <a:custGeom>
              <a:avLst/>
              <a:gdLst/>
              <a:ahLst/>
              <a:cxnLst/>
              <a:rect l="l" t="t" r="r" b="b"/>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6" name="Google Shape;396;p26"/>
            <p:cNvSpPr/>
            <p:nvPr/>
          </p:nvSpPr>
          <p:spPr>
            <a:xfrm>
              <a:off x="3222625" y="2077243"/>
              <a:ext cx="504900" cy="1842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26"/>
            <p:cNvSpPr/>
            <p:nvPr/>
          </p:nvSpPr>
          <p:spPr>
            <a:xfrm>
              <a:off x="2670969" y="2516189"/>
              <a:ext cx="690600" cy="960300"/>
            </a:xfrm>
            <a:custGeom>
              <a:avLst/>
              <a:gdLst/>
              <a:ahLst/>
              <a:cxnLst/>
              <a:rect l="l" t="t" r="r" b="b"/>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p26"/>
            <p:cNvSpPr/>
            <p:nvPr/>
          </p:nvSpPr>
          <p:spPr>
            <a:xfrm>
              <a:off x="2415382" y="3375026"/>
              <a:ext cx="11844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Google Shape;399;p26"/>
            <p:cNvSpPr/>
            <p:nvPr/>
          </p:nvSpPr>
          <p:spPr>
            <a:xfrm>
              <a:off x="2888457" y="3375026"/>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Google Shape;400;p26"/>
            <p:cNvSpPr/>
            <p:nvPr/>
          </p:nvSpPr>
          <p:spPr>
            <a:xfrm>
              <a:off x="2890044" y="2976564"/>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01" name="Google Shape;401;p26"/>
            <p:cNvGrpSpPr/>
            <p:nvPr/>
          </p:nvGrpSpPr>
          <p:grpSpPr>
            <a:xfrm>
              <a:off x="3186172" y="2302669"/>
              <a:ext cx="468241" cy="828602"/>
              <a:chOff x="2548790" y="2218531"/>
              <a:chExt cx="468241" cy="828602"/>
            </a:xfrm>
          </p:grpSpPr>
          <p:grpSp>
            <p:nvGrpSpPr>
              <p:cNvPr id="402" name="Google Shape;402;p26"/>
              <p:cNvGrpSpPr/>
              <p:nvPr/>
            </p:nvGrpSpPr>
            <p:grpSpPr>
              <a:xfrm>
                <a:off x="2663031" y="2218531"/>
                <a:ext cx="354000" cy="827113"/>
                <a:chOff x="2291616" y="2152650"/>
                <a:chExt cx="354000" cy="827113"/>
              </a:xfrm>
            </p:grpSpPr>
            <p:sp>
              <p:nvSpPr>
                <p:cNvPr id="403" name="Google Shape;403;p26"/>
                <p:cNvSpPr/>
                <p:nvPr/>
              </p:nvSpPr>
              <p:spPr>
                <a:xfrm>
                  <a:off x="2291616" y="2544763"/>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4" name="Google Shape;404;p26"/>
                <p:cNvSpPr/>
                <p:nvPr/>
              </p:nvSpPr>
              <p:spPr>
                <a:xfrm>
                  <a:off x="2420203" y="2544763"/>
                  <a:ext cx="114300" cy="112800"/>
                </a:xfrm>
                <a:custGeom>
                  <a:avLst/>
                  <a:gdLst/>
                  <a:ahLst/>
                  <a:cxnLst/>
                  <a:rect l="l" t="t" r="r" b="b"/>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5" name="Google Shape;405;p26"/>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6" name="Google Shape;406;p26"/>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7" name="Google Shape;407;p26"/>
                <p:cNvSpPr/>
                <p:nvPr/>
              </p:nvSpPr>
              <p:spPr>
                <a:xfrm>
                  <a:off x="2331303"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8" name="Google Shape;408;p26"/>
                <p:cNvSpPr/>
                <p:nvPr/>
              </p:nvSpPr>
              <p:spPr>
                <a:xfrm>
                  <a:off x="2331303"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9" name="Google Shape;409;p26"/>
                <p:cNvSpPr/>
                <p:nvPr/>
              </p:nvSpPr>
              <p:spPr>
                <a:xfrm>
                  <a:off x="2344003" y="2322513"/>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0" name="Google Shape;410;p26"/>
                <p:cNvSpPr/>
                <p:nvPr/>
              </p:nvSpPr>
              <p:spPr>
                <a:xfrm>
                  <a:off x="2477353"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1" name="Google Shape;411;p26"/>
                <p:cNvSpPr/>
                <p:nvPr/>
              </p:nvSpPr>
              <p:spPr>
                <a:xfrm>
                  <a:off x="2477353"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2" name="Google Shape;412;p26"/>
                <p:cNvSpPr/>
                <p:nvPr/>
              </p:nvSpPr>
              <p:spPr>
                <a:xfrm>
                  <a:off x="2477353" y="2544763"/>
                  <a:ext cx="0" cy="0"/>
                </a:xfrm>
                <a:custGeom>
                  <a:avLst/>
                  <a:gdLst/>
                  <a:ahLst/>
                  <a:cxnLst/>
                  <a:rect l="l" t="t" r="r" b="b"/>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3" name="Google Shape;413;p26"/>
                <p:cNvSpPr/>
                <p:nvPr/>
              </p:nvSpPr>
              <p:spPr>
                <a:xfrm>
                  <a:off x="2477353" y="2544763"/>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4" name="Google Shape;414;p26"/>
                <p:cNvSpPr/>
                <p:nvPr/>
              </p:nvSpPr>
              <p:spPr>
                <a:xfrm>
                  <a:off x="2344003"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5" name="Google Shape;415;p26"/>
                <p:cNvSpPr/>
                <p:nvPr/>
              </p:nvSpPr>
              <p:spPr>
                <a:xfrm>
                  <a:off x="2344003"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6" name="Google Shape;416;p26"/>
                <p:cNvSpPr/>
                <p:nvPr/>
              </p:nvSpPr>
              <p:spPr>
                <a:xfrm>
                  <a:off x="2451953" y="265747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7" name="Google Shape;417;p26"/>
                <p:cNvSpPr/>
                <p:nvPr/>
              </p:nvSpPr>
              <p:spPr>
                <a:xfrm>
                  <a:off x="2451953" y="265747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8" name="Google Shape;418;p26"/>
                <p:cNvSpPr/>
                <p:nvPr/>
              </p:nvSpPr>
              <p:spPr>
                <a:xfrm>
                  <a:off x="2451953" y="2657475"/>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9" name="Google Shape;419;p26"/>
                <p:cNvSpPr/>
                <p:nvPr/>
              </p:nvSpPr>
              <p:spPr>
                <a:xfrm>
                  <a:off x="2451953" y="265747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0" name="Google Shape;420;p26"/>
                <p:cNvSpPr/>
                <p:nvPr/>
              </p:nvSpPr>
              <p:spPr>
                <a:xfrm>
                  <a:off x="2340828" y="2152650"/>
                  <a:ext cx="276300" cy="169800"/>
                </a:xfrm>
                <a:custGeom>
                  <a:avLst/>
                  <a:gdLst/>
                  <a:ahLst/>
                  <a:cxnLst/>
                  <a:rect l="l" t="t" r="r" b="b"/>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21" name="Google Shape;421;p26"/>
              <p:cNvSpPr/>
              <p:nvPr/>
            </p:nvSpPr>
            <p:spPr>
              <a:xfrm>
                <a:off x="2548790" y="2485233"/>
                <a:ext cx="233400" cy="561900"/>
              </a:xfrm>
              <a:custGeom>
                <a:avLst/>
                <a:gdLst/>
                <a:ahLst/>
                <a:cxnLst/>
                <a:rect l="l" t="t" r="r" b="b"/>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22" name="Google Shape;422;p26"/>
            <p:cNvGrpSpPr/>
            <p:nvPr/>
          </p:nvGrpSpPr>
          <p:grpSpPr>
            <a:xfrm>
              <a:off x="2639220" y="2590802"/>
              <a:ext cx="709562" cy="769886"/>
              <a:chOff x="2668588" y="2424907"/>
              <a:chExt cx="709562" cy="769886"/>
            </a:xfrm>
          </p:grpSpPr>
          <p:sp>
            <p:nvSpPr>
              <p:cNvPr id="423" name="Google Shape;423;p26"/>
              <p:cNvSpPr/>
              <p:nvPr/>
            </p:nvSpPr>
            <p:spPr>
              <a:xfrm>
                <a:off x="3257550" y="2820193"/>
                <a:ext cx="120600" cy="1779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4" name="Google Shape;424;p26"/>
              <p:cNvSpPr/>
              <p:nvPr/>
            </p:nvSpPr>
            <p:spPr>
              <a:xfrm>
                <a:off x="2695575" y="2820193"/>
                <a:ext cx="122100" cy="1779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5" name="Google Shape;425;p26"/>
              <p:cNvSpPr/>
              <p:nvPr/>
            </p:nvSpPr>
            <p:spPr>
              <a:xfrm>
                <a:off x="2919413" y="3112293"/>
                <a:ext cx="2349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6" name="Google Shape;426;p26"/>
              <p:cNvSpPr/>
              <p:nvPr/>
            </p:nvSpPr>
            <p:spPr>
              <a:xfrm>
                <a:off x="2711450" y="2445543"/>
                <a:ext cx="652500" cy="7239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7" name="Google Shape;427;p26"/>
              <p:cNvSpPr/>
              <p:nvPr/>
            </p:nvSpPr>
            <p:spPr>
              <a:xfrm>
                <a:off x="2668588" y="2424907"/>
                <a:ext cx="690600" cy="498600"/>
              </a:xfrm>
              <a:custGeom>
                <a:avLst/>
                <a:gdLst/>
                <a:ahLst/>
                <a:cxnLst/>
                <a:rect l="l" t="t" r="r" b="b"/>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28" name="Google Shape;428;p26"/>
            <p:cNvSpPr/>
            <p:nvPr/>
          </p:nvSpPr>
          <p:spPr>
            <a:xfrm>
              <a:off x="2712244" y="3384551"/>
              <a:ext cx="234900" cy="433500"/>
            </a:xfrm>
            <a:custGeom>
              <a:avLst/>
              <a:gdLst/>
              <a:ahLst/>
              <a:cxnLst/>
              <a:rect l="l" t="t" r="r" b="b"/>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9" name="Google Shape;429;p26"/>
            <p:cNvSpPr/>
            <p:nvPr/>
          </p:nvSpPr>
          <p:spPr>
            <a:xfrm>
              <a:off x="3067844" y="3381376"/>
              <a:ext cx="231900" cy="436500"/>
            </a:xfrm>
            <a:custGeom>
              <a:avLst/>
              <a:gdLst/>
              <a:ahLst/>
              <a:cxnLst/>
              <a:rect l="l" t="t" r="r" b="b"/>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0" name="Google Shape;430;p26"/>
            <p:cNvSpPr/>
            <p:nvPr/>
          </p:nvSpPr>
          <p:spPr>
            <a:xfrm>
              <a:off x="5316537" y="1786732"/>
              <a:ext cx="379500" cy="960300"/>
            </a:xfrm>
            <a:custGeom>
              <a:avLst/>
              <a:gdLst/>
              <a:ahLst/>
              <a:cxnLst/>
              <a:rect l="l" t="t" r="r" b="b"/>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1" name="Google Shape;431;p26"/>
            <p:cNvSpPr/>
            <p:nvPr/>
          </p:nvSpPr>
          <p:spPr>
            <a:xfrm>
              <a:off x="5702300" y="1786732"/>
              <a:ext cx="379500" cy="960300"/>
            </a:xfrm>
            <a:custGeom>
              <a:avLst/>
              <a:gdLst/>
              <a:ahLst/>
              <a:cxnLst/>
              <a:rect l="l" t="t" r="r" b="b"/>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2" name="Google Shape;432;p26"/>
            <p:cNvSpPr/>
            <p:nvPr/>
          </p:nvSpPr>
          <p:spPr>
            <a:xfrm>
              <a:off x="5116512" y="2553493"/>
              <a:ext cx="11826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3" name="Google Shape;433;p26"/>
            <p:cNvSpPr/>
            <p:nvPr/>
          </p:nvSpPr>
          <p:spPr>
            <a:xfrm>
              <a:off x="5588000" y="2553493"/>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4" name="Google Shape;434;p26"/>
            <p:cNvSpPr/>
            <p:nvPr/>
          </p:nvSpPr>
          <p:spPr>
            <a:xfrm>
              <a:off x="5589587" y="2155032"/>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5" name="Google Shape;435;p26"/>
            <p:cNvSpPr/>
            <p:nvPr/>
          </p:nvSpPr>
          <p:spPr>
            <a:xfrm>
              <a:off x="5927725" y="2164557"/>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6" name="Google Shape;436;p26"/>
            <p:cNvSpPr/>
            <p:nvPr/>
          </p:nvSpPr>
          <p:spPr>
            <a:xfrm>
              <a:off x="5365750" y="2164557"/>
              <a:ext cx="1221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7" name="Google Shape;437;p26"/>
            <p:cNvSpPr/>
            <p:nvPr/>
          </p:nvSpPr>
          <p:spPr>
            <a:xfrm>
              <a:off x="5589587" y="2458243"/>
              <a:ext cx="234900" cy="810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8" name="Google Shape;438;p26"/>
            <p:cNvSpPr/>
            <p:nvPr/>
          </p:nvSpPr>
          <p:spPr>
            <a:xfrm>
              <a:off x="5381625" y="1791493"/>
              <a:ext cx="6525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9" name="Google Shape;439;p26"/>
            <p:cNvSpPr/>
            <p:nvPr/>
          </p:nvSpPr>
          <p:spPr>
            <a:xfrm>
              <a:off x="5368925" y="1774032"/>
              <a:ext cx="657300" cy="493800"/>
            </a:xfrm>
            <a:custGeom>
              <a:avLst/>
              <a:gdLst/>
              <a:ahLst/>
              <a:cxnLst/>
              <a:rect l="l" t="t" r="r" b="b"/>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0" name="Google Shape;440;p26"/>
            <p:cNvSpPr/>
            <p:nvPr/>
          </p:nvSpPr>
          <p:spPr>
            <a:xfrm>
              <a:off x="5413375" y="2563018"/>
              <a:ext cx="233400" cy="433500"/>
            </a:xfrm>
            <a:custGeom>
              <a:avLst/>
              <a:gdLst/>
              <a:ahLst/>
              <a:cxnLst/>
              <a:rect l="l" t="t" r="r" b="b"/>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1" name="Google Shape;441;p26"/>
            <p:cNvSpPr/>
            <p:nvPr/>
          </p:nvSpPr>
          <p:spPr>
            <a:xfrm>
              <a:off x="5767387" y="2559843"/>
              <a:ext cx="233400" cy="436500"/>
            </a:xfrm>
            <a:custGeom>
              <a:avLst/>
              <a:gdLst/>
              <a:ahLst/>
              <a:cxnLst/>
              <a:rect l="l" t="t" r="r" b="b"/>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2" name="Google Shape;442;p26"/>
            <p:cNvSpPr/>
            <p:nvPr/>
          </p:nvSpPr>
          <p:spPr>
            <a:xfrm>
              <a:off x="5621337" y="3086893"/>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3" name="Google Shape;443;p26"/>
            <p:cNvSpPr/>
            <p:nvPr/>
          </p:nvSpPr>
          <p:spPr>
            <a:xfrm>
              <a:off x="5621337" y="3086893"/>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4" name="Google Shape;444;p26"/>
            <p:cNvSpPr/>
            <p:nvPr/>
          </p:nvSpPr>
          <p:spPr>
            <a:xfrm>
              <a:off x="6110287" y="2680493"/>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5" name="Google Shape;445;p26"/>
            <p:cNvSpPr/>
            <p:nvPr/>
          </p:nvSpPr>
          <p:spPr>
            <a:xfrm>
              <a:off x="5934075" y="2645568"/>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6" name="Google Shape;446;p26"/>
            <p:cNvSpPr/>
            <p:nvPr/>
          </p:nvSpPr>
          <p:spPr>
            <a:xfrm>
              <a:off x="6442075" y="2645568"/>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7" name="Google Shape;447;p26"/>
            <p:cNvSpPr/>
            <p:nvPr/>
          </p:nvSpPr>
          <p:spPr>
            <a:xfrm>
              <a:off x="6186487" y="3217068"/>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8" name="Google Shape;448;p26"/>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9" name="Google Shape;449;p26"/>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0" name="Google Shape;450;p26"/>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1" name="Google Shape;451;p26"/>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2" name="Google Shape;452;p26"/>
            <p:cNvSpPr/>
            <p:nvPr/>
          </p:nvSpPr>
          <p:spPr>
            <a:xfrm>
              <a:off x="6110287" y="2993232"/>
              <a:ext cx="268200" cy="936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3" name="Google Shape;453;p26"/>
            <p:cNvSpPr/>
            <p:nvPr/>
          </p:nvSpPr>
          <p:spPr>
            <a:xfrm>
              <a:off x="5834062" y="2296318"/>
              <a:ext cx="822300" cy="7605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4" name="Google Shape;454;p26"/>
            <p:cNvSpPr/>
            <p:nvPr/>
          </p:nvSpPr>
          <p:spPr>
            <a:xfrm>
              <a:off x="5916612" y="2201068"/>
              <a:ext cx="625500" cy="582600"/>
            </a:xfrm>
            <a:custGeom>
              <a:avLst/>
              <a:gdLst/>
              <a:ahLst/>
              <a:cxnLst/>
              <a:rect l="l" t="t" r="r" b="b"/>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5" name="Google Shape;455;p26"/>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6" name="Google Shape;456;p26"/>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7" name="Google Shape;457;p26"/>
            <p:cNvSpPr/>
            <p:nvPr/>
          </p:nvSpPr>
          <p:spPr>
            <a:xfrm>
              <a:off x="6110287" y="30456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8" name="Google Shape;458;p26"/>
            <p:cNvSpPr/>
            <p:nvPr/>
          </p:nvSpPr>
          <p:spPr>
            <a:xfrm>
              <a:off x="6110287" y="30456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9" name="Google Shape;459;p26"/>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0" name="Google Shape;460;p26"/>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1" name="Google Shape;461;p26"/>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2" name="Google Shape;462;p26"/>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3" name="Google Shape;463;p26"/>
            <p:cNvSpPr/>
            <p:nvPr/>
          </p:nvSpPr>
          <p:spPr>
            <a:xfrm>
              <a:off x="3990975" y="2572543"/>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4" name="Google Shape;464;p26"/>
            <p:cNvSpPr/>
            <p:nvPr/>
          </p:nvSpPr>
          <p:spPr>
            <a:xfrm>
              <a:off x="3990975" y="2572543"/>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5" name="Google Shape;465;p26"/>
            <p:cNvSpPr/>
            <p:nvPr/>
          </p:nvSpPr>
          <p:spPr>
            <a:xfrm>
              <a:off x="4479925" y="2167732"/>
              <a:ext cx="268200" cy="5589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6" name="Google Shape;466;p26"/>
            <p:cNvSpPr/>
            <p:nvPr/>
          </p:nvSpPr>
          <p:spPr>
            <a:xfrm>
              <a:off x="4303712" y="2131218"/>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7" name="Google Shape;467;p26"/>
            <p:cNvSpPr/>
            <p:nvPr/>
          </p:nvSpPr>
          <p:spPr>
            <a:xfrm>
              <a:off x="4811712" y="2131218"/>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8" name="Google Shape;468;p26"/>
            <p:cNvSpPr/>
            <p:nvPr/>
          </p:nvSpPr>
          <p:spPr>
            <a:xfrm>
              <a:off x="4556125" y="2702718"/>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9" name="Google Shape;469;p26"/>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0" name="Google Shape;470;p26"/>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1" name="Google Shape;471;p26"/>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2" name="Google Shape;472;p26"/>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3" name="Google Shape;473;p26"/>
            <p:cNvSpPr/>
            <p:nvPr/>
          </p:nvSpPr>
          <p:spPr>
            <a:xfrm>
              <a:off x="4479925" y="2480468"/>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p26"/>
            <p:cNvSpPr/>
            <p:nvPr/>
          </p:nvSpPr>
          <p:spPr>
            <a:xfrm>
              <a:off x="4202112" y="1783557"/>
              <a:ext cx="823800" cy="7587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5" name="Google Shape;475;p26"/>
            <p:cNvSpPr/>
            <p:nvPr/>
          </p:nvSpPr>
          <p:spPr>
            <a:xfrm>
              <a:off x="4319587" y="1670843"/>
              <a:ext cx="633300" cy="598500"/>
            </a:xfrm>
            <a:custGeom>
              <a:avLst/>
              <a:gdLst/>
              <a:ahLst/>
              <a:cxnLst/>
              <a:rect l="l" t="t" r="r" b="b"/>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6" name="Google Shape;476;p26"/>
            <p:cNvSpPr/>
            <p:nvPr/>
          </p:nvSpPr>
          <p:spPr>
            <a:xfrm>
              <a:off x="3124200" y="1610519"/>
              <a:ext cx="647700" cy="598500"/>
            </a:xfrm>
            <a:custGeom>
              <a:avLst/>
              <a:gdLst/>
              <a:ahLst/>
              <a:cxnLst/>
              <a:rect l="l" t="t" r="r" b="b"/>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7" name="Google Shape;477;p26"/>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8" name="Google Shape;478;p26"/>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9" name="Google Shape;479;p26"/>
            <p:cNvSpPr/>
            <p:nvPr/>
          </p:nvSpPr>
          <p:spPr>
            <a:xfrm>
              <a:off x="4479925" y="253126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0" name="Google Shape;480;p26"/>
            <p:cNvSpPr/>
            <p:nvPr/>
          </p:nvSpPr>
          <p:spPr>
            <a:xfrm>
              <a:off x="4479925" y="253126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1" name="Google Shape;481;p26"/>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2" name="Google Shape;482;p26"/>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Google Shape;483;p26"/>
            <p:cNvSpPr/>
            <p:nvPr/>
          </p:nvSpPr>
          <p:spPr>
            <a:xfrm>
              <a:off x="4589462"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4" name="Google Shape;484;p26"/>
            <p:cNvSpPr/>
            <p:nvPr/>
          </p:nvSpPr>
          <p:spPr>
            <a:xfrm>
              <a:off x="4589462"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5" name="Google Shape;485;p26"/>
            <p:cNvSpPr/>
            <p:nvPr/>
          </p:nvSpPr>
          <p:spPr>
            <a:xfrm>
              <a:off x="5054600" y="2539207"/>
              <a:ext cx="796800" cy="1043100"/>
            </a:xfrm>
            <a:custGeom>
              <a:avLst/>
              <a:gdLst/>
              <a:ahLst/>
              <a:cxnLst/>
              <a:rect l="l" t="t" r="r" b="b"/>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6" name="Google Shape;486;p26"/>
            <p:cNvSpPr/>
            <p:nvPr/>
          </p:nvSpPr>
          <p:spPr>
            <a:xfrm>
              <a:off x="4859337" y="3375819"/>
              <a:ext cx="1182600" cy="468300"/>
            </a:xfrm>
            <a:custGeom>
              <a:avLst/>
              <a:gdLst/>
              <a:ahLst/>
              <a:cxnLst/>
              <a:rect l="l" t="t" r="r" b="b"/>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Google Shape;487;p26"/>
            <p:cNvSpPr/>
            <p:nvPr/>
          </p:nvSpPr>
          <p:spPr>
            <a:xfrm>
              <a:off x="5332412" y="3002757"/>
              <a:ext cx="2364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Google Shape;488;p26"/>
            <p:cNvSpPr/>
            <p:nvPr/>
          </p:nvSpPr>
          <p:spPr>
            <a:xfrm>
              <a:off x="5670550" y="3012282"/>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Google Shape;489;p26"/>
            <p:cNvSpPr/>
            <p:nvPr/>
          </p:nvSpPr>
          <p:spPr>
            <a:xfrm>
              <a:off x="5110162" y="3012282"/>
              <a:ext cx="1206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0" name="Google Shape;490;p26"/>
            <p:cNvSpPr/>
            <p:nvPr/>
          </p:nvSpPr>
          <p:spPr>
            <a:xfrm>
              <a:off x="5332412" y="3304382"/>
              <a:ext cx="2364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1" name="Google Shape;491;p26"/>
            <p:cNvSpPr/>
            <p:nvPr/>
          </p:nvSpPr>
          <p:spPr>
            <a:xfrm>
              <a:off x="5126037" y="2639218"/>
              <a:ext cx="6510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2" name="Google Shape;492;p26"/>
            <p:cNvSpPr/>
            <p:nvPr/>
          </p:nvSpPr>
          <p:spPr>
            <a:xfrm>
              <a:off x="5122862" y="2618582"/>
              <a:ext cx="689100" cy="496800"/>
            </a:xfrm>
            <a:custGeom>
              <a:avLst/>
              <a:gdLst/>
              <a:ahLst/>
              <a:cxnLst/>
              <a:rect l="l" t="t" r="r" b="b"/>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3" name="Google Shape;493;p26"/>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4" name="Google Shape;494;p26"/>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5" name="Google Shape;495;p26"/>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6" name="Google Shape;496;p26"/>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7" name="Google Shape;497;p26"/>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8" name="Google Shape;498;p26"/>
            <p:cNvSpPr/>
            <p:nvPr/>
          </p:nvSpPr>
          <p:spPr>
            <a:xfrm>
              <a:off x="5200650" y="2972593"/>
              <a:ext cx="507900" cy="184200"/>
            </a:xfrm>
            <a:custGeom>
              <a:avLst/>
              <a:gdLst/>
              <a:ahLst/>
              <a:cxnLst/>
              <a:rect l="l" t="t" r="r" b="b"/>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9" name="Google Shape;499;p26"/>
            <p:cNvSpPr/>
            <p:nvPr/>
          </p:nvSpPr>
          <p:spPr>
            <a:xfrm>
              <a:off x="5448300" y="3542507"/>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0" name="Google Shape;500;p26"/>
            <p:cNvSpPr/>
            <p:nvPr/>
          </p:nvSpPr>
          <p:spPr>
            <a:xfrm>
              <a:off x="5332412" y="3382169"/>
              <a:ext cx="236400" cy="160200"/>
            </a:xfrm>
            <a:custGeom>
              <a:avLst/>
              <a:gdLst/>
              <a:ahLst/>
              <a:cxnLst/>
              <a:rect l="l" t="t" r="r" b="b"/>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1" name="Google Shape;501;p26"/>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2" name="Google Shape;502;p26"/>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3" name="Google Shape;503;p26"/>
            <p:cNvSpPr/>
            <p:nvPr/>
          </p:nvSpPr>
          <p:spPr>
            <a:xfrm>
              <a:off x="3775075" y="2902743"/>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4" name="Google Shape;504;p26"/>
            <p:cNvSpPr/>
            <p:nvPr/>
          </p:nvSpPr>
          <p:spPr>
            <a:xfrm>
              <a:off x="3597275" y="2866232"/>
              <a:ext cx="112800" cy="165000"/>
            </a:xfrm>
            <a:custGeom>
              <a:avLst/>
              <a:gdLst/>
              <a:ahLst/>
              <a:cxnLst/>
              <a:rect l="l" t="t" r="r" b="b"/>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5" name="Google Shape;505;p26"/>
            <p:cNvSpPr/>
            <p:nvPr/>
          </p:nvSpPr>
          <p:spPr>
            <a:xfrm>
              <a:off x="4106862" y="2866232"/>
              <a:ext cx="112800" cy="165000"/>
            </a:xfrm>
            <a:custGeom>
              <a:avLst/>
              <a:gdLst/>
              <a:ahLst/>
              <a:cxnLst/>
              <a:rect l="l" t="t" r="r" b="b"/>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6" name="Google Shape;506;p26"/>
            <p:cNvSpPr/>
            <p:nvPr/>
          </p:nvSpPr>
          <p:spPr>
            <a:xfrm>
              <a:off x="3722687" y="3437732"/>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7" name="Google Shape;507;p26"/>
            <p:cNvSpPr/>
            <p:nvPr/>
          </p:nvSpPr>
          <p:spPr>
            <a:xfrm>
              <a:off x="3598862" y="3312319"/>
              <a:ext cx="234900" cy="560400"/>
            </a:xfrm>
            <a:custGeom>
              <a:avLst/>
              <a:gdLst/>
              <a:ahLst/>
              <a:cxnLst/>
              <a:rect l="l" t="t" r="r" b="b"/>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8" name="Google Shape;508;p26"/>
            <p:cNvSpPr/>
            <p:nvPr/>
          </p:nvSpPr>
          <p:spPr>
            <a:xfrm>
              <a:off x="3984625" y="3312319"/>
              <a:ext cx="233400" cy="560400"/>
            </a:xfrm>
            <a:custGeom>
              <a:avLst/>
              <a:gdLst/>
              <a:ahLst/>
              <a:cxnLst/>
              <a:rect l="l" t="t" r="r" b="b"/>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9" name="Google Shape;509;p26"/>
            <p:cNvSpPr/>
            <p:nvPr/>
          </p:nvSpPr>
          <p:spPr>
            <a:xfrm>
              <a:off x="3851275" y="3437732"/>
              <a:ext cx="115800" cy="112800"/>
            </a:xfrm>
            <a:custGeom>
              <a:avLst/>
              <a:gdLst/>
              <a:ahLst/>
              <a:cxnLst/>
              <a:rect l="l" t="t" r="r" b="b"/>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0" name="Google Shape;510;p26"/>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1" name="Google Shape;511;p26"/>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2" name="Google Shape;512;p26"/>
            <p:cNvSpPr/>
            <p:nvPr/>
          </p:nvSpPr>
          <p:spPr>
            <a:xfrm>
              <a:off x="3762375" y="3271043"/>
              <a:ext cx="146100" cy="282600"/>
            </a:xfrm>
            <a:custGeom>
              <a:avLst/>
              <a:gdLst/>
              <a:ahLst/>
              <a:cxnLst/>
              <a:rect l="l" t="t" r="r" b="b"/>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p26"/>
            <p:cNvSpPr/>
            <p:nvPr/>
          </p:nvSpPr>
          <p:spPr>
            <a:xfrm>
              <a:off x="3762375" y="3271043"/>
              <a:ext cx="146100" cy="282600"/>
            </a:xfrm>
            <a:custGeom>
              <a:avLst/>
              <a:gdLst/>
              <a:ahLst/>
              <a:cxnLst/>
              <a:rect l="l" t="t" r="r" b="b"/>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4" name="Google Shape;514;p26"/>
            <p:cNvSpPr/>
            <p:nvPr/>
          </p:nvSpPr>
          <p:spPr>
            <a:xfrm>
              <a:off x="3775075" y="3215482"/>
              <a:ext cx="266700" cy="92100"/>
            </a:xfrm>
            <a:custGeom>
              <a:avLst/>
              <a:gdLst/>
              <a:ahLst/>
              <a:cxnLst/>
              <a:rect l="l" t="t" r="r" b="b"/>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5" name="Google Shape;515;p26"/>
            <p:cNvSpPr/>
            <p:nvPr/>
          </p:nvSpPr>
          <p:spPr>
            <a:xfrm>
              <a:off x="3582987" y="2442368"/>
              <a:ext cx="685800" cy="682500"/>
            </a:xfrm>
            <a:custGeom>
              <a:avLst/>
              <a:gdLst/>
              <a:ahLst/>
              <a:cxnLst/>
              <a:rect l="l" t="t" r="r" b="b"/>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6" name="Google Shape;516;p26"/>
            <p:cNvSpPr/>
            <p:nvPr/>
          </p:nvSpPr>
          <p:spPr>
            <a:xfrm>
              <a:off x="3497262" y="2518568"/>
              <a:ext cx="822300" cy="758700"/>
            </a:xfrm>
            <a:custGeom>
              <a:avLst/>
              <a:gdLst/>
              <a:ahLst/>
              <a:cxnLst/>
              <a:rect l="l" t="t" r="r" b="b"/>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7" name="Google Shape;517;p26"/>
            <p:cNvSpPr/>
            <p:nvPr/>
          </p:nvSpPr>
          <p:spPr>
            <a:xfrm>
              <a:off x="3560762" y="2497932"/>
              <a:ext cx="692100" cy="449400"/>
            </a:xfrm>
            <a:custGeom>
              <a:avLst/>
              <a:gdLst/>
              <a:ahLst/>
              <a:cxnLst/>
              <a:rect l="l" t="t" r="r" b="b"/>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8" name="Google Shape;518;p26"/>
            <p:cNvSpPr/>
            <p:nvPr/>
          </p:nvSpPr>
          <p:spPr>
            <a:xfrm>
              <a:off x="3703637" y="2658268"/>
              <a:ext cx="261900" cy="63600"/>
            </a:xfrm>
            <a:custGeom>
              <a:avLst/>
              <a:gdLst/>
              <a:ahLst/>
              <a:cxnLst/>
              <a:rect l="l" t="t" r="r" b="b"/>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9" name="Google Shape;519;p26"/>
            <p:cNvSpPr/>
            <p:nvPr/>
          </p:nvSpPr>
          <p:spPr>
            <a:xfrm>
              <a:off x="3659187" y="2859882"/>
              <a:ext cx="504900" cy="1857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0" name="Google Shape;520;p26"/>
            <p:cNvSpPr/>
            <p:nvPr/>
          </p:nvSpPr>
          <p:spPr>
            <a:xfrm>
              <a:off x="3908425" y="3271043"/>
              <a:ext cx="142800" cy="284100"/>
            </a:xfrm>
            <a:custGeom>
              <a:avLst/>
              <a:gdLst/>
              <a:ahLst/>
              <a:cxnLst/>
              <a:rect l="l" t="t" r="r" b="b"/>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1" name="Google Shape;521;p26"/>
            <p:cNvSpPr/>
            <p:nvPr/>
          </p:nvSpPr>
          <p:spPr>
            <a:xfrm>
              <a:off x="3908425" y="3271043"/>
              <a:ext cx="142800" cy="284100"/>
            </a:xfrm>
            <a:custGeom>
              <a:avLst/>
              <a:gdLst/>
              <a:ahLst/>
              <a:cxnLst/>
              <a:rect l="l" t="t" r="r" b="b"/>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2" name="Google Shape;522;p26"/>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3" name="Google Shape;523;p26"/>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4" name="Google Shape;524;p26"/>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5" name="Google Shape;525;p26"/>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6" name="Google Shape;526;p26"/>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7" name="Google Shape;527;p26"/>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8" name="Google Shape;528;p26"/>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9" name="Google Shape;529;p26"/>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0" name="Google Shape;530;p26"/>
            <p:cNvSpPr/>
            <p:nvPr/>
          </p:nvSpPr>
          <p:spPr>
            <a:xfrm>
              <a:off x="4460875" y="3066256"/>
              <a:ext cx="268200" cy="560399"/>
            </a:xfrm>
            <a:custGeom>
              <a:avLst/>
              <a:gdLst/>
              <a:ahLst/>
              <a:cxnLst/>
              <a:rect l="l" t="t" r="r" b="b"/>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1" name="Google Shape;531;p26"/>
            <p:cNvSpPr/>
            <p:nvPr/>
          </p:nvSpPr>
          <p:spPr>
            <a:xfrm>
              <a:off x="4283075" y="3031331"/>
              <a:ext cx="112800" cy="163500"/>
            </a:xfrm>
            <a:custGeom>
              <a:avLst/>
              <a:gdLst/>
              <a:ahLst/>
              <a:cxnLst/>
              <a:rect l="l" t="t" r="r" b="b"/>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2" name="Google Shape;532;p26"/>
            <p:cNvSpPr/>
            <p:nvPr/>
          </p:nvSpPr>
          <p:spPr>
            <a:xfrm>
              <a:off x="4791075" y="3031331"/>
              <a:ext cx="112800" cy="163500"/>
            </a:xfrm>
            <a:custGeom>
              <a:avLst/>
              <a:gdLst/>
              <a:ahLst/>
              <a:cxnLst/>
              <a:rect l="l" t="t" r="r" b="b"/>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3" name="Google Shape;533;p26"/>
            <p:cNvSpPr/>
            <p:nvPr/>
          </p:nvSpPr>
          <p:spPr>
            <a:xfrm>
              <a:off x="4408487" y="3602830"/>
              <a:ext cx="354000" cy="435000"/>
            </a:xfrm>
            <a:custGeom>
              <a:avLst/>
              <a:gdLst/>
              <a:ahLst/>
              <a:cxnLst/>
              <a:rect l="l" t="t" r="r" b="b"/>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4" name="Google Shape;534;p26"/>
            <p:cNvSpPr/>
            <p:nvPr/>
          </p:nvSpPr>
          <p:spPr>
            <a:xfrm>
              <a:off x="4286250" y="3475830"/>
              <a:ext cx="233400" cy="561900"/>
            </a:xfrm>
            <a:custGeom>
              <a:avLst/>
              <a:gdLst/>
              <a:ahLst/>
              <a:cxnLst/>
              <a:rect l="l" t="t" r="r" b="b"/>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5" name="Google Shape;535;p26"/>
            <p:cNvSpPr/>
            <p:nvPr/>
          </p:nvSpPr>
          <p:spPr>
            <a:xfrm>
              <a:off x="4670425" y="3475830"/>
              <a:ext cx="231900" cy="561900"/>
            </a:xfrm>
            <a:custGeom>
              <a:avLst/>
              <a:gdLst/>
              <a:ahLst/>
              <a:cxnLst/>
              <a:rect l="l" t="t" r="r" b="b"/>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6" name="Google Shape;536;p26"/>
            <p:cNvSpPr/>
            <p:nvPr/>
          </p:nvSpPr>
          <p:spPr>
            <a:xfrm>
              <a:off x="4537075" y="3602830"/>
              <a:ext cx="114300" cy="111000"/>
            </a:xfrm>
            <a:custGeom>
              <a:avLst/>
              <a:gdLst/>
              <a:ahLst/>
              <a:cxnLst/>
              <a:rect l="l" t="t" r="r" b="b"/>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7" name="Google Shape;537;p26"/>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8" name="Google Shape;538;p26"/>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Google Shape;539;p26"/>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0" name="Google Shape;540;p26"/>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1" name="Google Shape;541;p26"/>
            <p:cNvSpPr/>
            <p:nvPr/>
          </p:nvSpPr>
          <p:spPr>
            <a:xfrm>
              <a:off x="4460875" y="3378994"/>
              <a:ext cx="268200" cy="93600"/>
            </a:xfrm>
            <a:custGeom>
              <a:avLst/>
              <a:gdLst/>
              <a:ahLst/>
              <a:cxnLst/>
              <a:rect l="l" t="t" r="r" b="b"/>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2" name="Google Shape;542;p26"/>
            <p:cNvSpPr/>
            <p:nvPr/>
          </p:nvSpPr>
          <p:spPr>
            <a:xfrm>
              <a:off x="4183062" y="2682081"/>
              <a:ext cx="823800" cy="758699"/>
            </a:xfrm>
            <a:custGeom>
              <a:avLst/>
              <a:gdLst/>
              <a:ahLst/>
              <a:cxnLst/>
              <a:rect l="l" t="t" r="r" b="b"/>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3" name="Google Shape;543;p26"/>
            <p:cNvSpPr/>
            <p:nvPr/>
          </p:nvSpPr>
          <p:spPr>
            <a:xfrm>
              <a:off x="4279900" y="2585243"/>
              <a:ext cx="647700" cy="584100"/>
            </a:xfrm>
            <a:custGeom>
              <a:avLst/>
              <a:gdLst/>
              <a:ahLst/>
              <a:cxnLst/>
              <a:rect l="l" t="t" r="r" b="b"/>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4" name="Google Shape;544;p26"/>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5" name="Google Shape;545;p26"/>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6" name="Google Shape;546;p26"/>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7" name="Google Shape;547;p26"/>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8" name="Google Shape;548;p26"/>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9" name="Google Shape;549;p26"/>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0" name="Google Shape;550;p26"/>
            <p:cNvSpPr/>
            <p:nvPr/>
          </p:nvSpPr>
          <p:spPr>
            <a:xfrm>
              <a:off x="4568825" y="3713955"/>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1" name="Google Shape;551;p26"/>
            <p:cNvSpPr/>
            <p:nvPr/>
          </p:nvSpPr>
          <p:spPr>
            <a:xfrm>
              <a:off x="4568825" y="371395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52" name="Google Shape;552;p26"/>
          <p:cNvSpPr/>
          <p:nvPr/>
        </p:nvSpPr>
        <p:spPr>
          <a:xfrm>
            <a:off x="0" y="1100666"/>
            <a:ext cx="9144000" cy="4614300"/>
          </a:xfrm>
          <a:prstGeom prst="rect">
            <a:avLst/>
          </a:prstGeom>
          <a:solidFill>
            <a:schemeClr val="lt1">
              <a:alpha val="60784"/>
            </a:scheme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568"/>
        <p:cNvGrpSpPr/>
        <p:nvPr/>
      </p:nvGrpSpPr>
      <p:grpSpPr>
        <a:xfrm>
          <a:off x="0" y="0"/>
          <a:ext cx="0" cy="0"/>
          <a:chOff x="0" y="0"/>
          <a:chExt cx="0" cy="0"/>
        </a:xfrm>
      </p:grpSpPr>
      <p:sp>
        <p:nvSpPr>
          <p:cNvPr id="569" name="Google Shape;569;p28"/>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570" name="Google Shape;570;p2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571" name="Google Shape;571;p2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2"/>
        <p:cNvGrpSpPr/>
        <p:nvPr/>
      </p:nvGrpSpPr>
      <p:grpSpPr>
        <a:xfrm>
          <a:off x="0" y="0"/>
          <a:ext cx="0" cy="0"/>
          <a:chOff x="0" y="0"/>
          <a:chExt cx="0" cy="0"/>
        </a:xfrm>
      </p:grpSpPr>
      <p:sp>
        <p:nvSpPr>
          <p:cNvPr id="573" name="Google Shape;573;p29"/>
          <p:cNvSpPr txBox="1">
            <a:spLocks noGrp="1"/>
          </p:cNvSpPr>
          <p:nvPr>
            <p:ph type="ctrTitle"/>
          </p:nvPr>
        </p:nvSpPr>
        <p:spPr>
          <a:xfrm>
            <a:off x="685800" y="1775355"/>
            <a:ext cx="7772400" cy="1224900"/>
          </a:xfrm>
          <a:prstGeom prst="rect">
            <a:avLst/>
          </a:prstGeom>
          <a:noFill/>
          <a:ln>
            <a:noFill/>
          </a:ln>
        </p:spPr>
        <p:txBody>
          <a:bodyPr spcFirstLastPara="1" wrap="square" lIns="91425" tIns="91425" rIns="91425" bIns="91425" rtlCol="0" anchor="ctr" anchorCtr="0"/>
          <a:lstStyle>
            <a:lvl1pPr marR="0" lvl="0" algn="ctr" rtl="0">
              <a:lnSpc>
                <a:spcPct val="100000"/>
              </a:lnSpc>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574" name="Google Shape;574;p29"/>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560"/>
              </a:spcBef>
              <a:spcAft>
                <a:spcPts val="0"/>
              </a:spcAft>
              <a:buClr>
                <a:srgbClr val="888888"/>
              </a:buClr>
              <a:buSzPts val="2400"/>
              <a:buFont typeface="Arial"/>
              <a:buNone/>
              <a:defRPr sz="2800" b="0" i="0" u="none" strike="noStrike" cap="none">
                <a:solidFill>
                  <a:srgbClr val="888888"/>
                </a:solidFill>
                <a:latin typeface="Raleway"/>
                <a:ea typeface="Raleway"/>
                <a:cs typeface="Raleway"/>
                <a:sym typeface="Raleway"/>
              </a:defRPr>
            </a:lvl1pPr>
            <a:lvl2pPr marR="0" lvl="1"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Raleway"/>
                <a:ea typeface="Raleway"/>
                <a:cs typeface="Raleway"/>
                <a:sym typeface="Raleway"/>
              </a:defRPr>
            </a:lvl2pPr>
            <a:lvl3pPr marR="0" lvl="2"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Raleway"/>
                <a:ea typeface="Raleway"/>
                <a:cs typeface="Raleway"/>
                <a:sym typeface="Raleway"/>
              </a:defRPr>
            </a:lvl3pPr>
            <a:lvl4pPr marR="0" lvl="3"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4pPr>
            <a:lvl5pPr marR="0" lvl="4"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575" name="Google Shape;575;p2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576" name="Google Shape;576;p2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77" name="Google Shape;577;p29"/>
          <p:cNvSpPr/>
          <p:nvPr/>
        </p:nvSpPr>
        <p:spPr>
          <a:xfrm>
            <a:off x="301037" y="553989"/>
            <a:ext cx="8541900" cy="376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78"/>
        <p:cNvGrpSpPr/>
        <p:nvPr/>
      </p:nvGrpSpPr>
      <p:grpSpPr>
        <a:xfrm>
          <a:off x="0" y="0"/>
          <a:ext cx="0" cy="0"/>
          <a:chOff x="0" y="0"/>
          <a:chExt cx="0" cy="0"/>
        </a:xfrm>
      </p:grpSpPr>
      <p:sp>
        <p:nvSpPr>
          <p:cNvPr id="579" name="Google Shape;579;p3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580" name="Google Shape;580;p30"/>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oter without Title" type="titleOnly">
  <p:cSld name="TITLE_ONLY">
    <p:spTree>
      <p:nvGrpSpPr>
        <p:cNvPr id="1" name="Shape 581"/>
        <p:cNvGrpSpPr/>
        <p:nvPr/>
      </p:nvGrpSpPr>
      <p:grpSpPr>
        <a:xfrm>
          <a:off x="0" y="0"/>
          <a:ext cx="0" cy="0"/>
          <a:chOff x="0" y="0"/>
          <a:chExt cx="0" cy="0"/>
        </a:xfrm>
      </p:grpSpPr>
      <p:sp>
        <p:nvSpPr>
          <p:cNvPr id="582" name="Google Shape;582;p31"/>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583" name="Google Shape;583;p3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584" name="Google Shape;584;p3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85" name="Google Shape;585;p31"/>
          <p:cNvSpPr/>
          <p:nvPr/>
        </p:nvSpPr>
        <p:spPr>
          <a:xfrm>
            <a:off x="0" y="-94497"/>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586"/>
        <p:cNvGrpSpPr/>
        <p:nvPr/>
      </p:nvGrpSpPr>
      <p:grpSpPr>
        <a:xfrm>
          <a:off x="0" y="0"/>
          <a:ext cx="0" cy="0"/>
          <a:chOff x="0" y="0"/>
          <a:chExt cx="0" cy="0"/>
        </a:xfrm>
      </p:grpSpPr>
      <p:sp>
        <p:nvSpPr>
          <p:cNvPr id="587" name="Google Shape;587;p3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588" name="Google Shape;588;p32"/>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9" name="Google Shape;589;p32"/>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R="0" lvl="1"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4"/>
        <p:cNvGrpSpPr/>
        <p:nvPr/>
      </p:nvGrpSpPr>
      <p:grpSpPr>
        <a:xfrm>
          <a:off x="0" y="0"/>
          <a:ext cx="0" cy="0"/>
          <a:chOff x="0" y="0"/>
          <a:chExt cx="0" cy="0"/>
        </a:xfrm>
      </p:grpSpPr>
      <p:sp>
        <p:nvSpPr>
          <p:cNvPr id="35" name="Google Shape;35;p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36" name="Google Shape;36;p4"/>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without Footer">
  <p:cSld name="Title without Footer">
    <p:spTree>
      <p:nvGrpSpPr>
        <p:cNvPr id="1" name="Shape 590"/>
        <p:cNvGrpSpPr/>
        <p:nvPr/>
      </p:nvGrpSpPr>
      <p:grpSpPr>
        <a:xfrm>
          <a:off x="0" y="0"/>
          <a:ext cx="0" cy="0"/>
          <a:chOff x="0" y="0"/>
          <a:chExt cx="0" cy="0"/>
        </a:xfrm>
      </p:grpSpPr>
      <p:sp>
        <p:nvSpPr>
          <p:cNvPr id="591" name="Google Shape;591;p33"/>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592" name="Google Shape;592;p3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593" name="Google Shape;593;p3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94" name="Google Shape;594;p33"/>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5" name="Google Shape;595;p33"/>
          <p:cNvSpPr/>
          <p:nvPr/>
        </p:nvSpPr>
        <p:spPr>
          <a:xfrm>
            <a:off x="0" y="3851189"/>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ithout footer arrows">
  <p:cSld name="Without footer arrows">
    <p:spTree>
      <p:nvGrpSpPr>
        <p:cNvPr id="1" name="Shape 596"/>
        <p:cNvGrpSpPr/>
        <p:nvPr/>
      </p:nvGrpSpPr>
      <p:grpSpPr>
        <a:xfrm>
          <a:off x="0" y="0"/>
          <a:ext cx="0" cy="0"/>
          <a:chOff x="0" y="0"/>
          <a:chExt cx="0" cy="0"/>
        </a:xfrm>
      </p:grpSpPr>
      <p:sp>
        <p:nvSpPr>
          <p:cNvPr id="597" name="Google Shape;597;p34"/>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598" name="Google Shape;598;p34"/>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599" name="Google Shape;599;p3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00" name="Google Shape;600;p34"/>
          <p:cNvSpPr/>
          <p:nvPr/>
        </p:nvSpPr>
        <p:spPr>
          <a:xfrm>
            <a:off x="3722146" y="4900705"/>
            <a:ext cx="1699800" cy="814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lored Backgroud">
  <p:cSld name="Colored Backgroud">
    <p:spTree>
      <p:nvGrpSpPr>
        <p:cNvPr id="1" name="Shape 601"/>
        <p:cNvGrpSpPr/>
        <p:nvPr/>
      </p:nvGrpSpPr>
      <p:grpSpPr>
        <a:xfrm>
          <a:off x="0" y="0"/>
          <a:ext cx="0" cy="0"/>
          <a:chOff x="0" y="0"/>
          <a:chExt cx="0" cy="0"/>
        </a:xfrm>
      </p:grpSpPr>
      <p:sp>
        <p:nvSpPr>
          <p:cNvPr id="602" name="Google Shape;602;p35"/>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603" name="Google Shape;603;p35"/>
          <p:cNvSpPr/>
          <p:nvPr/>
        </p:nvSpPr>
        <p:spPr>
          <a:xfrm>
            <a:off x="0" y="0"/>
            <a:ext cx="9144000" cy="5715000"/>
          </a:xfrm>
          <a:prstGeom prst="rect">
            <a:avLst/>
          </a:prstGeom>
          <a:solidFill>
            <a:srgbClr val="A5DAED"/>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4"/>
        <p:cNvGrpSpPr/>
        <p:nvPr/>
      </p:nvGrpSpPr>
      <p:grpSpPr>
        <a:xfrm>
          <a:off x="0" y="0"/>
          <a:ext cx="0" cy="0"/>
          <a:chOff x="0" y="0"/>
          <a:chExt cx="0" cy="0"/>
        </a:xfrm>
      </p:grpSpPr>
      <p:sp>
        <p:nvSpPr>
          <p:cNvPr id="605" name="Google Shape;605;p36"/>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606" name="Google Shape;606;p36"/>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607" name="Google Shape;607;p3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608" name="Google Shape;608;p3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609"/>
        <p:cNvGrpSpPr/>
        <p:nvPr/>
      </p:nvGrpSpPr>
      <p:grpSpPr>
        <a:xfrm>
          <a:off x="0" y="0"/>
          <a:ext cx="0" cy="0"/>
          <a:chOff x="0" y="0"/>
          <a:chExt cx="0" cy="0"/>
        </a:xfrm>
      </p:grpSpPr>
      <p:sp>
        <p:nvSpPr>
          <p:cNvPr id="610" name="Google Shape;610;p37"/>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611" name="Google Shape;611;p3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612" name="Google Shape;612;p3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613" name="Google Shape;613;p37"/>
          <p:cNvCxnSpPr/>
          <p:nvPr/>
        </p:nvCxnSpPr>
        <p:spPr>
          <a:xfrm rot="10800000">
            <a:off x="399835"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4"/>
        <p:cNvGrpSpPr/>
        <p:nvPr/>
      </p:nvGrpSpPr>
      <p:grpSpPr>
        <a:xfrm>
          <a:off x="0" y="0"/>
          <a:ext cx="0" cy="0"/>
          <a:chOff x="0" y="0"/>
          <a:chExt cx="0" cy="0"/>
        </a:xfrm>
      </p:grpSpPr>
      <p:sp>
        <p:nvSpPr>
          <p:cNvPr id="615" name="Google Shape;615;p38"/>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616" name="Google Shape;616;p38"/>
          <p:cNvSpPr txBox="1">
            <a:spLocks noGrp="1"/>
          </p:cNvSpPr>
          <p:nvPr>
            <p:ph type="body" idx="1"/>
          </p:nvPr>
        </p:nvSpPr>
        <p:spPr>
          <a:xfrm>
            <a:off x="457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617" name="Google Shape;617;p38"/>
          <p:cNvSpPr txBox="1">
            <a:spLocks noGrp="1"/>
          </p:cNvSpPr>
          <p:nvPr>
            <p:ph type="body" idx="2"/>
          </p:nvPr>
        </p:nvSpPr>
        <p:spPr>
          <a:xfrm>
            <a:off x="4648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618" name="Google Shape;618;p3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619" name="Google Shape;619;p3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0"/>
        <p:cNvGrpSpPr/>
        <p:nvPr/>
      </p:nvGrpSpPr>
      <p:grpSpPr>
        <a:xfrm>
          <a:off x="0" y="0"/>
          <a:ext cx="0" cy="0"/>
          <a:chOff x="0" y="0"/>
          <a:chExt cx="0" cy="0"/>
        </a:xfrm>
      </p:grpSpPr>
      <p:sp>
        <p:nvSpPr>
          <p:cNvPr id="621" name="Google Shape;621;p39"/>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622" name="Google Shape;622;p39"/>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623" name="Google Shape;623;p39"/>
          <p:cNvSpPr txBox="1">
            <a:spLocks noGrp="1"/>
          </p:cNvSpPr>
          <p:nvPr>
            <p:ph type="body" idx="2"/>
          </p:nvPr>
        </p:nvSpPr>
        <p:spPr>
          <a:xfrm>
            <a:off x="457200" y="1645160"/>
            <a:ext cx="40401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624" name="Google Shape;624;p39"/>
          <p:cNvSpPr txBox="1">
            <a:spLocks noGrp="1"/>
          </p:cNvSpPr>
          <p:nvPr>
            <p:ph type="body" idx="3"/>
          </p:nvPr>
        </p:nvSpPr>
        <p:spPr>
          <a:xfrm>
            <a:off x="4645027" y="1112025"/>
            <a:ext cx="40419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625" name="Google Shape;625;p39"/>
          <p:cNvSpPr txBox="1">
            <a:spLocks noGrp="1"/>
          </p:cNvSpPr>
          <p:nvPr>
            <p:ph type="body" idx="4"/>
          </p:nvPr>
        </p:nvSpPr>
        <p:spPr>
          <a:xfrm>
            <a:off x="4645027" y="1645160"/>
            <a:ext cx="40419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626" name="Google Shape;626;p3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Raleway"/>
              <a:buNone/>
              <a:defRPr sz="1100" b="0"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627" name="Google Shape;627;p3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1pPr>
            <a:lvl2pPr marL="0" marR="0" lvl="1"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2pPr>
            <a:lvl3pPr marL="0" marR="0" lvl="2"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3pPr>
            <a:lvl4pPr marL="0" marR="0" lvl="3"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4pPr>
            <a:lvl5pPr marL="0" marR="0" lvl="4"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5pPr>
            <a:lvl6pPr marL="0" marR="0" lvl="5"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6pPr>
            <a:lvl7pPr marL="0" marR="0" lvl="6"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7pPr>
            <a:lvl8pPr marL="0" marR="0" lvl="7"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8pPr>
            <a:lvl9pPr marL="0" marR="0" lvl="8"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628"/>
        <p:cNvGrpSpPr/>
        <p:nvPr/>
      </p:nvGrpSpPr>
      <p:grpSpPr>
        <a:xfrm>
          <a:off x="0" y="0"/>
          <a:ext cx="0" cy="0"/>
          <a:chOff x="0" y="0"/>
          <a:chExt cx="0" cy="0"/>
        </a:xfrm>
      </p:grpSpPr>
      <p:sp>
        <p:nvSpPr>
          <p:cNvPr id="629" name="Google Shape;629;p40"/>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630" name="Google Shape;630;p4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631" name="Google Shape;631;p4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32" name="Google Shape;632;p40"/>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33" name="Google Shape;633;p40"/>
          <p:cNvGrpSpPr/>
          <p:nvPr/>
        </p:nvGrpSpPr>
        <p:grpSpPr>
          <a:xfrm>
            <a:off x="2415383" y="1232065"/>
            <a:ext cx="4453656" cy="3254508"/>
            <a:chOff x="2415382" y="1108869"/>
            <a:chExt cx="4453656" cy="2929087"/>
          </a:xfrm>
        </p:grpSpPr>
        <p:sp>
          <p:nvSpPr>
            <p:cNvPr id="634" name="Google Shape;634;p40"/>
            <p:cNvSpPr/>
            <p:nvPr/>
          </p:nvSpPr>
          <p:spPr>
            <a:xfrm>
              <a:off x="4546600" y="1994694"/>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5" name="Google Shape;635;p40"/>
            <p:cNvSpPr/>
            <p:nvPr/>
          </p:nvSpPr>
          <p:spPr>
            <a:xfrm>
              <a:off x="4546600" y="1994694"/>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6" name="Google Shape;636;p40"/>
            <p:cNvSpPr/>
            <p:nvPr/>
          </p:nvSpPr>
          <p:spPr>
            <a:xfrm>
              <a:off x="5035550" y="15882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7" name="Google Shape;637;p40"/>
            <p:cNvSpPr/>
            <p:nvPr/>
          </p:nvSpPr>
          <p:spPr>
            <a:xfrm>
              <a:off x="4859338"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8" name="Google Shape;638;p40"/>
            <p:cNvSpPr/>
            <p:nvPr/>
          </p:nvSpPr>
          <p:spPr>
            <a:xfrm>
              <a:off x="5365750"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9" name="Google Shape;639;p40"/>
            <p:cNvSpPr/>
            <p:nvPr/>
          </p:nvSpPr>
          <p:spPr>
            <a:xfrm>
              <a:off x="5024438"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0" name="Google Shape;640;p40"/>
            <p:cNvSpPr/>
            <p:nvPr/>
          </p:nvSpPr>
          <p:spPr>
            <a:xfrm>
              <a:off x="5024438"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1" name="Google Shape;641;p40"/>
            <p:cNvSpPr/>
            <p:nvPr/>
          </p:nvSpPr>
          <p:spPr>
            <a:xfrm>
              <a:off x="5035550" y="1902619"/>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2" name="Google Shape;642;p40"/>
            <p:cNvSpPr/>
            <p:nvPr/>
          </p:nvSpPr>
          <p:spPr>
            <a:xfrm>
              <a:off x="4757738" y="1205707"/>
              <a:ext cx="8238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3" name="Google Shape;643;p40"/>
            <p:cNvSpPr/>
            <p:nvPr/>
          </p:nvSpPr>
          <p:spPr>
            <a:xfrm>
              <a:off x="4810125" y="1158082"/>
              <a:ext cx="673200" cy="517500"/>
            </a:xfrm>
            <a:custGeom>
              <a:avLst/>
              <a:gdLst/>
              <a:ahLst/>
              <a:cxnLst/>
              <a:rect l="l" t="t" r="r" b="b"/>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4" name="Google Shape;644;p40"/>
            <p:cNvSpPr/>
            <p:nvPr/>
          </p:nvSpPr>
          <p:spPr>
            <a:xfrm>
              <a:off x="5170488"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5" name="Google Shape;645;p40"/>
            <p:cNvSpPr/>
            <p:nvPr/>
          </p:nvSpPr>
          <p:spPr>
            <a:xfrm>
              <a:off x="5170488"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6" name="Google Shape;646;p40"/>
            <p:cNvSpPr/>
            <p:nvPr/>
          </p:nvSpPr>
          <p:spPr>
            <a:xfrm>
              <a:off x="5170488" y="2124869"/>
              <a:ext cx="0" cy="0"/>
            </a:xfrm>
            <a:custGeom>
              <a:avLst/>
              <a:gdLst/>
              <a:ahLst/>
              <a:cxnLst/>
              <a:rect l="l" t="t" r="r" b="b"/>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7" name="Google Shape;647;p40"/>
            <p:cNvSpPr/>
            <p:nvPr/>
          </p:nvSpPr>
          <p:spPr>
            <a:xfrm>
              <a:off x="5170488" y="2124869"/>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8" name="Google Shape;648;p40"/>
            <p:cNvSpPr/>
            <p:nvPr/>
          </p:nvSpPr>
          <p:spPr>
            <a:xfrm>
              <a:off x="5035550" y="19534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9" name="Google Shape;649;p40"/>
            <p:cNvSpPr/>
            <p:nvPr/>
          </p:nvSpPr>
          <p:spPr>
            <a:xfrm>
              <a:off x="5035550" y="19534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0" name="Google Shape;650;p40"/>
            <p:cNvSpPr/>
            <p:nvPr/>
          </p:nvSpPr>
          <p:spPr>
            <a:xfrm>
              <a:off x="5145088"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1" name="Google Shape;651;p40"/>
            <p:cNvSpPr/>
            <p:nvPr/>
          </p:nvSpPr>
          <p:spPr>
            <a:xfrm>
              <a:off x="5145088"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2" name="Google Shape;652;p40"/>
            <p:cNvSpPr/>
            <p:nvPr/>
          </p:nvSpPr>
          <p:spPr>
            <a:xfrm>
              <a:off x="5011738" y="1745457"/>
              <a:ext cx="315900" cy="45900"/>
            </a:xfrm>
            <a:custGeom>
              <a:avLst/>
              <a:gdLst/>
              <a:ahLst/>
              <a:cxnLst/>
              <a:rect l="l" t="t" r="r" b="b"/>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3" name="Google Shape;653;p40"/>
            <p:cNvSpPr/>
            <p:nvPr/>
          </p:nvSpPr>
          <p:spPr>
            <a:xfrm>
              <a:off x="3454400" y="199469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4" name="Google Shape;654;p40"/>
            <p:cNvSpPr/>
            <p:nvPr/>
          </p:nvSpPr>
          <p:spPr>
            <a:xfrm>
              <a:off x="3454400" y="199469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5" name="Google Shape;655;p40"/>
            <p:cNvSpPr/>
            <p:nvPr/>
          </p:nvSpPr>
          <p:spPr>
            <a:xfrm>
              <a:off x="3944938" y="158829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6" name="Google Shape;656;p40"/>
            <p:cNvSpPr/>
            <p:nvPr/>
          </p:nvSpPr>
          <p:spPr>
            <a:xfrm>
              <a:off x="3767138"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7" name="Google Shape;657;p40"/>
            <p:cNvSpPr/>
            <p:nvPr/>
          </p:nvSpPr>
          <p:spPr>
            <a:xfrm>
              <a:off x="4275138"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8" name="Google Shape;658;p40"/>
            <p:cNvSpPr/>
            <p:nvPr/>
          </p:nvSpPr>
          <p:spPr>
            <a:xfrm>
              <a:off x="3944938" y="1902619"/>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9" name="Google Shape;659;p40"/>
            <p:cNvSpPr/>
            <p:nvPr/>
          </p:nvSpPr>
          <p:spPr>
            <a:xfrm>
              <a:off x="3667125" y="120570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0" name="Google Shape;660;p40"/>
            <p:cNvSpPr/>
            <p:nvPr/>
          </p:nvSpPr>
          <p:spPr>
            <a:xfrm>
              <a:off x="3762375" y="1108869"/>
              <a:ext cx="649200" cy="582600"/>
            </a:xfrm>
            <a:custGeom>
              <a:avLst/>
              <a:gdLst/>
              <a:ahLst/>
              <a:cxnLst/>
              <a:rect l="l" t="t" r="r" b="b"/>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1" name="Google Shape;661;p40"/>
            <p:cNvSpPr/>
            <p:nvPr/>
          </p:nvSpPr>
          <p:spPr>
            <a:xfrm>
              <a:off x="4052888"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2" name="Google Shape;662;p40"/>
            <p:cNvSpPr/>
            <p:nvPr/>
          </p:nvSpPr>
          <p:spPr>
            <a:xfrm>
              <a:off x="4052888"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3" name="Google Shape;663;p40"/>
            <p:cNvSpPr/>
            <p:nvPr/>
          </p:nvSpPr>
          <p:spPr>
            <a:xfrm>
              <a:off x="3640138" y="1173957"/>
              <a:ext cx="609600" cy="360300"/>
            </a:xfrm>
            <a:custGeom>
              <a:avLst/>
              <a:gdLst/>
              <a:ahLst/>
              <a:cxnLst/>
              <a:rect l="l" t="t" r="r" b="b"/>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4" name="Google Shape;664;p40"/>
            <p:cNvSpPr/>
            <p:nvPr/>
          </p:nvSpPr>
          <p:spPr>
            <a:xfrm>
              <a:off x="2844800" y="254714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5" name="Google Shape;665;p40"/>
            <p:cNvSpPr/>
            <p:nvPr/>
          </p:nvSpPr>
          <p:spPr>
            <a:xfrm>
              <a:off x="2844800" y="254714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6" name="Google Shape;666;p40"/>
            <p:cNvSpPr/>
            <p:nvPr/>
          </p:nvSpPr>
          <p:spPr>
            <a:xfrm>
              <a:off x="3335338" y="214074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7" name="Google Shape;667;p40"/>
            <p:cNvSpPr/>
            <p:nvPr/>
          </p:nvSpPr>
          <p:spPr>
            <a:xfrm>
              <a:off x="3157538" y="210581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8" name="Google Shape;668;p40"/>
            <p:cNvSpPr/>
            <p:nvPr/>
          </p:nvSpPr>
          <p:spPr>
            <a:xfrm>
              <a:off x="3665538" y="210581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9" name="Google Shape;669;p40"/>
            <p:cNvSpPr/>
            <p:nvPr/>
          </p:nvSpPr>
          <p:spPr>
            <a:xfrm>
              <a:off x="3543300" y="2550319"/>
              <a:ext cx="234900" cy="561900"/>
            </a:xfrm>
            <a:custGeom>
              <a:avLst/>
              <a:gdLst/>
              <a:ahLst/>
              <a:cxnLst/>
              <a:rect l="l" t="t" r="r" b="b"/>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0" name="Google Shape;670;p40"/>
            <p:cNvSpPr/>
            <p:nvPr/>
          </p:nvSpPr>
          <p:spPr>
            <a:xfrm>
              <a:off x="3057525" y="175815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1" name="Google Shape;671;p40"/>
            <p:cNvSpPr/>
            <p:nvPr/>
          </p:nvSpPr>
          <p:spPr>
            <a:xfrm>
              <a:off x="3194050" y="2169319"/>
              <a:ext cx="547800" cy="347700"/>
            </a:xfrm>
            <a:custGeom>
              <a:avLst/>
              <a:gdLst/>
              <a:ahLst/>
              <a:cxnLst/>
              <a:rect l="l" t="t" r="r" b="b"/>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2" name="Google Shape;672;p40"/>
            <p:cNvSpPr/>
            <p:nvPr/>
          </p:nvSpPr>
          <p:spPr>
            <a:xfrm>
              <a:off x="3222625" y="2077244"/>
              <a:ext cx="504900" cy="1842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3" name="Google Shape;673;p40"/>
            <p:cNvSpPr/>
            <p:nvPr/>
          </p:nvSpPr>
          <p:spPr>
            <a:xfrm>
              <a:off x="2670970" y="2516189"/>
              <a:ext cx="690600" cy="960300"/>
            </a:xfrm>
            <a:custGeom>
              <a:avLst/>
              <a:gdLst/>
              <a:ahLst/>
              <a:cxnLst/>
              <a:rect l="l" t="t" r="r" b="b"/>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4" name="Google Shape;674;p40"/>
            <p:cNvSpPr/>
            <p:nvPr/>
          </p:nvSpPr>
          <p:spPr>
            <a:xfrm>
              <a:off x="2415382" y="3375027"/>
              <a:ext cx="11844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5" name="Google Shape;675;p40"/>
            <p:cNvSpPr/>
            <p:nvPr/>
          </p:nvSpPr>
          <p:spPr>
            <a:xfrm>
              <a:off x="2888457" y="3375027"/>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6" name="Google Shape;676;p40"/>
            <p:cNvSpPr/>
            <p:nvPr/>
          </p:nvSpPr>
          <p:spPr>
            <a:xfrm>
              <a:off x="2890045" y="2976564"/>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77" name="Google Shape;677;p40"/>
            <p:cNvGrpSpPr/>
            <p:nvPr/>
          </p:nvGrpSpPr>
          <p:grpSpPr>
            <a:xfrm>
              <a:off x="3186172" y="2302670"/>
              <a:ext cx="468241" cy="828601"/>
              <a:chOff x="2548790" y="2218532"/>
              <a:chExt cx="468241" cy="828601"/>
            </a:xfrm>
          </p:grpSpPr>
          <p:grpSp>
            <p:nvGrpSpPr>
              <p:cNvPr id="678" name="Google Shape;678;p40"/>
              <p:cNvGrpSpPr/>
              <p:nvPr/>
            </p:nvGrpSpPr>
            <p:grpSpPr>
              <a:xfrm>
                <a:off x="2663031" y="2218532"/>
                <a:ext cx="354000" cy="827112"/>
                <a:chOff x="2291616" y="2152651"/>
                <a:chExt cx="354000" cy="827112"/>
              </a:xfrm>
            </p:grpSpPr>
            <p:sp>
              <p:nvSpPr>
                <p:cNvPr id="679" name="Google Shape;679;p40"/>
                <p:cNvSpPr/>
                <p:nvPr/>
              </p:nvSpPr>
              <p:spPr>
                <a:xfrm>
                  <a:off x="2291616" y="2544763"/>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0" name="Google Shape;680;p40"/>
                <p:cNvSpPr/>
                <p:nvPr/>
              </p:nvSpPr>
              <p:spPr>
                <a:xfrm>
                  <a:off x="2420204" y="2544763"/>
                  <a:ext cx="114300" cy="112800"/>
                </a:xfrm>
                <a:custGeom>
                  <a:avLst/>
                  <a:gdLst/>
                  <a:ahLst/>
                  <a:cxnLst/>
                  <a:rect l="l" t="t" r="r" b="b"/>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1" name="Google Shape;681;p40"/>
                <p:cNvSpPr/>
                <p:nvPr/>
              </p:nvSpPr>
              <p:spPr>
                <a:xfrm>
                  <a:off x="2405916" y="2657476"/>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2" name="Google Shape;682;p40"/>
                <p:cNvSpPr/>
                <p:nvPr/>
              </p:nvSpPr>
              <p:spPr>
                <a:xfrm>
                  <a:off x="2405916" y="2657476"/>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3" name="Google Shape;683;p40"/>
                <p:cNvSpPr/>
                <p:nvPr/>
              </p:nvSpPr>
              <p:spPr>
                <a:xfrm>
                  <a:off x="2331304" y="2378076"/>
                  <a:ext cx="146100" cy="282600"/>
                </a:xfrm>
                <a:custGeom>
                  <a:avLst/>
                  <a:gdLst/>
                  <a:ahLst/>
                  <a:cxnLst/>
                  <a:rect l="l" t="t" r="r" b="b"/>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4" name="Google Shape;684;p40"/>
                <p:cNvSpPr/>
                <p:nvPr/>
              </p:nvSpPr>
              <p:spPr>
                <a:xfrm>
                  <a:off x="2331304" y="2378076"/>
                  <a:ext cx="146100" cy="282600"/>
                </a:xfrm>
                <a:custGeom>
                  <a:avLst/>
                  <a:gdLst/>
                  <a:ahLst/>
                  <a:cxnLst/>
                  <a:rect l="l" t="t" r="r" b="b"/>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5" name="Google Shape;685;p40"/>
                <p:cNvSpPr/>
                <p:nvPr/>
              </p:nvSpPr>
              <p:spPr>
                <a:xfrm>
                  <a:off x="2344004" y="2322513"/>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6" name="Google Shape;686;p40"/>
                <p:cNvSpPr/>
                <p:nvPr/>
              </p:nvSpPr>
              <p:spPr>
                <a:xfrm>
                  <a:off x="2477354" y="2378076"/>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7" name="Google Shape;687;p40"/>
                <p:cNvSpPr/>
                <p:nvPr/>
              </p:nvSpPr>
              <p:spPr>
                <a:xfrm>
                  <a:off x="2477354" y="2378076"/>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8" name="Google Shape;688;p40"/>
                <p:cNvSpPr/>
                <p:nvPr/>
              </p:nvSpPr>
              <p:spPr>
                <a:xfrm>
                  <a:off x="2477354" y="2544763"/>
                  <a:ext cx="0" cy="0"/>
                </a:xfrm>
                <a:custGeom>
                  <a:avLst/>
                  <a:gdLst/>
                  <a:ahLst/>
                  <a:cxnLst/>
                  <a:rect l="l" t="t" r="r" b="b"/>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9" name="Google Shape;689;p40"/>
                <p:cNvSpPr/>
                <p:nvPr/>
              </p:nvSpPr>
              <p:spPr>
                <a:xfrm>
                  <a:off x="2477354" y="2544763"/>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0" name="Google Shape;690;p40"/>
                <p:cNvSpPr/>
                <p:nvPr/>
              </p:nvSpPr>
              <p:spPr>
                <a:xfrm>
                  <a:off x="2344004"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1" name="Google Shape;691;p40"/>
                <p:cNvSpPr/>
                <p:nvPr/>
              </p:nvSpPr>
              <p:spPr>
                <a:xfrm>
                  <a:off x="2344004"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2" name="Google Shape;692;p40"/>
                <p:cNvSpPr/>
                <p:nvPr/>
              </p:nvSpPr>
              <p:spPr>
                <a:xfrm>
                  <a:off x="2451954" y="2657476"/>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3" name="Google Shape;693;p40"/>
                <p:cNvSpPr/>
                <p:nvPr/>
              </p:nvSpPr>
              <p:spPr>
                <a:xfrm>
                  <a:off x="2451954" y="2657476"/>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4" name="Google Shape;694;p40"/>
                <p:cNvSpPr/>
                <p:nvPr/>
              </p:nvSpPr>
              <p:spPr>
                <a:xfrm>
                  <a:off x="2451954" y="2657476"/>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5" name="Google Shape;695;p40"/>
                <p:cNvSpPr/>
                <p:nvPr/>
              </p:nvSpPr>
              <p:spPr>
                <a:xfrm>
                  <a:off x="2451954" y="265747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6" name="Google Shape;696;p40"/>
                <p:cNvSpPr/>
                <p:nvPr/>
              </p:nvSpPr>
              <p:spPr>
                <a:xfrm>
                  <a:off x="2340829" y="2152651"/>
                  <a:ext cx="276300" cy="169800"/>
                </a:xfrm>
                <a:custGeom>
                  <a:avLst/>
                  <a:gdLst/>
                  <a:ahLst/>
                  <a:cxnLst/>
                  <a:rect l="l" t="t" r="r" b="b"/>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97" name="Google Shape;697;p40"/>
              <p:cNvSpPr/>
              <p:nvPr/>
            </p:nvSpPr>
            <p:spPr>
              <a:xfrm>
                <a:off x="2548790" y="2485233"/>
                <a:ext cx="233400" cy="561900"/>
              </a:xfrm>
              <a:custGeom>
                <a:avLst/>
                <a:gdLst/>
                <a:ahLst/>
                <a:cxnLst/>
                <a:rect l="l" t="t" r="r" b="b"/>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98" name="Google Shape;698;p40"/>
            <p:cNvGrpSpPr/>
            <p:nvPr/>
          </p:nvGrpSpPr>
          <p:grpSpPr>
            <a:xfrm>
              <a:off x="2639220" y="2590802"/>
              <a:ext cx="709562" cy="769887"/>
              <a:chOff x="2668588" y="2424907"/>
              <a:chExt cx="709562" cy="769887"/>
            </a:xfrm>
          </p:grpSpPr>
          <p:sp>
            <p:nvSpPr>
              <p:cNvPr id="699" name="Google Shape;699;p40"/>
              <p:cNvSpPr/>
              <p:nvPr/>
            </p:nvSpPr>
            <p:spPr>
              <a:xfrm>
                <a:off x="3257550" y="2820194"/>
                <a:ext cx="120600" cy="1779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0" name="Google Shape;700;p40"/>
              <p:cNvSpPr/>
              <p:nvPr/>
            </p:nvSpPr>
            <p:spPr>
              <a:xfrm>
                <a:off x="2695575" y="2820194"/>
                <a:ext cx="122100" cy="1779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1" name="Google Shape;701;p40"/>
              <p:cNvSpPr/>
              <p:nvPr/>
            </p:nvSpPr>
            <p:spPr>
              <a:xfrm>
                <a:off x="2919413" y="3112294"/>
                <a:ext cx="2349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2" name="Google Shape;702;p40"/>
              <p:cNvSpPr/>
              <p:nvPr/>
            </p:nvSpPr>
            <p:spPr>
              <a:xfrm>
                <a:off x="2711450" y="2445544"/>
                <a:ext cx="652500" cy="7239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3" name="Google Shape;703;p40"/>
              <p:cNvSpPr/>
              <p:nvPr/>
            </p:nvSpPr>
            <p:spPr>
              <a:xfrm>
                <a:off x="2668588" y="2424907"/>
                <a:ext cx="690600" cy="498600"/>
              </a:xfrm>
              <a:custGeom>
                <a:avLst/>
                <a:gdLst/>
                <a:ahLst/>
                <a:cxnLst/>
                <a:rect l="l" t="t" r="r" b="b"/>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04" name="Google Shape;704;p40"/>
            <p:cNvSpPr/>
            <p:nvPr/>
          </p:nvSpPr>
          <p:spPr>
            <a:xfrm>
              <a:off x="2712245" y="3384552"/>
              <a:ext cx="234900" cy="433500"/>
            </a:xfrm>
            <a:custGeom>
              <a:avLst/>
              <a:gdLst/>
              <a:ahLst/>
              <a:cxnLst/>
              <a:rect l="l" t="t" r="r" b="b"/>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5" name="Google Shape;705;p40"/>
            <p:cNvSpPr/>
            <p:nvPr/>
          </p:nvSpPr>
          <p:spPr>
            <a:xfrm>
              <a:off x="3067845" y="3381377"/>
              <a:ext cx="231900" cy="436500"/>
            </a:xfrm>
            <a:custGeom>
              <a:avLst/>
              <a:gdLst/>
              <a:ahLst/>
              <a:cxnLst/>
              <a:rect l="l" t="t" r="r" b="b"/>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6" name="Google Shape;706;p40"/>
            <p:cNvSpPr/>
            <p:nvPr/>
          </p:nvSpPr>
          <p:spPr>
            <a:xfrm>
              <a:off x="5316538" y="1786732"/>
              <a:ext cx="379500" cy="960300"/>
            </a:xfrm>
            <a:custGeom>
              <a:avLst/>
              <a:gdLst/>
              <a:ahLst/>
              <a:cxnLst/>
              <a:rect l="l" t="t" r="r" b="b"/>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7" name="Google Shape;707;p40"/>
            <p:cNvSpPr/>
            <p:nvPr/>
          </p:nvSpPr>
          <p:spPr>
            <a:xfrm>
              <a:off x="5702300" y="1786732"/>
              <a:ext cx="379500" cy="960300"/>
            </a:xfrm>
            <a:custGeom>
              <a:avLst/>
              <a:gdLst/>
              <a:ahLst/>
              <a:cxnLst/>
              <a:rect l="l" t="t" r="r" b="b"/>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8" name="Google Shape;708;p40"/>
            <p:cNvSpPr/>
            <p:nvPr/>
          </p:nvSpPr>
          <p:spPr>
            <a:xfrm>
              <a:off x="5116513" y="2553494"/>
              <a:ext cx="11826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9" name="Google Shape;709;p40"/>
            <p:cNvSpPr/>
            <p:nvPr/>
          </p:nvSpPr>
          <p:spPr>
            <a:xfrm>
              <a:off x="5588000" y="2553494"/>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0" name="Google Shape;710;p40"/>
            <p:cNvSpPr/>
            <p:nvPr/>
          </p:nvSpPr>
          <p:spPr>
            <a:xfrm>
              <a:off x="5589588" y="2155032"/>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1" name="Google Shape;711;p40"/>
            <p:cNvSpPr/>
            <p:nvPr/>
          </p:nvSpPr>
          <p:spPr>
            <a:xfrm>
              <a:off x="5927725" y="2164557"/>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2" name="Google Shape;712;p40"/>
            <p:cNvSpPr/>
            <p:nvPr/>
          </p:nvSpPr>
          <p:spPr>
            <a:xfrm>
              <a:off x="5365750" y="2164557"/>
              <a:ext cx="1221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3" name="Google Shape;713;p40"/>
            <p:cNvSpPr/>
            <p:nvPr/>
          </p:nvSpPr>
          <p:spPr>
            <a:xfrm>
              <a:off x="5589588" y="2458244"/>
              <a:ext cx="234900" cy="810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4" name="Google Shape;714;p40"/>
            <p:cNvSpPr/>
            <p:nvPr/>
          </p:nvSpPr>
          <p:spPr>
            <a:xfrm>
              <a:off x="5381625" y="1791494"/>
              <a:ext cx="6525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5" name="Google Shape;715;p40"/>
            <p:cNvSpPr/>
            <p:nvPr/>
          </p:nvSpPr>
          <p:spPr>
            <a:xfrm>
              <a:off x="5368925" y="1774032"/>
              <a:ext cx="657300" cy="493800"/>
            </a:xfrm>
            <a:custGeom>
              <a:avLst/>
              <a:gdLst/>
              <a:ahLst/>
              <a:cxnLst/>
              <a:rect l="l" t="t" r="r" b="b"/>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6" name="Google Shape;716;p40"/>
            <p:cNvSpPr/>
            <p:nvPr/>
          </p:nvSpPr>
          <p:spPr>
            <a:xfrm>
              <a:off x="5413375" y="2563019"/>
              <a:ext cx="233400" cy="433500"/>
            </a:xfrm>
            <a:custGeom>
              <a:avLst/>
              <a:gdLst/>
              <a:ahLst/>
              <a:cxnLst/>
              <a:rect l="l" t="t" r="r" b="b"/>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7" name="Google Shape;717;p40"/>
            <p:cNvSpPr/>
            <p:nvPr/>
          </p:nvSpPr>
          <p:spPr>
            <a:xfrm>
              <a:off x="5767388" y="2559844"/>
              <a:ext cx="233400" cy="436500"/>
            </a:xfrm>
            <a:custGeom>
              <a:avLst/>
              <a:gdLst/>
              <a:ahLst/>
              <a:cxnLst/>
              <a:rect l="l" t="t" r="r" b="b"/>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8" name="Google Shape;718;p40"/>
            <p:cNvSpPr/>
            <p:nvPr/>
          </p:nvSpPr>
          <p:spPr>
            <a:xfrm>
              <a:off x="5621338" y="3086894"/>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9" name="Google Shape;719;p40"/>
            <p:cNvSpPr/>
            <p:nvPr/>
          </p:nvSpPr>
          <p:spPr>
            <a:xfrm>
              <a:off x="5621338" y="3086894"/>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0" name="Google Shape;720;p40"/>
            <p:cNvSpPr/>
            <p:nvPr/>
          </p:nvSpPr>
          <p:spPr>
            <a:xfrm>
              <a:off x="6110288" y="26804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1" name="Google Shape;721;p40"/>
            <p:cNvSpPr/>
            <p:nvPr/>
          </p:nvSpPr>
          <p:spPr>
            <a:xfrm>
              <a:off x="5934075" y="2645569"/>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2" name="Google Shape;722;p40"/>
            <p:cNvSpPr/>
            <p:nvPr/>
          </p:nvSpPr>
          <p:spPr>
            <a:xfrm>
              <a:off x="6442075" y="2645569"/>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3" name="Google Shape;723;p40"/>
            <p:cNvSpPr/>
            <p:nvPr/>
          </p:nvSpPr>
          <p:spPr>
            <a:xfrm>
              <a:off x="6186488" y="3217069"/>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4" name="Google Shape;724;p40"/>
            <p:cNvSpPr/>
            <p:nvPr/>
          </p:nvSpPr>
          <p:spPr>
            <a:xfrm>
              <a:off x="6173788"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5" name="Google Shape;725;p40"/>
            <p:cNvSpPr/>
            <p:nvPr/>
          </p:nvSpPr>
          <p:spPr>
            <a:xfrm>
              <a:off x="6173788"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6" name="Google Shape;726;p40"/>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7" name="Google Shape;727;p40"/>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8" name="Google Shape;728;p40"/>
            <p:cNvSpPr/>
            <p:nvPr/>
          </p:nvSpPr>
          <p:spPr>
            <a:xfrm>
              <a:off x="6110288" y="2993232"/>
              <a:ext cx="268200" cy="936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9" name="Google Shape;729;p40"/>
            <p:cNvSpPr/>
            <p:nvPr/>
          </p:nvSpPr>
          <p:spPr>
            <a:xfrm>
              <a:off x="5834063" y="2296319"/>
              <a:ext cx="822300" cy="7605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0" name="Google Shape;730;p40"/>
            <p:cNvSpPr/>
            <p:nvPr/>
          </p:nvSpPr>
          <p:spPr>
            <a:xfrm>
              <a:off x="5916613" y="2201069"/>
              <a:ext cx="625500" cy="582600"/>
            </a:xfrm>
            <a:custGeom>
              <a:avLst/>
              <a:gdLst/>
              <a:ahLst/>
              <a:cxnLst/>
              <a:rect l="l" t="t" r="r" b="b"/>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1" name="Google Shape;731;p40"/>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2" name="Google Shape;732;p40"/>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3" name="Google Shape;733;p40"/>
            <p:cNvSpPr/>
            <p:nvPr/>
          </p:nvSpPr>
          <p:spPr>
            <a:xfrm>
              <a:off x="6110288" y="30456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4" name="Google Shape;734;p40"/>
            <p:cNvSpPr/>
            <p:nvPr/>
          </p:nvSpPr>
          <p:spPr>
            <a:xfrm>
              <a:off x="6110288" y="30456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5" name="Google Shape;735;p40"/>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6" name="Google Shape;736;p40"/>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7" name="Google Shape;737;p40"/>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8" name="Google Shape;738;p40"/>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9" name="Google Shape;739;p40"/>
            <p:cNvSpPr/>
            <p:nvPr/>
          </p:nvSpPr>
          <p:spPr>
            <a:xfrm>
              <a:off x="3990975" y="2572544"/>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0" name="Google Shape;740;p40"/>
            <p:cNvSpPr/>
            <p:nvPr/>
          </p:nvSpPr>
          <p:spPr>
            <a:xfrm>
              <a:off x="3990975" y="2572544"/>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1" name="Google Shape;741;p40"/>
            <p:cNvSpPr/>
            <p:nvPr/>
          </p:nvSpPr>
          <p:spPr>
            <a:xfrm>
              <a:off x="4479925" y="2167732"/>
              <a:ext cx="268200" cy="5589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2" name="Google Shape;742;p40"/>
            <p:cNvSpPr/>
            <p:nvPr/>
          </p:nvSpPr>
          <p:spPr>
            <a:xfrm>
              <a:off x="4303713" y="2131219"/>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3" name="Google Shape;743;p40"/>
            <p:cNvSpPr/>
            <p:nvPr/>
          </p:nvSpPr>
          <p:spPr>
            <a:xfrm>
              <a:off x="4811713" y="2131219"/>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4" name="Google Shape;744;p40"/>
            <p:cNvSpPr/>
            <p:nvPr/>
          </p:nvSpPr>
          <p:spPr>
            <a:xfrm>
              <a:off x="4556125" y="2702719"/>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5" name="Google Shape;745;p40"/>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6" name="Google Shape;746;p40"/>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7" name="Google Shape;747;p40"/>
            <p:cNvSpPr/>
            <p:nvPr/>
          </p:nvSpPr>
          <p:spPr>
            <a:xfrm>
              <a:off x="4468813"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8" name="Google Shape;748;p40"/>
            <p:cNvSpPr/>
            <p:nvPr/>
          </p:nvSpPr>
          <p:spPr>
            <a:xfrm>
              <a:off x="4468813"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9" name="Google Shape;749;p40"/>
            <p:cNvSpPr/>
            <p:nvPr/>
          </p:nvSpPr>
          <p:spPr>
            <a:xfrm>
              <a:off x="4479925" y="2480469"/>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0" name="Google Shape;750;p40"/>
            <p:cNvSpPr/>
            <p:nvPr/>
          </p:nvSpPr>
          <p:spPr>
            <a:xfrm>
              <a:off x="4202113" y="1783557"/>
              <a:ext cx="823800" cy="7587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1" name="Google Shape;751;p40"/>
            <p:cNvSpPr/>
            <p:nvPr/>
          </p:nvSpPr>
          <p:spPr>
            <a:xfrm>
              <a:off x="4319588" y="1670844"/>
              <a:ext cx="633300" cy="598500"/>
            </a:xfrm>
            <a:custGeom>
              <a:avLst/>
              <a:gdLst/>
              <a:ahLst/>
              <a:cxnLst/>
              <a:rect l="l" t="t" r="r" b="b"/>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2" name="Google Shape;752;p40"/>
            <p:cNvSpPr/>
            <p:nvPr/>
          </p:nvSpPr>
          <p:spPr>
            <a:xfrm>
              <a:off x="3124200" y="1610519"/>
              <a:ext cx="647700" cy="598500"/>
            </a:xfrm>
            <a:custGeom>
              <a:avLst/>
              <a:gdLst/>
              <a:ahLst/>
              <a:cxnLst/>
              <a:rect l="l" t="t" r="r" b="b"/>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3" name="Google Shape;753;p40"/>
            <p:cNvSpPr/>
            <p:nvPr/>
          </p:nvSpPr>
          <p:spPr>
            <a:xfrm>
              <a:off x="4614863"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4" name="Google Shape;754;p40"/>
            <p:cNvSpPr/>
            <p:nvPr/>
          </p:nvSpPr>
          <p:spPr>
            <a:xfrm>
              <a:off x="4614863"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5" name="Google Shape;755;p40"/>
            <p:cNvSpPr/>
            <p:nvPr/>
          </p:nvSpPr>
          <p:spPr>
            <a:xfrm>
              <a:off x="4479925" y="253126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6" name="Google Shape;756;p40"/>
            <p:cNvSpPr/>
            <p:nvPr/>
          </p:nvSpPr>
          <p:spPr>
            <a:xfrm>
              <a:off x="4479925" y="253126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7" name="Google Shape;757;p40"/>
            <p:cNvSpPr/>
            <p:nvPr/>
          </p:nvSpPr>
          <p:spPr>
            <a:xfrm>
              <a:off x="4589463" y="281543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8" name="Google Shape;758;p40"/>
            <p:cNvSpPr/>
            <p:nvPr/>
          </p:nvSpPr>
          <p:spPr>
            <a:xfrm>
              <a:off x="4589463" y="281543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9" name="Google Shape;759;p40"/>
            <p:cNvSpPr/>
            <p:nvPr/>
          </p:nvSpPr>
          <p:spPr>
            <a:xfrm>
              <a:off x="4589463"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0" name="Google Shape;760;p40"/>
            <p:cNvSpPr/>
            <p:nvPr/>
          </p:nvSpPr>
          <p:spPr>
            <a:xfrm>
              <a:off x="4589463"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1" name="Google Shape;761;p40"/>
            <p:cNvSpPr/>
            <p:nvPr/>
          </p:nvSpPr>
          <p:spPr>
            <a:xfrm>
              <a:off x="5054600" y="2539207"/>
              <a:ext cx="796800" cy="1043100"/>
            </a:xfrm>
            <a:custGeom>
              <a:avLst/>
              <a:gdLst/>
              <a:ahLst/>
              <a:cxnLst/>
              <a:rect l="l" t="t" r="r" b="b"/>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2" name="Google Shape;762;p40"/>
            <p:cNvSpPr/>
            <p:nvPr/>
          </p:nvSpPr>
          <p:spPr>
            <a:xfrm>
              <a:off x="4859338" y="3375819"/>
              <a:ext cx="1182600" cy="468300"/>
            </a:xfrm>
            <a:custGeom>
              <a:avLst/>
              <a:gdLst/>
              <a:ahLst/>
              <a:cxnLst/>
              <a:rect l="l" t="t" r="r" b="b"/>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3" name="Google Shape;763;p40"/>
            <p:cNvSpPr/>
            <p:nvPr/>
          </p:nvSpPr>
          <p:spPr>
            <a:xfrm>
              <a:off x="5332413" y="3002757"/>
              <a:ext cx="2364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4" name="Google Shape;764;p40"/>
            <p:cNvSpPr/>
            <p:nvPr/>
          </p:nvSpPr>
          <p:spPr>
            <a:xfrm>
              <a:off x="5670550" y="3012282"/>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5" name="Google Shape;765;p40"/>
            <p:cNvSpPr/>
            <p:nvPr/>
          </p:nvSpPr>
          <p:spPr>
            <a:xfrm>
              <a:off x="5110163" y="3012282"/>
              <a:ext cx="1206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6" name="Google Shape;766;p40"/>
            <p:cNvSpPr/>
            <p:nvPr/>
          </p:nvSpPr>
          <p:spPr>
            <a:xfrm>
              <a:off x="5332413" y="3304382"/>
              <a:ext cx="2364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7" name="Google Shape;767;p40"/>
            <p:cNvSpPr/>
            <p:nvPr/>
          </p:nvSpPr>
          <p:spPr>
            <a:xfrm>
              <a:off x="5126038" y="2639219"/>
              <a:ext cx="6510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8" name="Google Shape;768;p40"/>
            <p:cNvSpPr/>
            <p:nvPr/>
          </p:nvSpPr>
          <p:spPr>
            <a:xfrm>
              <a:off x="5122863" y="2618582"/>
              <a:ext cx="689100" cy="496800"/>
            </a:xfrm>
            <a:custGeom>
              <a:avLst/>
              <a:gdLst/>
              <a:ahLst/>
              <a:cxnLst/>
              <a:rect l="l" t="t" r="r" b="b"/>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9" name="Google Shape;769;p40"/>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0" name="Google Shape;770;p40"/>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1" name="Google Shape;771;p40"/>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2" name="Google Shape;772;p40"/>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3" name="Google Shape;773;p40"/>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4" name="Google Shape;774;p40"/>
            <p:cNvSpPr/>
            <p:nvPr/>
          </p:nvSpPr>
          <p:spPr>
            <a:xfrm>
              <a:off x="5200650" y="2972594"/>
              <a:ext cx="507900" cy="184200"/>
            </a:xfrm>
            <a:custGeom>
              <a:avLst/>
              <a:gdLst/>
              <a:ahLst/>
              <a:cxnLst/>
              <a:rect l="l" t="t" r="r" b="b"/>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5" name="Google Shape;775;p40"/>
            <p:cNvSpPr/>
            <p:nvPr/>
          </p:nvSpPr>
          <p:spPr>
            <a:xfrm>
              <a:off x="5448300" y="3542507"/>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6" name="Google Shape;776;p40"/>
            <p:cNvSpPr/>
            <p:nvPr/>
          </p:nvSpPr>
          <p:spPr>
            <a:xfrm>
              <a:off x="5332413" y="3382169"/>
              <a:ext cx="236400" cy="160200"/>
            </a:xfrm>
            <a:custGeom>
              <a:avLst/>
              <a:gdLst/>
              <a:ahLst/>
              <a:cxnLst/>
              <a:rect l="l" t="t" r="r" b="b"/>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7" name="Google Shape;777;p40"/>
            <p:cNvSpPr/>
            <p:nvPr/>
          </p:nvSpPr>
          <p:spPr>
            <a:xfrm>
              <a:off x="3284538"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8" name="Google Shape;778;p40"/>
            <p:cNvSpPr/>
            <p:nvPr/>
          </p:nvSpPr>
          <p:spPr>
            <a:xfrm>
              <a:off x="3284538"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9" name="Google Shape;779;p40"/>
            <p:cNvSpPr/>
            <p:nvPr/>
          </p:nvSpPr>
          <p:spPr>
            <a:xfrm>
              <a:off x="3775075" y="290274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0" name="Google Shape;780;p40"/>
            <p:cNvSpPr/>
            <p:nvPr/>
          </p:nvSpPr>
          <p:spPr>
            <a:xfrm>
              <a:off x="3597275" y="2866232"/>
              <a:ext cx="112800" cy="165000"/>
            </a:xfrm>
            <a:custGeom>
              <a:avLst/>
              <a:gdLst/>
              <a:ahLst/>
              <a:cxnLst/>
              <a:rect l="l" t="t" r="r" b="b"/>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1" name="Google Shape;781;p40"/>
            <p:cNvSpPr/>
            <p:nvPr/>
          </p:nvSpPr>
          <p:spPr>
            <a:xfrm>
              <a:off x="4106863" y="2866232"/>
              <a:ext cx="112800" cy="165000"/>
            </a:xfrm>
            <a:custGeom>
              <a:avLst/>
              <a:gdLst/>
              <a:ahLst/>
              <a:cxnLst/>
              <a:rect l="l" t="t" r="r" b="b"/>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2" name="Google Shape;782;p40"/>
            <p:cNvSpPr/>
            <p:nvPr/>
          </p:nvSpPr>
          <p:spPr>
            <a:xfrm>
              <a:off x="3722688" y="3437732"/>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3" name="Google Shape;783;p40"/>
            <p:cNvSpPr/>
            <p:nvPr/>
          </p:nvSpPr>
          <p:spPr>
            <a:xfrm>
              <a:off x="3598863" y="3312319"/>
              <a:ext cx="234900" cy="560400"/>
            </a:xfrm>
            <a:custGeom>
              <a:avLst/>
              <a:gdLst/>
              <a:ahLst/>
              <a:cxnLst/>
              <a:rect l="l" t="t" r="r" b="b"/>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4" name="Google Shape;784;p40"/>
            <p:cNvSpPr/>
            <p:nvPr/>
          </p:nvSpPr>
          <p:spPr>
            <a:xfrm>
              <a:off x="3984625" y="3312319"/>
              <a:ext cx="233400" cy="560400"/>
            </a:xfrm>
            <a:custGeom>
              <a:avLst/>
              <a:gdLst/>
              <a:ahLst/>
              <a:cxnLst/>
              <a:rect l="l" t="t" r="r" b="b"/>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5" name="Google Shape;785;p40"/>
            <p:cNvSpPr/>
            <p:nvPr/>
          </p:nvSpPr>
          <p:spPr>
            <a:xfrm>
              <a:off x="3851275" y="3437732"/>
              <a:ext cx="115800" cy="112800"/>
            </a:xfrm>
            <a:custGeom>
              <a:avLst/>
              <a:gdLst/>
              <a:ahLst/>
              <a:cxnLst/>
              <a:rect l="l" t="t" r="r" b="b"/>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6" name="Google Shape;786;p40"/>
            <p:cNvSpPr/>
            <p:nvPr/>
          </p:nvSpPr>
          <p:spPr>
            <a:xfrm>
              <a:off x="3836988"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7" name="Google Shape;787;p40"/>
            <p:cNvSpPr/>
            <p:nvPr/>
          </p:nvSpPr>
          <p:spPr>
            <a:xfrm>
              <a:off x="3836988"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8" name="Google Shape;788;p40"/>
            <p:cNvSpPr/>
            <p:nvPr/>
          </p:nvSpPr>
          <p:spPr>
            <a:xfrm>
              <a:off x="3762375" y="3271044"/>
              <a:ext cx="146100" cy="282600"/>
            </a:xfrm>
            <a:custGeom>
              <a:avLst/>
              <a:gdLst/>
              <a:ahLst/>
              <a:cxnLst/>
              <a:rect l="l" t="t" r="r" b="b"/>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9" name="Google Shape;789;p40"/>
            <p:cNvSpPr/>
            <p:nvPr/>
          </p:nvSpPr>
          <p:spPr>
            <a:xfrm>
              <a:off x="3762375" y="3271044"/>
              <a:ext cx="146100" cy="282600"/>
            </a:xfrm>
            <a:custGeom>
              <a:avLst/>
              <a:gdLst/>
              <a:ahLst/>
              <a:cxnLst/>
              <a:rect l="l" t="t" r="r" b="b"/>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0" name="Google Shape;790;p40"/>
            <p:cNvSpPr/>
            <p:nvPr/>
          </p:nvSpPr>
          <p:spPr>
            <a:xfrm>
              <a:off x="3775075" y="3215482"/>
              <a:ext cx="266700" cy="92100"/>
            </a:xfrm>
            <a:custGeom>
              <a:avLst/>
              <a:gdLst/>
              <a:ahLst/>
              <a:cxnLst/>
              <a:rect l="l" t="t" r="r" b="b"/>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1" name="Google Shape;791;p40"/>
            <p:cNvSpPr/>
            <p:nvPr/>
          </p:nvSpPr>
          <p:spPr>
            <a:xfrm>
              <a:off x="3582988" y="2442369"/>
              <a:ext cx="685800" cy="682500"/>
            </a:xfrm>
            <a:custGeom>
              <a:avLst/>
              <a:gdLst/>
              <a:ahLst/>
              <a:cxnLst/>
              <a:rect l="l" t="t" r="r" b="b"/>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2" name="Google Shape;792;p40"/>
            <p:cNvSpPr/>
            <p:nvPr/>
          </p:nvSpPr>
          <p:spPr>
            <a:xfrm>
              <a:off x="3497263" y="2518569"/>
              <a:ext cx="822300" cy="758700"/>
            </a:xfrm>
            <a:custGeom>
              <a:avLst/>
              <a:gdLst/>
              <a:ahLst/>
              <a:cxnLst/>
              <a:rect l="l" t="t" r="r" b="b"/>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3" name="Google Shape;793;p40"/>
            <p:cNvSpPr/>
            <p:nvPr/>
          </p:nvSpPr>
          <p:spPr>
            <a:xfrm>
              <a:off x="3560763" y="2497932"/>
              <a:ext cx="692100" cy="449400"/>
            </a:xfrm>
            <a:custGeom>
              <a:avLst/>
              <a:gdLst/>
              <a:ahLst/>
              <a:cxnLst/>
              <a:rect l="l" t="t" r="r" b="b"/>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4" name="Google Shape;794;p40"/>
            <p:cNvSpPr/>
            <p:nvPr/>
          </p:nvSpPr>
          <p:spPr>
            <a:xfrm>
              <a:off x="3703638" y="2658269"/>
              <a:ext cx="261900" cy="63600"/>
            </a:xfrm>
            <a:custGeom>
              <a:avLst/>
              <a:gdLst/>
              <a:ahLst/>
              <a:cxnLst/>
              <a:rect l="l" t="t" r="r" b="b"/>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5" name="Google Shape;795;p40"/>
            <p:cNvSpPr/>
            <p:nvPr/>
          </p:nvSpPr>
          <p:spPr>
            <a:xfrm>
              <a:off x="3659188" y="2859882"/>
              <a:ext cx="504900" cy="1857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6" name="Google Shape;796;p40"/>
            <p:cNvSpPr/>
            <p:nvPr/>
          </p:nvSpPr>
          <p:spPr>
            <a:xfrm>
              <a:off x="3908425" y="3271044"/>
              <a:ext cx="142800" cy="284100"/>
            </a:xfrm>
            <a:custGeom>
              <a:avLst/>
              <a:gdLst/>
              <a:ahLst/>
              <a:cxnLst/>
              <a:rect l="l" t="t" r="r" b="b"/>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7" name="Google Shape;797;p40"/>
            <p:cNvSpPr/>
            <p:nvPr/>
          </p:nvSpPr>
          <p:spPr>
            <a:xfrm>
              <a:off x="3908425" y="3271044"/>
              <a:ext cx="142800" cy="284100"/>
            </a:xfrm>
            <a:custGeom>
              <a:avLst/>
              <a:gdLst/>
              <a:ahLst/>
              <a:cxnLst/>
              <a:rect l="l" t="t" r="r" b="b"/>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8" name="Google Shape;798;p40"/>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9" name="Google Shape;799;p40"/>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0" name="Google Shape;800;p40"/>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1" name="Google Shape;801;p40"/>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2" name="Google Shape;802;p40"/>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3" name="Google Shape;803;p40"/>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4" name="Google Shape;804;p40"/>
            <p:cNvSpPr/>
            <p:nvPr/>
          </p:nvSpPr>
          <p:spPr>
            <a:xfrm>
              <a:off x="3971925" y="3472656"/>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5" name="Google Shape;805;p40"/>
            <p:cNvSpPr/>
            <p:nvPr/>
          </p:nvSpPr>
          <p:spPr>
            <a:xfrm>
              <a:off x="3971925" y="3472656"/>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6" name="Google Shape;806;p40"/>
            <p:cNvSpPr/>
            <p:nvPr/>
          </p:nvSpPr>
          <p:spPr>
            <a:xfrm>
              <a:off x="4460875" y="3066256"/>
              <a:ext cx="268200" cy="560400"/>
            </a:xfrm>
            <a:custGeom>
              <a:avLst/>
              <a:gdLst/>
              <a:ahLst/>
              <a:cxnLst/>
              <a:rect l="l" t="t" r="r" b="b"/>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7" name="Google Shape;807;p40"/>
            <p:cNvSpPr/>
            <p:nvPr/>
          </p:nvSpPr>
          <p:spPr>
            <a:xfrm>
              <a:off x="4283075" y="3031331"/>
              <a:ext cx="112800" cy="163500"/>
            </a:xfrm>
            <a:custGeom>
              <a:avLst/>
              <a:gdLst/>
              <a:ahLst/>
              <a:cxnLst/>
              <a:rect l="l" t="t" r="r" b="b"/>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8" name="Google Shape;808;p40"/>
            <p:cNvSpPr/>
            <p:nvPr/>
          </p:nvSpPr>
          <p:spPr>
            <a:xfrm>
              <a:off x="4791075" y="3031331"/>
              <a:ext cx="112800" cy="163500"/>
            </a:xfrm>
            <a:custGeom>
              <a:avLst/>
              <a:gdLst/>
              <a:ahLst/>
              <a:cxnLst/>
              <a:rect l="l" t="t" r="r" b="b"/>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9" name="Google Shape;809;p40"/>
            <p:cNvSpPr/>
            <p:nvPr/>
          </p:nvSpPr>
          <p:spPr>
            <a:xfrm>
              <a:off x="4408488" y="3602831"/>
              <a:ext cx="354000" cy="435000"/>
            </a:xfrm>
            <a:custGeom>
              <a:avLst/>
              <a:gdLst/>
              <a:ahLst/>
              <a:cxnLst/>
              <a:rect l="l" t="t" r="r" b="b"/>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0" name="Google Shape;810;p40"/>
            <p:cNvSpPr/>
            <p:nvPr/>
          </p:nvSpPr>
          <p:spPr>
            <a:xfrm>
              <a:off x="4286250" y="3475831"/>
              <a:ext cx="233400" cy="561900"/>
            </a:xfrm>
            <a:custGeom>
              <a:avLst/>
              <a:gdLst/>
              <a:ahLst/>
              <a:cxnLst/>
              <a:rect l="l" t="t" r="r" b="b"/>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1" name="Google Shape;811;p40"/>
            <p:cNvSpPr/>
            <p:nvPr/>
          </p:nvSpPr>
          <p:spPr>
            <a:xfrm>
              <a:off x="4670425" y="3475831"/>
              <a:ext cx="231900" cy="561900"/>
            </a:xfrm>
            <a:custGeom>
              <a:avLst/>
              <a:gdLst/>
              <a:ahLst/>
              <a:cxnLst/>
              <a:rect l="l" t="t" r="r" b="b"/>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2" name="Google Shape;812;p40"/>
            <p:cNvSpPr/>
            <p:nvPr/>
          </p:nvSpPr>
          <p:spPr>
            <a:xfrm>
              <a:off x="4537075" y="3602831"/>
              <a:ext cx="114300" cy="111000"/>
            </a:xfrm>
            <a:custGeom>
              <a:avLst/>
              <a:gdLst/>
              <a:ahLst/>
              <a:cxnLst/>
              <a:rect l="l" t="t" r="r" b="b"/>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3" name="Google Shape;813;p40"/>
            <p:cNvSpPr/>
            <p:nvPr/>
          </p:nvSpPr>
          <p:spPr>
            <a:xfrm>
              <a:off x="4524375" y="3713956"/>
              <a:ext cx="142800" cy="324000"/>
            </a:xfrm>
            <a:custGeom>
              <a:avLst/>
              <a:gdLst/>
              <a:ahLst/>
              <a:cxnLst/>
              <a:rect l="l" t="t" r="r" b="b"/>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4" name="Google Shape;814;p40"/>
            <p:cNvSpPr/>
            <p:nvPr/>
          </p:nvSpPr>
          <p:spPr>
            <a:xfrm>
              <a:off x="4524375" y="3713956"/>
              <a:ext cx="142800" cy="324000"/>
            </a:xfrm>
            <a:custGeom>
              <a:avLst/>
              <a:gdLst/>
              <a:ahLst/>
              <a:cxnLst/>
              <a:rect l="l" t="t" r="r" b="b"/>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5" name="Google Shape;815;p40"/>
            <p:cNvSpPr/>
            <p:nvPr/>
          </p:nvSpPr>
          <p:spPr>
            <a:xfrm>
              <a:off x="4448175" y="3434556"/>
              <a:ext cx="147600" cy="282600"/>
            </a:xfrm>
            <a:custGeom>
              <a:avLst/>
              <a:gdLst/>
              <a:ahLst/>
              <a:cxnLst/>
              <a:rect l="l" t="t" r="r" b="b"/>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6" name="Google Shape;816;p40"/>
            <p:cNvSpPr/>
            <p:nvPr/>
          </p:nvSpPr>
          <p:spPr>
            <a:xfrm>
              <a:off x="4448175" y="3434556"/>
              <a:ext cx="147600" cy="282600"/>
            </a:xfrm>
            <a:custGeom>
              <a:avLst/>
              <a:gdLst/>
              <a:ahLst/>
              <a:cxnLst/>
              <a:rect l="l" t="t" r="r" b="b"/>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7" name="Google Shape;817;p40"/>
            <p:cNvSpPr/>
            <p:nvPr/>
          </p:nvSpPr>
          <p:spPr>
            <a:xfrm>
              <a:off x="4460875" y="3378994"/>
              <a:ext cx="268200" cy="93600"/>
            </a:xfrm>
            <a:custGeom>
              <a:avLst/>
              <a:gdLst/>
              <a:ahLst/>
              <a:cxnLst/>
              <a:rect l="l" t="t" r="r" b="b"/>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8" name="Google Shape;818;p40"/>
            <p:cNvSpPr/>
            <p:nvPr/>
          </p:nvSpPr>
          <p:spPr>
            <a:xfrm>
              <a:off x="4183063" y="2682081"/>
              <a:ext cx="823800" cy="758700"/>
            </a:xfrm>
            <a:custGeom>
              <a:avLst/>
              <a:gdLst/>
              <a:ahLst/>
              <a:cxnLst/>
              <a:rect l="l" t="t" r="r" b="b"/>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9" name="Google Shape;819;p40"/>
            <p:cNvSpPr/>
            <p:nvPr/>
          </p:nvSpPr>
          <p:spPr>
            <a:xfrm>
              <a:off x="4279900" y="2585244"/>
              <a:ext cx="647700" cy="584100"/>
            </a:xfrm>
            <a:custGeom>
              <a:avLst/>
              <a:gdLst/>
              <a:ahLst/>
              <a:cxnLst/>
              <a:rect l="l" t="t" r="r" b="b"/>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0" name="Google Shape;820;p40"/>
            <p:cNvSpPr/>
            <p:nvPr/>
          </p:nvSpPr>
          <p:spPr>
            <a:xfrm>
              <a:off x="4595813" y="3434556"/>
              <a:ext cx="141300" cy="285900"/>
            </a:xfrm>
            <a:custGeom>
              <a:avLst/>
              <a:gdLst/>
              <a:ahLst/>
              <a:cxnLst/>
              <a:rect l="l" t="t" r="r" b="b"/>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1" name="Google Shape;821;p40"/>
            <p:cNvSpPr/>
            <p:nvPr/>
          </p:nvSpPr>
          <p:spPr>
            <a:xfrm>
              <a:off x="4595813" y="3434556"/>
              <a:ext cx="141300" cy="285900"/>
            </a:xfrm>
            <a:custGeom>
              <a:avLst/>
              <a:gdLst/>
              <a:ahLst/>
              <a:cxnLst/>
              <a:rect l="l" t="t" r="r" b="b"/>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2" name="Google Shape;822;p40"/>
            <p:cNvSpPr/>
            <p:nvPr/>
          </p:nvSpPr>
          <p:spPr>
            <a:xfrm>
              <a:off x="4460875" y="3431381"/>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3" name="Google Shape;823;p40"/>
            <p:cNvSpPr/>
            <p:nvPr/>
          </p:nvSpPr>
          <p:spPr>
            <a:xfrm>
              <a:off x="4460875" y="3431381"/>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4" name="Google Shape;824;p40"/>
            <p:cNvSpPr/>
            <p:nvPr/>
          </p:nvSpPr>
          <p:spPr>
            <a:xfrm>
              <a:off x="4568825" y="3713956"/>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5" name="Google Shape;825;p40"/>
            <p:cNvSpPr/>
            <p:nvPr/>
          </p:nvSpPr>
          <p:spPr>
            <a:xfrm>
              <a:off x="4568825" y="3713956"/>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6" name="Google Shape;826;p40"/>
            <p:cNvSpPr/>
            <p:nvPr/>
          </p:nvSpPr>
          <p:spPr>
            <a:xfrm>
              <a:off x="4568825" y="3713956"/>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7" name="Google Shape;827;p40"/>
            <p:cNvSpPr/>
            <p:nvPr/>
          </p:nvSpPr>
          <p:spPr>
            <a:xfrm>
              <a:off x="4568825" y="371395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28" name="Google Shape;828;p40"/>
          <p:cNvSpPr/>
          <p:nvPr/>
        </p:nvSpPr>
        <p:spPr>
          <a:xfrm>
            <a:off x="0" y="1100667"/>
            <a:ext cx="9144000" cy="4614300"/>
          </a:xfrm>
          <a:prstGeom prst="rect">
            <a:avLst/>
          </a:prstGeom>
          <a:solidFill>
            <a:schemeClr val="lt1">
              <a:alpha val="61568"/>
            </a:scheme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48"/>
        <p:cNvGrpSpPr/>
        <p:nvPr/>
      </p:nvGrpSpPr>
      <p:grpSpPr>
        <a:xfrm>
          <a:off x="0" y="0"/>
          <a:ext cx="0" cy="0"/>
          <a:chOff x="0" y="0"/>
          <a:chExt cx="0" cy="0"/>
        </a:xfrm>
      </p:grpSpPr>
      <p:sp>
        <p:nvSpPr>
          <p:cNvPr id="849" name="Google Shape;849;p42"/>
          <p:cNvSpPr txBox="1">
            <a:spLocks noGrp="1"/>
          </p:cNvSpPr>
          <p:nvPr>
            <p:ph type="ctrTitle"/>
          </p:nvPr>
        </p:nvSpPr>
        <p:spPr>
          <a:xfrm>
            <a:off x="685800" y="1775355"/>
            <a:ext cx="7772400" cy="1224900"/>
          </a:xfrm>
          <a:prstGeom prst="rect">
            <a:avLst/>
          </a:prstGeom>
          <a:noFill/>
          <a:ln>
            <a:noFill/>
          </a:ln>
        </p:spPr>
        <p:txBody>
          <a:bodyPr spcFirstLastPara="1" wrap="square" lIns="91425" tIns="91425" rIns="91425" bIns="91425" rtlCol="0" anchor="ctr" anchorCtr="0"/>
          <a:lstStyle>
            <a:lvl1pPr marR="0" lvl="0" algn="ctr" rtl="0">
              <a:lnSpc>
                <a:spcPct val="100000"/>
              </a:lnSpc>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850" name="Google Shape;850;p42"/>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560"/>
              </a:spcBef>
              <a:spcAft>
                <a:spcPts val="0"/>
              </a:spcAft>
              <a:buClr>
                <a:srgbClr val="888888"/>
              </a:buClr>
              <a:buSzPts val="2400"/>
              <a:buFont typeface="Arial"/>
              <a:buNone/>
              <a:defRPr sz="2800" b="0" i="0" u="none" strike="noStrike" cap="none">
                <a:solidFill>
                  <a:srgbClr val="888888"/>
                </a:solidFill>
                <a:latin typeface="Raleway"/>
                <a:ea typeface="Raleway"/>
                <a:cs typeface="Raleway"/>
                <a:sym typeface="Raleway"/>
              </a:defRPr>
            </a:lvl1pPr>
            <a:lvl2pPr marR="0" lvl="1"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Raleway"/>
                <a:ea typeface="Raleway"/>
                <a:cs typeface="Raleway"/>
                <a:sym typeface="Raleway"/>
              </a:defRPr>
            </a:lvl2pPr>
            <a:lvl3pPr marR="0" lvl="2"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Raleway"/>
                <a:ea typeface="Raleway"/>
                <a:cs typeface="Raleway"/>
                <a:sym typeface="Raleway"/>
              </a:defRPr>
            </a:lvl3pPr>
            <a:lvl4pPr marR="0" lvl="3"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4pPr>
            <a:lvl5pPr marR="0" lvl="4"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851" name="Google Shape;851;p4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52" name="Google Shape;852;p4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53" name="Google Shape;853;p42"/>
          <p:cNvSpPr/>
          <p:nvPr/>
        </p:nvSpPr>
        <p:spPr>
          <a:xfrm>
            <a:off x="301037" y="553989"/>
            <a:ext cx="8541900" cy="376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854"/>
        <p:cNvGrpSpPr/>
        <p:nvPr/>
      </p:nvGrpSpPr>
      <p:grpSpPr>
        <a:xfrm>
          <a:off x="0" y="0"/>
          <a:ext cx="0" cy="0"/>
          <a:chOff x="0" y="0"/>
          <a:chExt cx="0" cy="0"/>
        </a:xfrm>
      </p:grpSpPr>
      <p:sp>
        <p:nvSpPr>
          <p:cNvPr id="855" name="Google Shape;855;p4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56" name="Google Shape;856;p43"/>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39" name="Google Shape;39;p5"/>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480"/>
              </a:spcBef>
              <a:spcAft>
                <a:spcPts val="0"/>
              </a:spcAft>
              <a:buClr>
                <a:schemeClr val="dk1"/>
              </a:buClr>
              <a:buSzPts val="1400"/>
              <a:buFont typeface="Raleway"/>
              <a:buNone/>
              <a:defRPr sz="24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1400"/>
              <a:buFont typeface="Raleway"/>
              <a:buNone/>
              <a:defRPr sz="20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9pPr>
          </a:lstStyle>
          <a:p>
            <a:pPr rtl="0"/>
            <a:endParaRPr/>
          </a:p>
        </p:txBody>
      </p:sp>
      <p:sp>
        <p:nvSpPr>
          <p:cNvPr id="40" name="Google Shape;40;p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41" name="Google Shape;41;p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857"/>
        <p:cNvGrpSpPr/>
        <p:nvPr/>
      </p:nvGrpSpPr>
      <p:grpSpPr>
        <a:xfrm>
          <a:off x="0" y="0"/>
          <a:ext cx="0" cy="0"/>
          <a:chOff x="0" y="0"/>
          <a:chExt cx="0" cy="0"/>
        </a:xfrm>
      </p:grpSpPr>
      <p:sp>
        <p:nvSpPr>
          <p:cNvPr id="858" name="Google Shape;858;p44"/>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859" name="Google Shape;859;p4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60" name="Google Shape;860;p4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ooter without Title" type="titleOnly">
  <p:cSld name="TITLE_ONLY">
    <p:spTree>
      <p:nvGrpSpPr>
        <p:cNvPr id="1" name="Shape 861"/>
        <p:cNvGrpSpPr/>
        <p:nvPr/>
      </p:nvGrpSpPr>
      <p:grpSpPr>
        <a:xfrm>
          <a:off x="0" y="0"/>
          <a:ext cx="0" cy="0"/>
          <a:chOff x="0" y="0"/>
          <a:chExt cx="0" cy="0"/>
        </a:xfrm>
      </p:grpSpPr>
      <p:sp>
        <p:nvSpPr>
          <p:cNvPr id="862" name="Google Shape;862;p45"/>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863" name="Google Shape;863;p4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64" name="Google Shape;864;p4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65" name="Google Shape;865;p45"/>
          <p:cNvSpPr/>
          <p:nvPr/>
        </p:nvSpPr>
        <p:spPr>
          <a:xfrm>
            <a:off x="0" y="-94497"/>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866"/>
        <p:cNvGrpSpPr/>
        <p:nvPr/>
      </p:nvGrpSpPr>
      <p:grpSpPr>
        <a:xfrm>
          <a:off x="0" y="0"/>
          <a:ext cx="0" cy="0"/>
          <a:chOff x="0" y="0"/>
          <a:chExt cx="0" cy="0"/>
        </a:xfrm>
      </p:grpSpPr>
      <p:sp>
        <p:nvSpPr>
          <p:cNvPr id="867" name="Google Shape;867;p4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68" name="Google Shape;868;p46"/>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9" name="Google Shape;869;p46"/>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R="0" lvl="1"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without Footer">
  <p:cSld name="Title without Footer">
    <p:spTree>
      <p:nvGrpSpPr>
        <p:cNvPr id="1" name="Shape 870"/>
        <p:cNvGrpSpPr/>
        <p:nvPr/>
      </p:nvGrpSpPr>
      <p:grpSpPr>
        <a:xfrm>
          <a:off x="0" y="0"/>
          <a:ext cx="0" cy="0"/>
          <a:chOff x="0" y="0"/>
          <a:chExt cx="0" cy="0"/>
        </a:xfrm>
      </p:grpSpPr>
      <p:sp>
        <p:nvSpPr>
          <p:cNvPr id="871" name="Google Shape;871;p47"/>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872" name="Google Shape;872;p4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73" name="Google Shape;873;p4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74" name="Google Shape;874;p47"/>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75" name="Google Shape;875;p47"/>
          <p:cNvSpPr/>
          <p:nvPr/>
        </p:nvSpPr>
        <p:spPr>
          <a:xfrm>
            <a:off x="0" y="3851189"/>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ithout footer arrows">
  <p:cSld name="Without footer arrows">
    <p:spTree>
      <p:nvGrpSpPr>
        <p:cNvPr id="1" name="Shape 876"/>
        <p:cNvGrpSpPr/>
        <p:nvPr/>
      </p:nvGrpSpPr>
      <p:grpSpPr>
        <a:xfrm>
          <a:off x="0" y="0"/>
          <a:ext cx="0" cy="0"/>
          <a:chOff x="0" y="0"/>
          <a:chExt cx="0" cy="0"/>
        </a:xfrm>
      </p:grpSpPr>
      <p:sp>
        <p:nvSpPr>
          <p:cNvPr id="877" name="Google Shape;877;p48"/>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878" name="Google Shape;878;p48"/>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79" name="Google Shape;879;p4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80" name="Google Shape;880;p48"/>
          <p:cNvSpPr/>
          <p:nvPr/>
        </p:nvSpPr>
        <p:spPr>
          <a:xfrm>
            <a:off x="3722146" y="4900705"/>
            <a:ext cx="1699800" cy="814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lored Backgroud">
  <p:cSld name="Colored Backgroud">
    <p:spTree>
      <p:nvGrpSpPr>
        <p:cNvPr id="1" name="Shape 881"/>
        <p:cNvGrpSpPr/>
        <p:nvPr/>
      </p:nvGrpSpPr>
      <p:grpSpPr>
        <a:xfrm>
          <a:off x="0" y="0"/>
          <a:ext cx="0" cy="0"/>
          <a:chOff x="0" y="0"/>
          <a:chExt cx="0" cy="0"/>
        </a:xfrm>
      </p:grpSpPr>
      <p:sp>
        <p:nvSpPr>
          <p:cNvPr id="882" name="Google Shape;882;p49"/>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83" name="Google Shape;883;p49"/>
          <p:cNvSpPr/>
          <p:nvPr/>
        </p:nvSpPr>
        <p:spPr>
          <a:xfrm>
            <a:off x="0" y="0"/>
            <a:ext cx="9144000" cy="5715000"/>
          </a:xfrm>
          <a:prstGeom prst="rect">
            <a:avLst/>
          </a:prstGeom>
          <a:solidFill>
            <a:srgbClr val="A5DAED"/>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84"/>
        <p:cNvGrpSpPr/>
        <p:nvPr/>
      </p:nvGrpSpPr>
      <p:grpSpPr>
        <a:xfrm>
          <a:off x="0" y="0"/>
          <a:ext cx="0" cy="0"/>
          <a:chOff x="0" y="0"/>
          <a:chExt cx="0" cy="0"/>
        </a:xfrm>
      </p:grpSpPr>
      <p:sp>
        <p:nvSpPr>
          <p:cNvPr id="885" name="Google Shape;885;p50"/>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886" name="Google Shape;886;p50"/>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887" name="Google Shape;887;p5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88" name="Google Shape;888;p5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889"/>
        <p:cNvGrpSpPr/>
        <p:nvPr/>
      </p:nvGrpSpPr>
      <p:grpSpPr>
        <a:xfrm>
          <a:off x="0" y="0"/>
          <a:ext cx="0" cy="0"/>
          <a:chOff x="0" y="0"/>
          <a:chExt cx="0" cy="0"/>
        </a:xfrm>
      </p:grpSpPr>
      <p:sp>
        <p:nvSpPr>
          <p:cNvPr id="890" name="Google Shape;890;p51"/>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891" name="Google Shape;891;p5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92" name="Google Shape;892;p5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893" name="Google Shape;893;p51"/>
          <p:cNvCxnSpPr/>
          <p:nvPr/>
        </p:nvCxnSpPr>
        <p:spPr>
          <a:xfrm rot="10800000">
            <a:off x="399835"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94"/>
        <p:cNvGrpSpPr/>
        <p:nvPr/>
      </p:nvGrpSpPr>
      <p:grpSpPr>
        <a:xfrm>
          <a:off x="0" y="0"/>
          <a:ext cx="0" cy="0"/>
          <a:chOff x="0" y="0"/>
          <a:chExt cx="0" cy="0"/>
        </a:xfrm>
      </p:grpSpPr>
      <p:sp>
        <p:nvSpPr>
          <p:cNvPr id="895" name="Google Shape;895;p52"/>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896" name="Google Shape;896;p52"/>
          <p:cNvSpPr txBox="1">
            <a:spLocks noGrp="1"/>
          </p:cNvSpPr>
          <p:nvPr>
            <p:ph type="body" idx="1"/>
          </p:nvPr>
        </p:nvSpPr>
        <p:spPr>
          <a:xfrm>
            <a:off x="457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897" name="Google Shape;897;p52"/>
          <p:cNvSpPr txBox="1">
            <a:spLocks noGrp="1"/>
          </p:cNvSpPr>
          <p:nvPr>
            <p:ph type="body" idx="2"/>
          </p:nvPr>
        </p:nvSpPr>
        <p:spPr>
          <a:xfrm>
            <a:off x="4648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898" name="Google Shape;898;p5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99" name="Google Shape;899;p5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00"/>
        <p:cNvGrpSpPr/>
        <p:nvPr/>
      </p:nvGrpSpPr>
      <p:grpSpPr>
        <a:xfrm>
          <a:off x="0" y="0"/>
          <a:ext cx="0" cy="0"/>
          <a:chOff x="0" y="0"/>
          <a:chExt cx="0" cy="0"/>
        </a:xfrm>
      </p:grpSpPr>
      <p:sp>
        <p:nvSpPr>
          <p:cNvPr id="901" name="Google Shape;901;p53"/>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902" name="Google Shape;902;p53"/>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903" name="Google Shape;903;p53"/>
          <p:cNvSpPr txBox="1">
            <a:spLocks noGrp="1"/>
          </p:cNvSpPr>
          <p:nvPr>
            <p:ph type="body" idx="2"/>
          </p:nvPr>
        </p:nvSpPr>
        <p:spPr>
          <a:xfrm>
            <a:off x="457200" y="1645160"/>
            <a:ext cx="40401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904" name="Google Shape;904;p53"/>
          <p:cNvSpPr txBox="1">
            <a:spLocks noGrp="1"/>
          </p:cNvSpPr>
          <p:nvPr>
            <p:ph type="body" idx="3"/>
          </p:nvPr>
        </p:nvSpPr>
        <p:spPr>
          <a:xfrm>
            <a:off x="4645027" y="1112025"/>
            <a:ext cx="40419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905" name="Google Shape;905;p53"/>
          <p:cNvSpPr txBox="1">
            <a:spLocks noGrp="1"/>
          </p:cNvSpPr>
          <p:nvPr>
            <p:ph type="body" idx="4"/>
          </p:nvPr>
        </p:nvSpPr>
        <p:spPr>
          <a:xfrm>
            <a:off x="4645027" y="1645160"/>
            <a:ext cx="40419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906" name="Google Shape;906;p5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Raleway"/>
              <a:buNone/>
              <a:defRPr sz="1100" b="0"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907" name="Google Shape;907;p5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1pPr>
            <a:lvl2pPr marL="0" marR="0" lvl="1"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2pPr>
            <a:lvl3pPr marL="0" marR="0" lvl="2"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3pPr>
            <a:lvl4pPr marL="0" marR="0" lvl="3"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4pPr>
            <a:lvl5pPr marL="0" marR="0" lvl="4"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5pPr>
            <a:lvl6pPr marL="0" marR="0" lvl="5"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6pPr>
            <a:lvl7pPr marL="0" marR="0" lvl="6"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7pPr>
            <a:lvl8pPr marL="0" marR="0" lvl="7"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8pPr>
            <a:lvl9pPr marL="0" marR="0" lvl="8"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44" name="Google Shape;44;p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45" name="Google Shape;45;p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6" name="Google Shape;46;p6"/>
          <p:cNvCxnSpPr/>
          <p:nvPr/>
        </p:nvCxnSpPr>
        <p:spPr>
          <a:xfrm rot="10800000">
            <a:off x="399835"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908"/>
        <p:cNvGrpSpPr/>
        <p:nvPr/>
      </p:nvGrpSpPr>
      <p:grpSpPr>
        <a:xfrm>
          <a:off x="0" y="0"/>
          <a:ext cx="0" cy="0"/>
          <a:chOff x="0" y="0"/>
          <a:chExt cx="0" cy="0"/>
        </a:xfrm>
      </p:grpSpPr>
      <p:sp>
        <p:nvSpPr>
          <p:cNvPr id="909" name="Google Shape;909;p54"/>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910" name="Google Shape;910;p5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911" name="Google Shape;911;p5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12" name="Google Shape;912;p54"/>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3" name="Google Shape;913;p54"/>
          <p:cNvGrpSpPr/>
          <p:nvPr/>
        </p:nvGrpSpPr>
        <p:grpSpPr>
          <a:xfrm>
            <a:off x="2415383" y="1232065"/>
            <a:ext cx="4453656" cy="3254508"/>
            <a:chOff x="2415382" y="1108869"/>
            <a:chExt cx="4453656" cy="2929087"/>
          </a:xfrm>
        </p:grpSpPr>
        <p:sp>
          <p:nvSpPr>
            <p:cNvPr id="914" name="Google Shape;914;p54"/>
            <p:cNvSpPr/>
            <p:nvPr/>
          </p:nvSpPr>
          <p:spPr>
            <a:xfrm>
              <a:off x="4546600" y="1994694"/>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5" name="Google Shape;915;p54"/>
            <p:cNvSpPr/>
            <p:nvPr/>
          </p:nvSpPr>
          <p:spPr>
            <a:xfrm>
              <a:off x="4546600" y="1994694"/>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6" name="Google Shape;916;p54"/>
            <p:cNvSpPr/>
            <p:nvPr/>
          </p:nvSpPr>
          <p:spPr>
            <a:xfrm>
              <a:off x="5035550" y="15882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7" name="Google Shape;917;p54"/>
            <p:cNvSpPr/>
            <p:nvPr/>
          </p:nvSpPr>
          <p:spPr>
            <a:xfrm>
              <a:off x="4859338"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8" name="Google Shape;918;p54"/>
            <p:cNvSpPr/>
            <p:nvPr/>
          </p:nvSpPr>
          <p:spPr>
            <a:xfrm>
              <a:off x="5365750"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9" name="Google Shape;919;p54"/>
            <p:cNvSpPr/>
            <p:nvPr/>
          </p:nvSpPr>
          <p:spPr>
            <a:xfrm>
              <a:off x="5024438"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0" name="Google Shape;920;p54"/>
            <p:cNvSpPr/>
            <p:nvPr/>
          </p:nvSpPr>
          <p:spPr>
            <a:xfrm>
              <a:off x="5024438"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1" name="Google Shape;921;p54"/>
            <p:cNvSpPr/>
            <p:nvPr/>
          </p:nvSpPr>
          <p:spPr>
            <a:xfrm>
              <a:off x="5035550" y="1902619"/>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2" name="Google Shape;922;p54"/>
            <p:cNvSpPr/>
            <p:nvPr/>
          </p:nvSpPr>
          <p:spPr>
            <a:xfrm>
              <a:off x="4757738" y="1205707"/>
              <a:ext cx="8238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3" name="Google Shape;923;p54"/>
            <p:cNvSpPr/>
            <p:nvPr/>
          </p:nvSpPr>
          <p:spPr>
            <a:xfrm>
              <a:off x="4810125" y="1158082"/>
              <a:ext cx="673200" cy="517500"/>
            </a:xfrm>
            <a:custGeom>
              <a:avLst/>
              <a:gdLst/>
              <a:ahLst/>
              <a:cxnLst/>
              <a:rect l="l" t="t" r="r" b="b"/>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4" name="Google Shape;924;p54"/>
            <p:cNvSpPr/>
            <p:nvPr/>
          </p:nvSpPr>
          <p:spPr>
            <a:xfrm>
              <a:off x="5170488"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5" name="Google Shape;925;p54"/>
            <p:cNvSpPr/>
            <p:nvPr/>
          </p:nvSpPr>
          <p:spPr>
            <a:xfrm>
              <a:off x="5170488"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6" name="Google Shape;926;p54"/>
            <p:cNvSpPr/>
            <p:nvPr/>
          </p:nvSpPr>
          <p:spPr>
            <a:xfrm>
              <a:off x="5170488" y="2124869"/>
              <a:ext cx="0" cy="0"/>
            </a:xfrm>
            <a:custGeom>
              <a:avLst/>
              <a:gdLst/>
              <a:ahLst/>
              <a:cxnLst/>
              <a:rect l="l" t="t" r="r" b="b"/>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7" name="Google Shape;927;p54"/>
            <p:cNvSpPr/>
            <p:nvPr/>
          </p:nvSpPr>
          <p:spPr>
            <a:xfrm>
              <a:off x="5170488" y="2124869"/>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8" name="Google Shape;928;p54"/>
            <p:cNvSpPr/>
            <p:nvPr/>
          </p:nvSpPr>
          <p:spPr>
            <a:xfrm>
              <a:off x="5035550" y="19534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9" name="Google Shape;929;p54"/>
            <p:cNvSpPr/>
            <p:nvPr/>
          </p:nvSpPr>
          <p:spPr>
            <a:xfrm>
              <a:off x="5035550" y="19534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0" name="Google Shape;930;p54"/>
            <p:cNvSpPr/>
            <p:nvPr/>
          </p:nvSpPr>
          <p:spPr>
            <a:xfrm>
              <a:off x="5145088"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1" name="Google Shape;931;p54"/>
            <p:cNvSpPr/>
            <p:nvPr/>
          </p:nvSpPr>
          <p:spPr>
            <a:xfrm>
              <a:off x="5145088"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2" name="Google Shape;932;p54"/>
            <p:cNvSpPr/>
            <p:nvPr/>
          </p:nvSpPr>
          <p:spPr>
            <a:xfrm>
              <a:off x="5011738" y="1745457"/>
              <a:ext cx="315900" cy="45900"/>
            </a:xfrm>
            <a:custGeom>
              <a:avLst/>
              <a:gdLst/>
              <a:ahLst/>
              <a:cxnLst/>
              <a:rect l="l" t="t" r="r" b="b"/>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3" name="Google Shape;933;p54"/>
            <p:cNvSpPr/>
            <p:nvPr/>
          </p:nvSpPr>
          <p:spPr>
            <a:xfrm>
              <a:off x="3454400" y="199469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4" name="Google Shape;934;p54"/>
            <p:cNvSpPr/>
            <p:nvPr/>
          </p:nvSpPr>
          <p:spPr>
            <a:xfrm>
              <a:off x="3454400" y="199469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5" name="Google Shape;935;p54"/>
            <p:cNvSpPr/>
            <p:nvPr/>
          </p:nvSpPr>
          <p:spPr>
            <a:xfrm>
              <a:off x="3944938" y="158829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6" name="Google Shape;936;p54"/>
            <p:cNvSpPr/>
            <p:nvPr/>
          </p:nvSpPr>
          <p:spPr>
            <a:xfrm>
              <a:off x="3767138"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7" name="Google Shape;937;p54"/>
            <p:cNvSpPr/>
            <p:nvPr/>
          </p:nvSpPr>
          <p:spPr>
            <a:xfrm>
              <a:off x="4275138"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8" name="Google Shape;938;p54"/>
            <p:cNvSpPr/>
            <p:nvPr/>
          </p:nvSpPr>
          <p:spPr>
            <a:xfrm>
              <a:off x="3944938" y="1902619"/>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9" name="Google Shape;939;p54"/>
            <p:cNvSpPr/>
            <p:nvPr/>
          </p:nvSpPr>
          <p:spPr>
            <a:xfrm>
              <a:off x="3667125" y="120570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0" name="Google Shape;940;p54"/>
            <p:cNvSpPr/>
            <p:nvPr/>
          </p:nvSpPr>
          <p:spPr>
            <a:xfrm>
              <a:off x="3762375" y="1108869"/>
              <a:ext cx="649200" cy="582600"/>
            </a:xfrm>
            <a:custGeom>
              <a:avLst/>
              <a:gdLst/>
              <a:ahLst/>
              <a:cxnLst/>
              <a:rect l="l" t="t" r="r" b="b"/>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1" name="Google Shape;941;p54"/>
            <p:cNvSpPr/>
            <p:nvPr/>
          </p:nvSpPr>
          <p:spPr>
            <a:xfrm>
              <a:off x="4052888"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2" name="Google Shape;942;p54"/>
            <p:cNvSpPr/>
            <p:nvPr/>
          </p:nvSpPr>
          <p:spPr>
            <a:xfrm>
              <a:off x="4052888"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3" name="Google Shape;943;p54"/>
            <p:cNvSpPr/>
            <p:nvPr/>
          </p:nvSpPr>
          <p:spPr>
            <a:xfrm>
              <a:off x="3640138" y="1173957"/>
              <a:ext cx="609600" cy="360300"/>
            </a:xfrm>
            <a:custGeom>
              <a:avLst/>
              <a:gdLst/>
              <a:ahLst/>
              <a:cxnLst/>
              <a:rect l="l" t="t" r="r" b="b"/>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4" name="Google Shape;944;p54"/>
            <p:cNvSpPr/>
            <p:nvPr/>
          </p:nvSpPr>
          <p:spPr>
            <a:xfrm>
              <a:off x="2844800" y="254714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5" name="Google Shape;945;p54"/>
            <p:cNvSpPr/>
            <p:nvPr/>
          </p:nvSpPr>
          <p:spPr>
            <a:xfrm>
              <a:off x="2844800" y="254714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6" name="Google Shape;946;p54"/>
            <p:cNvSpPr/>
            <p:nvPr/>
          </p:nvSpPr>
          <p:spPr>
            <a:xfrm>
              <a:off x="3335338" y="214074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7" name="Google Shape;947;p54"/>
            <p:cNvSpPr/>
            <p:nvPr/>
          </p:nvSpPr>
          <p:spPr>
            <a:xfrm>
              <a:off x="3157538" y="210581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8" name="Google Shape;948;p54"/>
            <p:cNvSpPr/>
            <p:nvPr/>
          </p:nvSpPr>
          <p:spPr>
            <a:xfrm>
              <a:off x="3665538" y="210581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9" name="Google Shape;949;p54"/>
            <p:cNvSpPr/>
            <p:nvPr/>
          </p:nvSpPr>
          <p:spPr>
            <a:xfrm>
              <a:off x="3543300" y="2550319"/>
              <a:ext cx="234900" cy="561900"/>
            </a:xfrm>
            <a:custGeom>
              <a:avLst/>
              <a:gdLst/>
              <a:ahLst/>
              <a:cxnLst/>
              <a:rect l="l" t="t" r="r" b="b"/>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0" name="Google Shape;950;p54"/>
            <p:cNvSpPr/>
            <p:nvPr/>
          </p:nvSpPr>
          <p:spPr>
            <a:xfrm>
              <a:off x="3057525" y="175815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1" name="Google Shape;951;p54"/>
            <p:cNvSpPr/>
            <p:nvPr/>
          </p:nvSpPr>
          <p:spPr>
            <a:xfrm>
              <a:off x="3194050" y="2169319"/>
              <a:ext cx="547800" cy="347700"/>
            </a:xfrm>
            <a:custGeom>
              <a:avLst/>
              <a:gdLst/>
              <a:ahLst/>
              <a:cxnLst/>
              <a:rect l="l" t="t" r="r" b="b"/>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2" name="Google Shape;952;p54"/>
            <p:cNvSpPr/>
            <p:nvPr/>
          </p:nvSpPr>
          <p:spPr>
            <a:xfrm>
              <a:off x="3222625" y="2077244"/>
              <a:ext cx="504900" cy="1842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3" name="Google Shape;953;p54"/>
            <p:cNvSpPr/>
            <p:nvPr/>
          </p:nvSpPr>
          <p:spPr>
            <a:xfrm>
              <a:off x="2670970" y="2516189"/>
              <a:ext cx="690600" cy="960300"/>
            </a:xfrm>
            <a:custGeom>
              <a:avLst/>
              <a:gdLst/>
              <a:ahLst/>
              <a:cxnLst/>
              <a:rect l="l" t="t" r="r" b="b"/>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4" name="Google Shape;954;p54"/>
            <p:cNvSpPr/>
            <p:nvPr/>
          </p:nvSpPr>
          <p:spPr>
            <a:xfrm>
              <a:off x="2415382" y="3375027"/>
              <a:ext cx="11844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5" name="Google Shape;955;p54"/>
            <p:cNvSpPr/>
            <p:nvPr/>
          </p:nvSpPr>
          <p:spPr>
            <a:xfrm>
              <a:off x="2888457" y="3375027"/>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6" name="Google Shape;956;p54"/>
            <p:cNvSpPr/>
            <p:nvPr/>
          </p:nvSpPr>
          <p:spPr>
            <a:xfrm>
              <a:off x="2890045" y="2976564"/>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957" name="Google Shape;957;p54"/>
            <p:cNvGrpSpPr/>
            <p:nvPr/>
          </p:nvGrpSpPr>
          <p:grpSpPr>
            <a:xfrm>
              <a:off x="3186172" y="2302670"/>
              <a:ext cx="468241" cy="828601"/>
              <a:chOff x="2548790" y="2218532"/>
              <a:chExt cx="468241" cy="828601"/>
            </a:xfrm>
          </p:grpSpPr>
          <p:grpSp>
            <p:nvGrpSpPr>
              <p:cNvPr id="958" name="Google Shape;958;p54"/>
              <p:cNvGrpSpPr/>
              <p:nvPr/>
            </p:nvGrpSpPr>
            <p:grpSpPr>
              <a:xfrm>
                <a:off x="2663031" y="2218532"/>
                <a:ext cx="354000" cy="827112"/>
                <a:chOff x="2291616" y="2152651"/>
                <a:chExt cx="354000" cy="827112"/>
              </a:xfrm>
            </p:grpSpPr>
            <p:sp>
              <p:nvSpPr>
                <p:cNvPr id="959" name="Google Shape;959;p54"/>
                <p:cNvSpPr/>
                <p:nvPr/>
              </p:nvSpPr>
              <p:spPr>
                <a:xfrm>
                  <a:off x="2291616" y="2544763"/>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0" name="Google Shape;960;p54"/>
                <p:cNvSpPr/>
                <p:nvPr/>
              </p:nvSpPr>
              <p:spPr>
                <a:xfrm>
                  <a:off x="2420204" y="2544763"/>
                  <a:ext cx="114300" cy="112800"/>
                </a:xfrm>
                <a:custGeom>
                  <a:avLst/>
                  <a:gdLst/>
                  <a:ahLst/>
                  <a:cxnLst/>
                  <a:rect l="l" t="t" r="r" b="b"/>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1" name="Google Shape;961;p54"/>
                <p:cNvSpPr/>
                <p:nvPr/>
              </p:nvSpPr>
              <p:spPr>
                <a:xfrm>
                  <a:off x="2405916" y="2657476"/>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2" name="Google Shape;962;p54"/>
                <p:cNvSpPr/>
                <p:nvPr/>
              </p:nvSpPr>
              <p:spPr>
                <a:xfrm>
                  <a:off x="2405916" y="2657476"/>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3" name="Google Shape;963;p54"/>
                <p:cNvSpPr/>
                <p:nvPr/>
              </p:nvSpPr>
              <p:spPr>
                <a:xfrm>
                  <a:off x="2331304" y="2378076"/>
                  <a:ext cx="146100" cy="282600"/>
                </a:xfrm>
                <a:custGeom>
                  <a:avLst/>
                  <a:gdLst/>
                  <a:ahLst/>
                  <a:cxnLst/>
                  <a:rect l="l" t="t" r="r" b="b"/>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4" name="Google Shape;964;p54"/>
                <p:cNvSpPr/>
                <p:nvPr/>
              </p:nvSpPr>
              <p:spPr>
                <a:xfrm>
                  <a:off x="2331304" y="2378076"/>
                  <a:ext cx="146100" cy="282600"/>
                </a:xfrm>
                <a:custGeom>
                  <a:avLst/>
                  <a:gdLst/>
                  <a:ahLst/>
                  <a:cxnLst/>
                  <a:rect l="l" t="t" r="r" b="b"/>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5" name="Google Shape;965;p54"/>
                <p:cNvSpPr/>
                <p:nvPr/>
              </p:nvSpPr>
              <p:spPr>
                <a:xfrm>
                  <a:off x="2344004" y="2322513"/>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6" name="Google Shape;966;p54"/>
                <p:cNvSpPr/>
                <p:nvPr/>
              </p:nvSpPr>
              <p:spPr>
                <a:xfrm>
                  <a:off x="2477354" y="2378076"/>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7" name="Google Shape;967;p54"/>
                <p:cNvSpPr/>
                <p:nvPr/>
              </p:nvSpPr>
              <p:spPr>
                <a:xfrm>
                  <a:off x="2477354" y="2378076"/>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8" name="Google Shape;968;p54"/>
                <p:cNvSpPr/>
                <p:nvPr/>
              </p:nvSpPr>
              <p:spPr>
                <a:xfrm>
                  <a:off x="2477354" y="2544763"/>
                  <a:ext cx="0" cy="0"/>
                </a:xfrm>
                <a:custGeom>
                  <a:avLst/>
                  <a:gdLst/>
                  <a:ahLst/>
                  <a:cxnLst/>
                  <a:rect l="l" t="t" r="r" b="b"/>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9" name="Google Shape;969;p54"/>
                <p:cNvSpPr/>
                <p:nvPr/>
              </p:nvSpPr>
              <p:spPr>
                <a:xfrm>
                  <a:off x="2477354" y="2544763"/>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0" name="Google Shape;970;p54"/>
                <p:cNvSpPr/>
                <p:nvPr/>
              </p:nvSpPr>
              <p:spPr>
                <a:xfrm>
                  <a:off x="2344004"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1" name="Google Shape;971;p54"/>
                <p:cNvSpPr/>
                <p:nvPr/>
              </p:nvSpPr>
              <p:spPr>
                <a:xfrm>
                  <a:off x="2344004"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2" name="Google Shape;972;p54"/>
                <p:cNvSpPr/>
                <p:nvPr/>
              </p:nvSpPr>
              <p:spPr>
                <a:xfrm>
                  <a:off x="2451954" y="2657476"/>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3" name="Google Shape;973;p54"/>
                <p:cNvSpPr/>
                <p:nvPr/>
              </p:nvSpPr>
              <p:spPr>
                <a:xfrm>
                  <a:off x="2451954" y="2657476"/>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4" name="Google Shape;974;p54"/>
                <p:cNvSpPr/>
                <p:nvPr/>
              </p:nvSpPr>
              <p:spPr>
                <a:xfrm>
                  <a:off x="2451954" y="2657476"/>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5" name="Google Shape;975;p54"/>
                <p:cNvSpPr/>
                <p:nvPr/>
              </p:nvSpPr>
              <p:spPr>
                <a:xfrm>
                  <a:off x="2451954" y="265747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6" name="Google Shape;976;p54"/>
                <p:cNvSpPr/>
                <p:nvPr/>
              </p:nvSpPr>
              <p:spPr>
                <a:xfrm>
                  <a:off x="2340829" y="2152651"/>
                  <a:ext cx="276300" cy="169800"/>
                </a:xfrm>
                <a:custGeom>
                  <a:avLst/>
                  <a:gdLst/>
                  <a:ahLst/>
                  <a:cxnLst/>
                  <a:rect l="l" t="t" r="r" b="b"/>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77" name="Google Shape;977;p54"/>
              <p:cNvSpPr/>
              <p:nvPr/>
            </p:nvSpPr>
            <p:spPr>
              <a:xfrm>
                <a:off x="2548790" y="2485233"/>
                <a:ext cx="233400" cy="561900"/>
              </a:xfrm>
              <a:custGeom>
                <a:avLst/>
                <a:gdLst/>
                <a:ahLst/>
                <a:cxnLst/>
                <a:rect l="l" t="t" r="r" b="b"/>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978" name="Google Shape;978;p54"/>
            <p:cNvGrpSpPr/>
            <p:nvPr/>
          </p:nvGrpSpPr>
          <p:grpSpPr>
            <a:xfrm>
              <a:off x="2639220" y="2590802"/>
              <a:ext cx="709562" cy="769887"/>
              <a:chOff x="2668588" y="2424907"/>
              <a:chExt cx="709562" cy="769887"/>
            </a:xfrm>
          </p:grpSpPr>
          <p:sp>
            <p:nvSpPr>
              <p:cNvPr id="979" name="Google Shape;979;p54"/>
              <p:cNvSpPr/>
              <p:nvPr/>
            </p:nvSpPr>
            <p:spPr>
              <a:xfrm>
                <a:off x="3257550" y="2820194"/>
                <a:ext cx="120600" cy="1779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0" name="Google Shape;980;p54"/>
              <p:cNvSpPr/>
              <p:nvPr/>
            </p:nvSpPr>
            <p:spPr>
              <a:xfrm>
                <a:off x="2695575" y="2820194"/>
                <a:ext cx="122100" cy="1779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1" name="Google Shape;981;p54"/>
              <p:cNvSpPr/>
              <p:nvPr/>
            </p:nvSpPr>
            <p:spPr>
              <a:xfrm>
                <a:off x="2919413" y="3112294"/>
                <a:ext cx="2349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2" name="Google Shape;982;p54"/>
              <p:cNvSpPr/>
              <p:nvPr/>
            </p:nvSpPr>
            <p:spPr>
              <a:xfrm>
                <a:off x="2711450" y="2445544"/>
                <a:ext cx="652500" cy="7239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3" name="Google Shape;983;p54"/>
              <p:cNvSpPr/>
              <p:nvPr/>
            </p:nvSpPr>
            <p:spPr>
              <a:xfrm>
                <a:off x="2668588" y="2424907"/>
                <a:ext cx="690600" cy="498600"/>
              </a:xfrm>
              <a:custGeom>
                <a:avLst/>
                <a:gdLst/>
                <a:ahLst/>
                <a:cxnLst/>
                <a:rect l="l" t="t" r="r" b="b"/>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84" name="Google Shape;984;p54"/>
            <p:cNvSpPr/>
            <p:nvPr/>
          </p:nvSpPr>
          <p:spPr>
            <a:xfrm>
              <a:off x="2712245" y="3384552"/>
              <a:ext cx="234900" cy="433500"/>
            </a:xfrm>
            <a:custGeom>
              <a:avLst/>
              <a:gdLst/>
              <a:ahLst/>
              <a:cxnLst/>
              <a:rect l="l" t="t" r="r" b="b"/>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5" name="Google Shape;985;p54"/>
            <p:cNvSpPr/>
            <p:nvPr/>
          </p:nvSpPr>
          <p:spPr>
            <a:xfrm>
              <a:off x="3067845" y="3381377"/>
              <a:ext cx="231900" cy="436500"/>
            </a:xfrm>
            <a:custGeom>
              <a:avLst/>
              <a:gdLst/>
              <a:ahLst/>
              <a:cxnLst/>
              <a:rect l="l" t="t" r="r" b="b"/>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6" name="Google Shape;986;p54"/>
            <p:cNvSpPr/>
            <p:nvPr/>
          </p:nvSpPr>
          <p:spPr>
            <a:xfrm>
              <a:off x="5316538" y="1786732"/>
              <a:ext cx="379500" cy="960300"/>
            </a:xfrm>
            <a:custGeom>
              <a:avLst/>
              <a:gdLst/>
              <a:ahLst/>
              <a:cxnLst/>
              <a:rect l="l" t="t" r="r" b="b"/>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7" name="Google Shape;987;p54"/>
            <p:cNvSpPr/>
            <p:nvPr/>
          </p:nvSpPr>
          <p:spPr>
            <a:xfrm>
              <a:off x="5702300" y="1786732"/>
              <a:ext cx="379500" cy="960300"/>
            </a:xfrm>
            <a:custGeom>
              <a:avLst/>
              <a:gdLst/>
              <a:ahLst/>
              <a:cxnLst/>
              <a:rect l="l" t="t" r="r" b="b"/>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8" name="Google Shape;988;p54"/>
            <p:cNvSpPr/>
            <p:nvPr/>
          </p:nvSpPr>
          <p:spPr>
            <a:xfrm>
              <a:off x="5116513" y="2553494"/>
              <a:ext cx="11826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9" name="Google Shape;989;p54"/>
            <p:cNvSpPr/>
            <p:nvPr/>
          </p:nvSpPr>
          <p:spPr>
            <a:xfrm>
              <a:off x="5588000" y="2553494"/>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0" name="Google Shape;990;p54"/>
            <p:cNvSpPr/>
            <p:nvPr/>
          </p:nvSpPr>
          <p:spPr>
            <a:xfrm>
              <a:off x="5589588" y="2155032"/>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1" name="Google Shape;991;p54"/>
            <p:cNvSpPr/>
            <p:nvPr/>
          </p:nvSpPr>
          <p:spPr>
            <a:xfrm>
              <a:off x="5927725" y="2164557"/>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2" name="Google Shape;992;p54"/>
            <p:cNvSpPr/>
            <p:nvPr/>
          </p:nvSpPr>
          <p:spPr>
            <a:xfrm>
              <a:off x="5365750" y="2164557"/>
              <a:ext cx="1221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3" name="Google Shape;993;p54"/>
            <p:cNvSpPr/>
            <p:nvPr/>
          </p:nvSpPr>
          <p:spPr>
            <a:xfrm>
              <a:off x="5589588" y="2458244"/>
              <a:ext cx="234900" cy="810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4" name="Google Shape;994;p54"/>
            <p:cNvSpPr/>
            <p:nvPr/>
          </p:nvSpPr>
          <p:spPr>
            <a:xfrm>
              <a:off x="5381625" y="1791494"/>
              <a:ext cx="6525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5" name="Google Shape;995;p54"/>
            <p:cNvSpPr/>
            <p:nvPr/>
          </p:nvSpPr>
          <p:spPr>
            <a:xfrm>
              <a:off x="5368925" y="1774032"/>
              <a:ext cx="657300" cy="493800"/>
            </a:xfrm>
            <a:custGeom>
              <a:avLst/>
              <a:gdLst/>
              <a:ahLst/>
              <a:cxnLst/>
              <a:rect l="l" t="t" r="r" b="b"/>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6" name="Google Shape;996;p54"/>
            <p:cNvSpPr/>
            <p:nvPr/>
          </p:nvSpPr>
          <p:spPr>
            <a:xfrm>
              <a:off x="5413375" y="2563019"/>
              <a:ext cx="233400" cy="433500"/>
            </a:xfrm>
            <a:custGeom>
              <a:avLst/>
              <a:gdLst/>
              <a:ahLst/>
              <a:cxnLst/>
              <a:rect l="l" t="t" r="r" b="b"/>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7" name="Google Shape;997;p54"/>
            <p:cNvSpPr/>
            <p:nvPr/>
          </p:nvSpPr>
          <p:spPr>
            <a:xfrm>
              <a:off x="5767388" y="2559844"/>
              <a:ext cx="233400" cy="436500"/>
            </a:xfrm>
            <a:custGeom>
              <a:avLst/>
              <a:gdLst/>
              <a:ahLst/>
              <a:cxnLst/>
              <a:rect l="l" t="t" r="r" b="b"/>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8" name="Google Shape;998;p54"/>
            <p:cNvSpPr/>
            <p:nvPr/>
          </p:nvSpPr>
          <p:spPr>
            <a:xfrm>
              <a:off x="5621338" y="3086894"/>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9" name="Google Shape;999;p54"/>
            <p:cNvSpPr/>
            <p:nvPr/>
          </p:nvSpPr>
          <p:spPr>
            <a:xfrm>
              <a:off x="5621338" y="3086894"/>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0" name="Google Shape;1000;p54"/>
            <p:cNvSpPr/>
            <p:nvPr/>
          </p:nvSpPr>
          <p:spPr>
            <a:xfrm>
              <a:off x="6110288" y="26804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1" name="Google Shape;1001;p54"/>
            <p:cNvSpPr/>
            <p:nvPr/>
          </p:nvSpPr>
          <p:spPr>
            <a:xfrm>
              <a:off x="5934075" y="2645569"/>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2" name="Google Shape;1002;p54"/>
            <p:cNvSpPr/>
            <p:nvPr/>
          </p:nvSpPr>
          <p:spPr>
            <a:xfrm>
              <a:off x="6442075" y="2645569"/>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3" name="Google Shape;1003;p54"/>
            <p:cNvSpPr/>
            <p:nvPr/>
          </p:nvSpPr>
          <p:spPr>
            <a:xfrm>
              <a:off x="6186488" y="3217069"/>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4" name="Google Shape;1004;p54"/>
            <p:cNvSpPr/>
            <p:nvPr/>
          </p:nvSpPr>
          <p:spPr>
            <a:xfrm>
              <a:off x="6173788"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5" name="Google Shape;1005;p54"/>
            <p:cNvSpPr/>
            <p:nvPr/>
          </p:nvSpPr>
          <p:spPr>
            <a:xfrm>
              <a:off x="6173788"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6" name="Google Shape;1006;p54"/>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7" name="Google Shape;1007;p54"/>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8" name="Google Shape;1008;p54"/>
            <p:cNvSpPr/>
            <p:nvPr/>
          </p:nvSpPr>
          <p:spPr>
            <a:xfrm>
              <a:off x="6110288" y="2993232"/>
              <a:ext cx="268200" cy="936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9" name="Google Shape;1009;p54"/>
            <p:cNvSpPr/>
            <p:nvPr/>
          </p:nvSpPr>
          <p:spPr>
            <a:xfrm>
              <a:off x="5834063" y="2296319"/>
              <a:ext cx="822300" cy="7605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0" name="Google Shape;1010;p54"/>
            <p:cNvSpPr/>
            <p:nvPr/>
          </p:nvSpPr>
          <p:spPr>
            <a:xfrm>
              <a:off x="5916613" y="2201069"/>
              <a:ext cx="625500" cy="582600"/>
            </a:xfrm>
            <a:custGeom>
              <a:avLst/>
              <a:gdLst/>
              <a:ahLst/>
              <a:cxnLst/>
              <a:rect l="l" t="t" r="r" b="b"/>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1" name="Google Shape;1011;p54"/>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2" name="Google Shape;1012;p54"/>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3" name="Google Shape;1013;p54"/>
            <p:cNvSpPr/>
            <p:nvPr/>
          </p:nvSpPr>
          <p:spPr>
            <a:xfrm>
              <a:off x="6110288" y="30456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4" name="Google Shape;1014;p54"/>
            <p:cNvSpPr/>
            <p:nvPr/>
          </p:nvSpPr>
          <p:spPr>
            <a:xfrm>
              <a:off x="6110288" y="30456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5" name="Google Shape;1015;p54"/>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6" name="Google Shape;1016;p54"/>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7" name="Google Shape;1017;p54"/>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8" name="Google Shape;1018;p54"/>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9" name="Google Shape;1019;p54"/>
            <p:cNvSpPr/>
            <p:nvPr/>
          </p:nvSpPr>
          <p:spPr>
            <a:xfrm>
              <a:off x="3990975" y="2572544"/>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0" name="Google Shape;1020;p54"/>
            <p:cNvSpPr/>
            <p:nvPr/>
          </p:nvSpPr>
          <p:spPr>
            <a:xfrm>
              <a:off x="3990975" y="2572544"/>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1" name="Google Shape;1021;p54"/>
            <p:cNvSpPr/>
            <p:nvPr/>
          </p:nvSpPr>
          <p:spPr>
            <a:xfrm>
              <a:off x="4479925" y="2167732"/>
              <a:ext cx="268200" cy="5589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2" name="Google Shape;1022;p54"/>
            <p:cNvSpPr/>
            <p:nvPr/>
          </p:nvSpPr>
          <p:spPr>
            <a:xfrm>
              <a:off x="4303713" y="2131219"/>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3" name="Google Shape;1023;p54"/>
            <p:cNvSpPr/>
            <p:nvPr/>
          </p:nvSpPr>
          <p:spPr>
            <a:xfrm>
              <a:off x="4811713" y="2131219"/>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4" name="Google Shape;1024;p54"/>
            <p:cNvSpPr/>
            <p:nvPr/>
          </p:nvSpPr>
          <p:spPr>
            <a:xfrm>
              <a:off x="4556125" y="2702719"/>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5" name="Google Shape;1025;p54"/>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6" name="Google Shape;1026;p54"/>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7" name="Google Shape;1027;p54"/>
            <p:cNvSpPr/>
            <p:nvPr/>
          </p:nvSpPr>
          <p:spPr>
            <a:xfrm>
              <a:off x="4468813"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8" name="Google Shape;1028;p54"/>
            <p:cNvSpPr/>
            <p:nvPr/>
          </p:nvSpPr>
          <p:spPr>
            <a:xfrm>
              <a:off x="4468813"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9" name="Google Shape;1029;p54"/>
            <p:cNvSpPr/>
            <p:nvPr/>
          </p:nvSpPr>
          <p:spPr>
            <a:xfrm>
              <a:off x="4479925" y="2480469"/>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0" name="Google Shape;1030;p54"/>
            <p:cNvSpPr/>
            <p:nvPr/>
          </p:nvSpPr>
          <p:spPr>
            <a:xfrm>
              <a:off x="4202113" y="1783557"/>
              <a:ext cx="823800" cy="7587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1" name="Google Shape;1031;p54"/>
            <p:cNvSpPr/>
            <p:nvPr/>
          </p:nvSpPr>
          <p:spPr>
            <a:xfrm>
              <a:off x="4319588" y="1670844"/>
              <a:ext cx="633300" cy="598500"/>
            </a:xfrm>
            <a:custGeom>
              <a:avLst/>
              <a:gdLst/>
              <a:ahLst/>
              <a:cxnLst/>
              <a:rect l="l" t="t" r="r" b="b"/>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2" name="Google Shape;1032;p54"/>
            <p:cNvSpPr/>
            <p:nvPr/>
          </p:nvSpPr>
          <p:spPr>
            <a:xfrm>
              <a:off x="3124200" y="1610519"/>
              <a:ext cx="647700" cy="598500"/>
            </a:xfrm>
            <a:custGeom>
              <a:avLst/>
              <a:gdLst/>
              <a:ahLst/>
              <a:cxnLst/>
              <a:rect l="l" t="t" r="r" b="b"/>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3" name="Google Shape;1033;p54"/>
            <p:cNvSpPr/>
            <p:nvPr/>
          </p:nvSpPr>
          <p:spPr>
            <a:xfrm>
              <a:off x="4614863"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4" name="Google Shape;1034;p54"/>
            <p:cNvSpPr/>
            <p:nvPr/>
          </p:nvSpPr>
          <p:spPr>
            <a:xfrm>
              <a:off x="4614863"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5" name="Google Shape;1035;p54"/>
            <p:cNvSpPr/>
            <p:nvPr/>
          </p:nvSpPr>
          <p:spPr>
            <a:xfrm>
              <a:off x="4479925" y="253126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6" name="Google Shape;1036;p54"/>
            <p:cNvSpPr/>
            <p:nvPr/>
          </p:nvSpPr>
          <p:spPr>
            <a:xfrm>
              <a:off x="4479925" y="253126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7" name="Google Shape;1037;p54"/>
            <p:cNvSpPr/>
            <p:nvPr/>
          </p:nvSpPr>
          <p:spPr>
            <a:xfrm>
              <a:off x="4589463" y="281543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8" name="Google Shape;1038;p54"/>
            <p:cNvSpPr/>
            <p:nvPr/>
          </p:nvSpPr>
          <p:spPr>
            <a:xfrm>
              <a:off x="4589463" y="281543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9" name="Google Shape;1039;p54"/>
            <p:cNvSpPr/>
            <p:nvPr/>
          </p:nvSpPr>
          <p:spPr>
            <a:xfrm>
              <a:off x="4589463"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0" name="Google Shape;1040;p54"/>
            <p:cNvSpPr/>
            <p:nvPr/>
          </p:nvSpPr>
          <p:spPr>
            <a:xfrm>
              <a:off x="4589463"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1" name="Google Shape;1041;p54"/>
            <p:cNvSpPr/>
            <p:nvPr/>
          </p:nvSpPr>
          <p:spPr>
            <a:xfrm>
              <a:off x="5054600" y="2539207"/>
              <a:ext cx="796800" cy="1043100"/>
            </a:xfrm>
            <a:custGeom>
              <a:avLst/>
              <a:gdLst/>
              <a:ahLst/>
              <a:cxnLst/>
              <a:rect l="l" t="t" r="r" b="b"/>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2" name="Google Shape;1042;p54"/>
            <p:cNvSpPr/>
            <p:nvPr/>
          </p:nvSpPr>
          <p:spPr>
            <a:xfrm>
              <a:off x="4859338" y="3375819"/>
              <a:ext cx="1182600" cy="468300"/>
            </a:xfrm>
            <a:custGeom>
              <a:avLst/>
              <a:gdLst/>
              <a:ahLst/>
              <a:cxnLst/>
              <a:rect l="l" t="t" r="r" b="b"/>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3" name="Google Shape;1043;p54"/>
            <p:cNvSpPr/>
            <p:nvPr/>
          </p:nvSpPr>
          <p:spPr>
            <a:xfrm>
              <a:off x="5332413" y="3002757"/>
              <a:ext cx="2364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4" name="Google Shape;1044;p54"/>
            <p:cNvSpPr/>
            <p:nvPr/>
          </p:nvSpPr>
          <p:spPr>
            <a:xfrm>
              <a:off x="5670550" y="3012282"/>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5" name="Google Shape;1045;p54"/>
            <p:cNvSpPr/>
            <p:nvPr/>
          </p:nvSpPr>
          <p:spPr>
            <a:xfrm>
              <a:off x="5110163" y="3012282"/>
              <a:ext cx="1206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6" name="Google Shape;1046;p54"/>
            <p:cNvSpPr/>
            <p:nvPr/>
          </p:nvSpPr>
          <p:spPr>
            <a:xfrm>
              <a:off x="5332413" y="3304382"/>
              <a:ext cx="2364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7" name="Google Shape;1047;p54"/>
            <p:cNvSpPr/>
            <p:nvPr/>
          </p:nvSpPr>
          <p:spPr>
            <a:xfrm>
              <a:off x="5126038" y="2639219"/>
              <a:ext cx="6510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8" name="Google Shape;1048;p54"/>
            <p:cNvSpPr/>
            <p:nvPr/>
          </p:nvSpPr>
          <p:spPr>
            <a:xfrm>
              <a:off x="5122863" y="2618582"/>
              <a:ext cx="689100" cy="496800"/>
            </a:xfrm>
            <a:custGeom>
              <a:avLst/>
              <a:gdLst/>
              <a:ahLst/>
              <a:cxnLst/>
              <a:rect l="l" t="t" r="r" b="b"/>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9" name="Google Shape;1049;p54"/>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0" name="Google Shape;1050;p54"/>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1" name="Google Shape;1051;p54"/>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2" name="Google Shape;1052;p54"/>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3" name="Google Shape;1053;p54"/>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4" name="Google Shape;1054;p54"/>
            <p:cNvSpPr/>
            <p:nvPr/>
          </p:nvSpPr>
          <p:spPr>
            <a:xfrm>
              <a:off x="5200650" y="2972594"/>
              <a:ext cx="507900" cy="184200"/>
            </a:xfrm>
            <a:custGeom>
              <a:avLst/>
              <a:gdLst/>
              <a:ahLst/>
              <a:cxnLst/>
              <a:rect l="l" t="t" r="r" b="b"/>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5" name="Google Shape;1055;p54"/>
            <p:cNvSpPr/>
            <p:nvPr/>
          </p:nvSpPr>
          <p:spPr>
            <a:xfrm>
              <a:off x="5448300" y="3542507"/>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6" name="Google Shape;1056;p54"/>
            <p:cNvSpPr/>
            <p:nvPr/>
          </p:nvSpPr>
          <p:spPr>
            <a:xfrm>
              <a:off x="5332413" y="3382169"/>
              <a:ext cx="236400" cy="160200"/>
            </a:xfrm>
            <a:custGeom>
              <a:avLst/>
              <a:gdLst/>
              <a:ahLst/>
              <a:cxnLst/>
              <a:rect l="l" t="t" r="r" b="b"/>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7" name="Google Shape;1057;p54"/>
            <p:cNvSpPr/>
            <p:nvPr/>
          </p:nvSpPr>
          <p:spPr>
            <a:xfrm>
              <a:off x="3284538"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8" name="Google Shape;1058;p54"/>
            <p:cNvSpPr/>
            <p:nvPr/>
          </p:nvSpPr>
          <p:spPr>
            <a:xfrm>
              <a:off x="3284538"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9" name="Google Shape;1059;p54"/>
            <p:cNvSpPr/>
            <p:nvPr/>
          </p:nvSpPr>
          <p:spPr>
            <a:xfrm>
              <a:off x="3775075" y="290274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0" name="Google Shape;1060;p54"/>
            <p:cNvSpPr/>
            <p:nvPr/>
          </p:nvSpPr>
          <p:spPr>
            <a:xfrm>
              <a:off x="3597275" y="2866232"/>
              <a:ext cx="112800" cy="165000"/>
            </a:xfrm>
            <a:custGeom>
              <a:avLst/>
              <a:gdLst/>
              <a:ahLst/>
              <a:cxnLst/>
              <a:rect l="l" t="t" r="r" b="b"/>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1" name="Google Shape;1061;p54"/>
            <p:cNvSpPr/>
            <p:nvPr/>
          </p:nvSpPr>
          <p:spPr>
            <a:xfrm>
              <a:off x="4106863" y="2866232"/>
              <a:ext cx="112800" cy="165000"/>
            </a:xfrm>
            <a:custGeom>
              <a:avLst/>
              <a:gdLst/>
              <a:ahLst/>
              <a:cxnLst/>
              <a:rect l="l" t="t" r="r" b="b"/>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2" name="Google Shape;1062;p54"/>
            <p:cNvSpPr/>
            <p:nvPr/>
          </p:nvSpPr>
          <p:spPr>
            <a:xfrm>
              <a:off x="3722688" y="3437732"/>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3" name="Google Shape;1063;p54"/>
            <p:cNvSpPr/>
            <p:nvPr/>
          </p:nvSpPr>
          <p:spPr>
            <a:xfrm>
              <a:off x="3598863" y="3312319"/>
              <a:ext cx="234900" cy="560400"/>
            </a:xfrm>
            <a:custGeom>
              <a:avLst/>
              <a:gdLst/>
              <a:ahLst/>
              <a:cxnLst/>
              <a:rect l="l" t="t" r="r" b="b"/>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4" name="Google Shape;1064;p54"/>
            <p:cNvSpPr/>
            <p:nvPr/>
          </p:nvSpPr>
          <p:spPr>
            <a:xfrm>
              <a:off x="3984625" y="3312319"/>
              <a:ext cx="233400" cy="560400"/>
            </a:xfrm>
            <a:custGeom>
              <a:avLst/>
              <a:gdLst/>
              <a:ahLst/>
              <a:cxnLst/>
              <a:rect l="l" t="t" r="r" b="b"/>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5" name="Google Shape;1065;p54"/>
            <p:cNvSpPr/>
            <p:nvPr/>
          </p:nvSpPr>
          <p:spPr>
            <a:xfrm>
              <a:off x="3851275" y="3437732"/>
              <a:ext cx="115800" cy="112800"/>
            </a:xfrm>
            <a:custGeom>
              <a:avLst/>
              <a:gdLst/>
              <a:ahLst/>
              <a:cxnLst/>
              <a:rect l="l" t="t" r="r" b="b"/>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6" name="Google Shape;1066;p54"/>
            <p:cNvSpPr/>
            <p:nvPr/>
          </p:nvSpPr>
          <p:spPr>
            <a:xfrm>
              <a:off x="3836988"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7" name="Google Shape;1067;p54"/>
            <p:cNvSpPr/>
            <p:nvPr/>
          </p:nvSpPr>
          <p:spPr>
            <a:xfrm>
              <a:off x="3836988"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8" name="Google Shape;1068;p54"/>
            <p:cNvSpPr/>
            <p:nvPr/>
          </p:nvSpPr>
          <p:spPr>
            <a:xfrm>
              <a:off x="3762375" y="3271044"/>
              <a:ext cx="146100" cy="282600"/>
            </a:xfrm>
            <a:custGeom>
              <a:avLst/>
              <a:gdLst/>
              <a:ahLst/>
              <a:cxnLst/>
              <a:rect l="l" t="t" r="r" b="b"/>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9" name="Google Shape;1069;p54"/>
            <p:cNvSpPr/>
            <p:nvPr/>
          </p:nvSpPr>
          <p:spPr>
            <a:xfrm>
              <a:off x="3762375" y="3271044"/>
              <a:ext cx="146100" cy="282600"/>
            </a:xfrm>
            <a:custGeom>
              <a:avLst/>
              <a:gdLst/>
              <a:ahLst/>
              <a:cxnLst/>
              <a:rect l="l" t="t" r="r" b="b"/>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0" name="Google Shape;1070;p54"/>
            <p:cNvSpPr/>
            <p:nvPr/>
          </p:nvSpPr>
          <p:spPr>
            <a:xfrm>
              <a:off x="3775075" y="3215482"/>
              <a:ext cx="266700" cy="92100"/>
            </a:xfrm>
            <a:custGeom>
              <a:avLst/>
              <a:gdLst/>
              <a:ahLst/>
              <a:cxnLst/>
              <a:rect l="l" t="t" r="r" b="b"/>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1" name="Google Shape;1071;p54"/>
            <p:cNvSpPr/>
            <p:nvPr/>
          </p:nvSpPr>
          <p:spPr>
            <a:xfrm>
              <a:off x="3582988" y="2442369"/>
              <a:ext cx="685800" cy="682500"/>
            </a:xfrm>
            <a:custGeom>
              <a:avLst/>
              <a:gdLst/>
              <a:ahLst/>
              <a:cxnLst/>
              <a:rect l="l" t="t" r="r" b="b"/>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2" name="Google Shape;1072;p54"/>
            <p:cNvSpPr/>
            <p:nvPr/>
          </p:nvSpPr>
          <p:spPr>
            <a:xfrm>
              <a:off x="3497263" y="2518569"/>
              <a:ext cx="822300" cy="758700"/>
            </a:xfrm>
            <a:custGeom>
              <a:avLst/>
              <a:gdLst/>
              <a:ahLst/>
              <a:cxnLst/>
              <a:rect l="l" t="t" r="r" b="b"/>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3" name="Google Shape;1073;p54"/>
            <p:cNvSpPr/>
            <p:nvPr/>
          </p:nvSpPr>
          <p:spPr>
            <a:xfrm>
              <a:off x="3560763" y="2497932"/>
              <a:ext cx="692100" cy="449400"/>
            </a:xfrm>
            <a:custGeom>
              <a:avLst/>
              <a:gdLst/>
              <a:ahLst/>
              <a:cxnLst/>
              <a:rect l="l" t="t" r="r" b="b"/>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4" name="Google Shape;1074;p54"/>
            <p:cNvSpPr/>
            <p:nvPr/>
          </p:nvSpPr>
          <p:spPr>
            <a:xfrm>
              <a:off x="3703638" y="2658269"/>
              <a:ext cx="261900" cy="63600"/>
            </a:xfrm>
            <a:custGeom>
              <a:avLst/>
              <a:gdLst/>
              <a:ahLst/>
              <a:cxnLst/>
              <a:rect l="l" t="t" r="r" b="b"/>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5" name="Google Shape;1075;p54"/>
            <p:cNvSpPr/>
            <p:nvPr/>
          </p:nvSpPr>
          <p:spPr>
            <a:xfrm>
              <a:off x="3659188" y="2859882"/>
              <a:ext cx="504900" cy="1857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6" name="Google Shape;1076;p54"/>
            <p:cNvSpPr/>
            <p:nvPr/>
          </p:nvSpPr>
          <p:spPr>
            <a:xfrm>
              <a:off x="3908425" y="3271044"/>
              <a:ext cx="142800" cy="284100"/>
            </a:xfrm>
            <a:custGeom>
              <a:avLst/>
              <a:gdLst/>
              <a:ahLst/>
              <a:cxnLst/>
              <a:rect l="l" t="t" r="r" b="b"/>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7" name="Google Shape;1077;p54"/>
            <p:cNvSpPr/>
            <p:nvPr/>
          </p:nvSpPr>
          <p:spPr>
            <a:xfrm>
              <a:off x="3908425" y="3271044"/>
              <a:ext cx="142800" cy="284100"/>
            </a:xfrm>
            <a:custGeom>
              <a:avLst/>
              <a:gdLst/>
              <a:ahLst/>
              <a:cxnLst/>
              <a:rect l="l" t="t" r="r" b="b"/>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8" name="Google Shape;1078;p54"/>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9" name="Google Shape;1079;p54"/>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0" name="Google Shape;1080;p54"/>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1" name="Google Shape;1081;p54"/>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2" name="Google Shape;1082;p54"/>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3" name="Google Shape;1083;p54"/>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4" name="Google Shape;1084;p54"/>
            <p:cNvSpPr/>
            <p:nvPr/>
          </p:nvSpPr>
          <p:spPr>
            <a:xfrm>
              <a:off x="3971925" y="3472656"/>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5" name="Google Shape;1085;p54"/>
            <p:cNvSpPr/>
            <p:nvPr/>
          </p:nvSpPr>
          <p:spPr>
            <a:xfrm>
              <a:off x="3971925" y="3472656"/>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6" name="Google Shape;1086;p54"/>
            <p:cNvSpPr/>
            <p:nvPr/>
          </p:nvSpPr>
          <p:spPr>
            <a:xfrm>
              <a:off x="4460875" y="3066256"/>
              <a:ext cx="268200" cy="560400"/>
            </a:xfrm>
            <a:custGeom>
              <a:avLst/>
              <a:gdLst/>
              <a:ahLst/>
              <a:cxnLst/>
              <a:rect l="l" t="t" r="r" b="b"/>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7" name="Google Shape;1087;p54"/>
            <p:cNvSpPr/>
            <p:nvPr/>
          </p:nvSpPr>
          <p:spPr>
            <a:xfrm>
              <a:off x="4283075" y="3031331"/>
              <a:ext cx="112800" cy="163500"/>
            </a:xfrm>
            <a:custGeom>
              <a:avLst/>
              <a:gdLst/>
              <a:ahLst/>
              <a:cxnLst/>
              <a:rect l="l" t="t" r="r" b="b"/>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8" name="Google Shape;1088;p54"/>
            <p:cNvSpPr/>
            <p:nvPr/>
          </p:nvSpPr>
          <p:spPr>
            <a:xfrm>
              <a:off x="4791075" y="3031331"/>
              <a:ext cx="112800" cy="163500"/>
            </a:xfrm>
            <a:custGeom>
              <a:avLst/>
              <a:gdLst/>
              <a:ahLst/>
              <a:cxnLst/>
              <a:rect l="l" t="t" r="r" b="b"/>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9" name="Google Shape;1089;p54"/>
            <p:cNvSpPr/>
            <p:nvPr/>
          </p:nvSpPr>
          <p:spPr>
            <a:xfrm>
              <a:off x="4408488" y="3602831"/>
              <a:ext cx="354000" cy="435000"/>
            </a:xfrm>
            <a:custGeom>
              <a:avLst/>
              <a:gdLst/>
              <a:ahLst/>
              <a:cxnLst/>
              <a:rect l="l" t="t" r="r" b="b"/>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0" name="Google Shape;1090;p54"/>
            <p:cNvSpPr/>
            <p:nvPr/>
          </p:nvSpPr>
          <p:spPr>
            <a:xfrm>
              <a:off x="4286250" y="3475831"/>
              <a:ext cx="233400" cy="561900"/>
            </a:xfrm>
            <a:custGeom>
              <a:avLst/>
              <a:gdLst/>
              <a:ahLst/>
              <a:cxnLst/>
              <a:rect l="l" t="t" r="r" b="b"/>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1" name="Google Shape;1091;p54"/>
            <p:cNvSpPr/>
            <p:nvPr/>
          </p:nvSpPr>
          <p:spPr>
            <a:xfrm>
              <a:off x="4670425" y="3475831"/>
              <a:ext cx="231900" cy="561900"/>
            </a:xfrm>
            <a:custGeom>
              <a:avLst/>
              <a:gdLst/>
              <a:ahLst/>
              <a:cxnLst/>
              <a:rect l="l" t="t" r="r" b="b"/>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2" name="Google Shape;1092;p54"/>
            <p:cNvSpPr/>
            <p:nvPr/>
          </p:nvSpPr>
          <p:spPr>
            <a:xfrm>
              <a:off x="4537075" y="3602831"/>
              <a:ext cx="114300" cy="111000"/>
            </a:xfrm>
            <a:custGeom>
              <a:avLst/>
              <a:gdLst/>
              <a:ahLst/>
              <a:cxnLst/>
              <a:rect l="l" t="t" r="r" b="b"/>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3" name="Google Shape;1093;p54"/>
            <p:cNvSpPr/>
            <p:nvPr/>
          </p:nvSpPr>
          <p:spPr>
            <a:xfrm>
              <a:off x="4524375" y="3713956"/>
              <a:ext cx="142800" cy="324000"/>
            </a:xfrm>
            <a:custGeom>
              <a:avLst/>
              <a:gdLst/>
              <a:ahLst/>
              <a:cxnLst/>
              <a:rect l="l" t="t" r="r" b="b"/>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4" name="Google Shape;1094;p54"/>
            <p:cNvSpPr/>
            <p:nvPr/>
          </p:nvSpPr>
          <p:spPr>
            <a:xfrm>
              <a:off x="4524375" y="3713956"/>
              <a:ext cx="142800" cy="324000"/>
            </a:xfrm>
            <a:custGeom>
              <a:avLst/>
              <a:gdLst/>
              <a:ahLst/>
              <a:cxnLst/>
              <a:rect l="l" t="t" r="r" b="b"/>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5" name="Google Shape;1095;p54"/>
            <p:cNvSpPr/>
            <p:nvPr/>
          </p:nvSpPr>
          <p:spPr>
            <a:xfrm>
              <a:off x="4448175" y="3434556"/>
              <a:ext cx="147600" cy="282600"/>
            </a:xfrm>
            <a:custGeom>
              <a:avLst/>
              <a:gdLst/>
              <a:ahLst/>
              <a:cxnLst/>
              <a:rect l="l" t="t" r="r" b="b"/>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6" name="Google Shape;1096;p54"/>
            <p:cNvSpPr/>
            <p:nvPr/>
          </p:nvSpPr>
          <p:spPr>
            <a:xfrm>
              <a:off x="4448175" y="3434556"/>
              <a:ext cx="147600" cy="282600"/>
            </a:xfrm>
            <a:custGeom>
              <a:avLst/>
              <a:gdLst/>
              <a:ahLst/>
              <a:cxnLst/>
              <a:rect l="l" t="t" r="r" b="b"/>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7" name="Google Shape;1097;p54"/>
            <p:cNvSpPr/>
            <p:nvPr/>
          </p:nvSpPr>
          <p:spPr>
            <a:xfrm>
              <a:off x="4460875" y="3378994"/>
              <a:ext cx="268200" cy="93600"/>
            </a:xfrm>
            <a:custGeom>
              <a:avLst/>
              <a:gdLst/>
              <a:ahLst/>
              <a:cxnLst/>
              <a:rect l="l" t="t" r="r" b="b"/>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8" name="Google Shape;1098;p54"/>
            <p:cNvSpPr/>
            <p:nvPr/>
          </p:nvSpPr>
          <p:spPr>
            <a:xfrm>
              <a:off x="4183063" y="2682081"/>
              <a:ext cx="823800" cy="758700"/>
            </a:xfrm>
            <a:custGeom>
              <a:avLst/>
              <a:gdLst/>
              <a:ahLst/>
              <a:cxnLst/>
              <a:rect l="l" t="t" r="r" b="b"/>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9" name="Google Shape;1099;p54"/>
            <p:cNvSpPr/>
            <p:nvPr/>
          </p:nvSpPr>
          <p:spPr>
            <a:xfrm>
              <a:off x="4279900" y="2585244"/>
              <a:ext cx="647700" cy="584100"/>
            </a:xfrm>
            <a:custGeom>
              <a:avLst/>
              <a:gdLst/>
              <a:ahLst/>
              <a:cxnLst/>
              <a:rect l="l" t="t" r="r" b="b"/>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0" name="Google Shape;1100;p54"/>
            <p:cNvSpPr/>
            <p:nvPr/>
          </p:nvSpPr>
          <p:spPr>
            <a:xfrm>
              <a:off x="4595813" y="3434556"/>
              <a:ext cx="141300" cy="285900"/>
            </a:xfrm>
            <a:custGeom>
              <a:avLst/>
              <a:gdLst/>
              <a:ahLst/>
              <a:cxnLst/>
              <a:rect l="l" t="t" r="r" b="b"/>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1" name="Google Shape;1101;p54"/>
            <p:cNvSpPr/>
            <p:nvPr/>
          </p:nvSpPr>
          <p:spPr>
            <a:xfrm>
              <a:off x="4595813" y="3434556"/>
              <a:ext cx="141300" cy="285900"/>
            </a:xfrm>
            <a:custGeom>
              <a:avLst/>
              <a:gdLst/>
              <a:ahLst/>
              <a:cxnLst/>
              <a:rect l="l" t="t" r="r" b="b"/>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2" name="Google Shape;1102;p54"/>
            <p:cNvSpPr/>
            <p:nvPr/>
          </p:nvSpPr>
          <p:spPr>
            <a:xfrm>
              <a:off x="4460875" y="3431381"/>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3" name="Google Shape;1103;p54"/>
            <p:cNvSpPr/>
            <p:nvPr/>
          </p:nvSpPr>
          <p:spPr>
            <a:xfrm>
              <a:off x="4460875" y="3431381"/>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4" name="Google Shape;1104;p54"/>
            <p:cNvSpPr/>
            <p:nvPr/>
          </p:nvSpPr>
          <p:spPr>
            <a:xfrm>
              <a:off x="4568825" y="3713956"/>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5" name="Google Shape;1105;p54"/>
            <p:cNvSpPr/>
            <p:nvPr/>
          </p:nvSpPr>
          <p:spPr>
            <a:xfrm>
              <a:off x="4568825" y="3713956"/>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6" name="Google Shape;1106;p54"/>
            <p:cNvSpPr/>
            <p:nvPr/>
          </p:nvSpPr>
          <p:spPr>
            <a:xfrm>
              <a:off x="4568825" y="3713956"/>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7" name="Google Shape;1107;p54"/>
            <p:cNvSpPr/>
            <p:nvPr/>
          </p:nvSpPr>
          <p:spPr>
            <a:xfrm>
              <a:off x="4568825" y="371395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08" name="Google Shape;1108;p54"/>
          <p:cNvSpPr/>
          <p:nvPr/>
        </p:nvSpPr>
        <p:spPr>
          <a:xfrm>
            <a:off x="0" y="1100667"/>
            <a:ext cx="9144000" cy="4614300"/>
          </a:xfrm>
          <a:prstGeom prst="rect">
            <a:avLst/>
          </a:prstGeom>
          <a:solidFill>
            <a:schemeClr val="lt1">
              <a:alpha val="61568"/>
            </a:scheme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1124"/>
        <p:cNvGrpSpPr/>
        <p:nvPr/>
      </p:nvGrpSpPr>
      <p:grpSpPr>
        <a:xfrm>
          <a:off x="0" y="0"/>
          <a:ext cx="0" cy="0"/>
          <a:chOff x="0" y="0"/>
          <a:chExt cx="0" cy="0"/>
        </a:xfrm>
      </p:grpSpPr>
      <p:sp>
        <p:nvSpPr>
          <p:cNvPr id="1125" name="Google Shape;1125;p56"/>
          <p:cNvSpPr txBox="1">
            <a:spLocks noGrp="1"/>
          </p:cNvSpPr>
          <p:nvPr>
            <p:ph type="title"/>
          </p:nvPr>
        </p:nvSpPr>
        <p:spPr>
          <a:xfrm>
            <a:off x="447793" y="145247"/>
            <a:ext cx="6096000" cy="39565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pPr rtl="0"/>
            <a:endParaRPr/>
          </a:p>
        </p:txBody>
      </p:sp>
      <p:sp>
        <p:nvSpPr>
          <p:cNvPr id="1126" name="Google Shape;1126;p56"/>
          <p:cNvSpPr txBox="1">
            <a:spLocks noGrp="1"/>
          </p:cNvSpPr>
          <p:nvPr>
            <p:ph type="dt" idx="10"/>
          </p:nvPr>
        </p:nvSpPr>
        <p:spPr>
          <a:xfrm>
            <a:off x="457200" y="6944778"/>
            <a:ext cx="2133599" cy="30427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27" name="Google Shape;1127;p56"/>
          <p:cNvSpPr txBox="1">
            <a:spLocks noGrp="1"/>
          </p:cNvSpPr>
          <p:nvPr>
            <p:ph type="sldNum" idx="12"/>
          </p:nvPr>
        </p:nvSpPr>
        <p:spPr>
          <a:xfrm>
            <a:off x="6553200" y="5248689"/>
            <a:ext cx="2133599" cy="30427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28"/>
        <p:cNvGrpSpPr/>
        <p:nvPr/>
      </p:nvGrpSpPr>
      <p:grpSpPr>
        <a:xfrm>
          <a:off x="0" y="0"/>
          <a:ext cx="0" cy="0"/>
          <a:chOff x="0" y="0"/>
          <a:chExt cx="0" cy="0"/>
        </a:xfrm>
      </p:grpSpPr>
      <p:sp>
        <p:nvSpPr>
          <p:cNvPr id="1129" name="Google Shape;1129;p57"/>
          <p:cNvSpPr txBox="1">
            <a:spLocks noGrp="1"/>
          </p:cNvSpPr>
          <p:nvPr>
            <p:ph type="ctrTitle"/>
          </p:nvPr>
        </p:nvSpPr>
        <p:spPr>
          <a:xfrm>
            <a:off x="685800" y="1775355"/>
            <a:ext cx="7772400" cy="1225021"/>
          </a:xfrm>
          <a:prstGeom prst="rect">
            <a:avLst/>
          </a:prstGeom>
          <a:noFill/>
          <a:ln>
            <a:noFill/>
          </a:ln>
        </p:spPr>
        <p:txBody>
          <a:bodyPr spcFirstLastPara="1" wrap="square" lIns="91425" tIns="91425" rIns="91425" bIns="91425" rtlCol="0" anchor="ctr" anchorCtr="0"/>
          <a:lstStyle>
            <a:lvl1pPr marR="0" lvl="0" algn="ctr" rtl="0">
              <a:lnSpc>
                <a:spcPct val="100000"/>
              </a:lnSpc>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pPr rtl="0"/>
            <a:endParaRPr/>
          </a:p>
        </p:txBody>
      </p:sp>
      <p:sp>
        <p:nvSpPr>
          <p:cNvPr id="1130" name="Google Shape;1130;p57"/>
          <p:cNvSpPr txBox="1">
            <a:spLocks noGrp="1"/>
          </p:cNvSpPr>
          <p:nvPr>
            <p:ph type="subTitle" idx="1"/>
          </p:nvPr>
        </p:nvSpPr>
        <p:spPr>
          <a:xfrm>
            <a:off x="1371600" y="3238500"/>
            <a:ext cx="6400799" cy="14605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560"/>
              </a:spcBef>
              <a:spcAft>
                <a:spcPts val="0"/>
              </a:spcAft>
              <a:buClr>
                <a:srgbClr val="888888"/>
              </a:buClr>
              <a:buSzPts val="1400"/>
              <a:buFont typeface="Arial"/>
              <a:buNone/>
              <a:defRPr sz="2800" b="0" i="0" u="none" strike="noStrike" cap="none">
                <a:solidFill>
                  <a:srgbClr val="888888"/>
                </a:solidFill>
                <a:latin typeface="Raleway"/>
                <a:ea typeface="Raleway"/>
                <a:cs typeface="Raleway"/>
                <a:sym typeface="Raleway"/>
              </a:defRPr>
            </a:lvl1pPr>
            <a:lvl2pPr marR="0" lvl="1"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Raleway"/>
                <a:ea typeface="Raleway"/>
                <a:cs typeface="Raleway"/>
                <a:sym typeface="Raleway"/>
              </a:defRPr>
            </a:lvl2pPr>
            <a:lvl3pPr marR="0" lvl="2" algn="ctr" rtl="0">
              <a:lnSpc>
                <a:spcPct val="100000"/>
              </a:lnSpc>
              <a:spcBef>
                <a:spcPts val="360"/>
              </a:spcBef>
              <a:spcAft>
                <a:spcPts val="0"/>
              </a:spcAft>
              <a:buClr>
                <a:srgbClr val="888888"/>
              </a:buClr>
              <a:buSzPts val="1400"/>
              <a:buFont typeface="Arial"/>
              <a:buNone/>
              <a:defRPr sz="1800" b="0" i="0" u="none" strike="noStrike" cap="none">
                <a:solidFill>
                  <a:srgbClr val="888888"/>
                </a:solidFill>
                <a:latin typeface="Raleway"/>
                <a:ea typeface="Raleway"/>
                <a:cs typeface="Raleway"/>
                <a:sym typeface="Raleway"/>
              </a:defRPr>
            </a:lvl3pPr>
            <a:lvl4pPr marR="0" lvl="3" algn="ctr" rtl="0">
              <a:lnSpc>
                <a:spcPct val="100000"/>
              </a:lnSpc>
              <a:spcBef>
                <a:spcPts val="320"/>
              </a:spcBef>
              <a:spcAft>
                <a:spcPts val="0"/>
              </a:spcAft>
              <a:buClr>
                <a:srgbClr val="888888"/>
              </a:buClr>
              <a:buSzPts val="1400"/>
              <a:buFont typeface="Arial"/>
              <a:buNone/>
              <a:defRPr sz="1600" b="0" i="0" u="none" strike="noStrike" cap="none">
                <a:solidFill>
                  <a:srgbClr val="888888"/>
                </a:solidFill>
                <a:latin typeface="Raleway"/>
                <a:ea typeface="Raleway"/>
                <a:cs typeface="Raleway"/>
                <a:sym typeface="Raleway"/>
              </a:defRPr>
            </a:lvl4pPr>
            <a:lvl5pPr marR="0" lvl="4" algn="ctr" rtl="0">
              <a:lnSpc>
                <a:spcPct val="100000"/>
              </a:lnSpc>
              <a:spcBef>
                <a:spcPts val="320"/>
              </a:spcBef>
              <a:spcAft>
                <a:spcPts val="0"/>
              </a:spcAft>
              <a:buClr>
                <a:srgbClr val="888888"/>
              </a:buClr>
              <a:buSzPts val="1400"/>
              <a:buFont typeface="Arial"/>
              <a:buNone/>
              <a:defRPr sz="1600" b="0" i="0" u="none" strike="noStrike" cap="none">
                <a:solidFill>
                  <a:srgbClr val="888888"/>
                </a:solidFill>
                <a:latin typeface="Raleway"/>
                <a:ea typeface="Raleway"/>
                <a:cs typeface="Raleway"/>
                <a:sym typeface="Raleway"/>
              </a:defRPr>
            </a:lvl5pPr>
            <a:lvl6pPr marR="0" lvl="5"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1131" name="Google Shape;1131;p57"/>
          <p:cNvSpPr txBox="1">
            <a:spLocks noGrp="1"/>
          </p:cNvSpPr>
          <p:nvPr>
            <p:ph type="dt" idx="10"/>
          </p:nvPr>
        </p:nvSpPr>
        <p:spPr>
          <a:xfrm>
            <a:off x="457200" y="6944778"/>
            <a:ext cx="2133599" cy="30427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32" name="Google Shape;1132;p57"/>
          <p:cNvSpPr txBox="1">
            <a:spLocks noGrp="1"/>
          </p:cNvSpPr>
          <p:nvPr>
            <p:ph type="sldNum" idx="12"/>
          </p:nvPr>
        </p:nvSpPr>
        <p:spPr>
          <a:xfrm>
            <a:off x="6553200" y="5248689"/>
            <a:ext cx="2133599" cy="30427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33" name="Google Shape;1133;p57"/>
          <p:cNvSpPr/>
          <p:nvPr/>
        </p:nvSpPr>
        <p:spPr>
          <a:xfrm>
            <a:off x="301037" y="553989"/>
            <a:ext cx="8541925" cy="376295"/>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1134"/>
        <p:cNvGrpSpPr/>
        <p:nvPr/>
      </p:nvGrpSpPr>
      <p:grpSpPr>
        <a:xfrm>
          <a:off x="0" y="0"/>
          <a:ext cx="0" cy="0"/>
          <a:chOff x="0" y="0"/>
          <a:chExt cx="0" cy="0"/>
        </a:xfrm>
      </p:grpSpPr>
      <p:sp>
        <p:nvSpPr>
          <p:cNvPr id="1135" name="Google Shape;1135;p58"/>
          <p:cNvSpPr txBox="1">
            <a:spLocks noGrp="1"/>
          </p:cNvSpPr>
          <p:nvPr>
            <p:ph type="dt" idx="10"/>
          </p:nvPr>
        </p:nvSpPr>
        <p:spPr>
          <a:xfrm>
            <a:off x="457200" y="6944778"/>
            <a:ext cx="2133599" cy="30427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36" name="Google Shape;1136;p58"/>
          <p:cNvSpPr/>
          <p:nvPr/>
        </p:nvSpPr>
        <p:spPr>
          <a:xfrm>
            <a:off x="0" y="0"/>
            <a:ext cx="9144000" cy="5714999"/>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7" name="Google Shape;1137;p58"/>
          <p:cNvSpPr>
            <a:spLocks noGrp="1"/>
          </p:cNvSpPr>
          <p:nvPr>
            <p:ph type="pic" idx="2"/>
          </p:nvPr>
        </p:nvSpPr>
        <p:spPr>
          <a:xfrm>
            <a:off x="0" y="0"/>
            <a:ext cx="9144000" cy="5714999"/>
          </a:xfrm>
          <a:prstGeom prst="rect">
            <a:avLst/>
          </a:prstGeom>
          <a:noFill/>
          <a:ln>
            <a:noFill/>
          </a:ln>
        </p:spPr>
        <p:txBody>
          <a:bodyPr spcFirstLastPara="1" wrap="square" lIns="91425" tIns="91425" rIns="91425" bIns="91425" rtlCol="0" anchor="t" anchorCtr="0"/>
          <a:lstStyle>
            <a:lvl1pPr marR="0" lvl="0" algn="ctr"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R="0" lvl="1"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1138"/>
        <p:cNvGrpSpPr/>
        <p:nvPr/>
      </p:nvGrpSpPr>
      <p:grpSpPr>
        <a:xfrm>
          <a:off x="0" y="0"/>
          <a:ext cx="0" cy="0"/>
          <a:chOff x="0" y="0"/>
          <a:chExt cx="0" cy="0"/>
        </a:xfrm>
      </p:grpSpPr>
      <p:sp>
        <p:nvSpPr>
          <p:cNvPr id="1139" name="Google Shape;1139;p59"/>
          <p:cNvSpPr txBox="1">
            <a:spLocks noGrp="1"/>
          </p:cNvSpPr>
          <p:nvPr>
            <p:ph type="dt" idx="10"/>
          </p:nvPr>
        </p:nvSpPr>
        <p:spPr>
          <a:xfrm>
            <a:off x="457200" y="6944778"/>
            <a:ext cx="2133599" cy="30427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40" name="Google Shape;1140;p59"/>
          <p:cNvSpPr/>
          <p:nvPr/>
        </p:nvSpPr>
        <p:spPr>
          <a:xfrm>
            <a:off x="0" y="0"/>
            <a:ext cx="9144000" cy="5714999"/>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1"/>
        <p:cNvGrpSpPr/>
        <p:nvPr/>
      </p:nvGrpSpPr>
      <p:grpSpPr>
        <a:xfrm>
          <a:off x="0" y="0"/>
          <a:ext cx="0" cy="0"/>
          <a:chOff x="0" y="0"/>
          <a:chExt cx="0" cy="0"/>
        </a:xfrm>
      </p:grpSpPr>
      <p:sp>
        <p:nvSpPr>
          <p:cNvPr id="1142" name="Google Shape;1142;p60"/>
          <p:cNvSpPr txBox="1">
            <a:spLocks noGrp="1"/>
          </p:cNvSpPr>
          <p:nvPr>
            <p:ph type="title"/>
          </p:nvPr>
        </p:nvSpPr>
        <p:spPr>
          <a:xfrm>
            <a:off x="447793" y="145247"/>
            <a:ext cx="6096000" cy="39565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pPr rtl="0"/>
            <a:endParaRPr/>
          </a:p>
        </p:txBody>
      </p:sp>
      <p:sp>
        <p:nvSpPr>
          <p:cNvPr id="1143" name="Google Shape;1143;p60"/>
          <p:cNvSpPr txBox="1">
            <a:spLocks noGrp="1"/>
          </p:cNvSpPr>
          <p:nvPr>
            <p:ph type="body" idx="1"/>
          </p:nvPr>
        </p:nvSpPr>
        <p:spPr>
          <a:xfrm>
            <a:off x="457200" y="1155812"/>
            <a:ext cx="8229600" cy="3771636"/>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480"/>
              </a:spcBef>
              <a:spcAft>
                <a:spcPts val="0"/>
              </a:spcAft>
              <a:buClr>
                <a:schemeClr val="dk1"/>
              </a:buClr>
              <a:buSzPts val="1400"/>
              <a:buFont typeface="Raleway"/>
              <a:buNone/>
              <a:defRPr sz="24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1400"/>
              <a:buFont typeface="Raleway"/>
              <a:buNone/>
              <a:defRPr sz="20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9pPr>
          </a:lstStyle>
          <a:p>
            <a:pPr rtl="0"/>
            <a:endParaRPr/>
          </a:p>
        </p:txBody>
      </p:sp>
      <p:sp>
        <p:nvSpPr>
          <p:cNvPr id="1144" name="Google Shape;1144;p60"/>
          <p:cNvSpPr txBox="1">
            <a:spLocks noGrp="1"/>
          </p:cNvSpPr>
          <p:nvPr>
            <p:ph type="dt" idx="10"/>
          </p:nvPr>
        </p:nvSpPr>
        <p:spPr>
          <a:xfrm>
            <a:off x="457200" y="6944778"/>
            <a:ext cx="2133599" cy="30427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45" name="Google Shape;1145;p60"/>
          <p:cNvSpPr txBox="1">
            <a:spLocks noGrp="1"/>
          </p:cNvSpPr>
          <p:nvPr>
            <p:ph type="sldNum" idx="12"/>
          </p:nvPr>
        </p:nvSpPr>
        <p:spPr>
          <a:xfrm>
            <a:off x="6553200" y="5248689"/>
            <a:ext cx="2133599" cy="30427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1146"/>
        <p:cNvGrpSpPr/>
        <p:nvPr/>
      </p:nvGrpSpPr>
      <p:grpSpPr>
        <a:xfrm>
          <a:off x="0" y="0"/>
          <a:ext cx="0" cy="0"/>
          <a:chOff x="0" y="0"/>
          <a:chExt cx="0" cy="0"/>
        </a:xfrm>
      </p:grpSpPr>
      <p:sp>
        <p:nvSpPr>
          <p:cNvPr id="1147" name="Google Shape;1147;p61"/>
          <p:cNvSpPr txBox="1">
            <a:spLocks noGrp="1"/>
          </p:cNvSpPr>
          <p:nvPr>
            <p:ph type="title"/>
          </p:nvPr>
        </p:nvSpPr>
        <p:spPr>
          <a:xfrm>
            <a:off x="447793" y="145247"/>
            <a:ext cx="6096000" cy="39565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pPr rtl="0"/>
            <a:endParaRPr/>
          </a:p>
        </p:txBody>
      </p:sp>
      <p:sp>
        <p:nvSpPr>
          <p:cNvPr id="1148" name="Google Shape;1148;p61"/>
          <p:cNvSpPr txBox="1">
            <a:spLocks noGrp="1"/>
          </p:cNvSpPr>
          <p:nvPr>
            <p:ph type="dt" idx="10"/>
          </p:nvPr>
        </p:nvSpPr>
        <p:spPr>
          <a:xfrm>
            <a:off x="457200" y="6944778"/>
            <a:ext cx="2133599" cy="30427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49" name="Google Shape;1149;p61"/>
          <p:cNvSpPr txBox="1">
            <a:spLocks noGrp="1"/>
          </p:cNvSpPr>
          <p:nvPr>
            <p:ph type="sldNum" idx="12"/>
          </p:nvPr>
        </p:nvSpPr>
        <p:spPr>
          <a:xfrm>
            <a:off x="6553200" y="5248689"/>
            <a:ext cx="2133599" cy="30427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150" name="Google Shape;1150;p61"/>
          <p:cNvCxnSpPr/>
          <p:nvPr/>
        </p:nvCxnSpPr>
        <p:spPr>
          <a:xfrm rot="10800000">
            <a:off x="399804" y="624516"/>
            <a:ext cx="831813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51"/>
        <p:cNvGrpSpPr/>
        <p:nvPr/>
      </p:nvGrpSpPr>
      <p:grpSpPr>
        <a:xfrm>
          <a:off x="0" y="0"/>
          <a:ext cx="0" cy="0"/>
          <a:chOff x="0" y="0"/>
          <a:chExt cx="0" cy="0"/>
        </a:xfrm>
      </p:grpSpPr>
      <p:sp>
        <p:nvSpPr>
          <p:cNvPr id="1152" name="Google Shape;1152;p62"/>
          <p:cNvSpPr txBox="1">
            <a:spLocks noGrp="1"/>
          </p:cNvSpPr>
          <p:nvPr>
            <p:ph type="title"/>
          </p:nvPr>
        </p:nvSpPr>
        <p:spPr>
          <a:xfrm>
            <a:off x="447793" y="145247"/>
            <a:ext cx="6096000" cy="39565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pPr rtl="0"/>
            <a:endParaRPr/>
          </a:p>
        </p:txBody>
      </p:sp>
      <p:sp>
        <p:nvSpPr>
          <p:cNvPr id="1153" name="Google Shape;1153;p62"/>
          <p:cNvSpPr txBox="1">
            <a:spLocks noGrp="1"/>
          </p:cNvSpPr>
          <p:nvPr>
            <p:ph type="body" idx="1"/>
          </p:nvPr>
        </p:nvSpPr>
        <p:spPr>
          <a:xfrm>
            <a:off x="457200" y="1124455"/>
            <a:ext cx="4038599" cy="3771636"/>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54" name="Google Shape;1154;p62"/>
          <p:cNvSpPr txBox="1">
            <a:spLocks noGrp="1"/>
          </p:cNvSpPr>
          <p:nvPr>
            <p:ph type="body" idx="2"/>
          </p:nvPr>
        </p:nvSpPr>
        <p:spPr>
          <a:xfrm>
            <a:off x="4648200" y="1124455"/>
            <a:ext cx="4038599" cy="3771636"/>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55" name="Google Shape;1155;p62"/>
          <p:cNvSpPr txBox="1">
            <a:spLocks noGrp="1"/>
          </p:cNvSpPr>
          <p:nvPr>
            <p:ph type="dt" idx="10"/>
          </p:nvPr>
        </p:nvSpPr>
        <p:spPr>
          <a:xfrm>
            <a:off x="457200" y="6944778"/>
            <a:ext cx="2133599" cy="30427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56" name="Google Shape;1156;p62"/>
          <p:cNvSpPr txBox="1">
            <a:spLocks noGrp="1"/>
          </p:cNvSpPr>
          <p:nvPr>
            <p:ph type="sldNum" idx="12"/>
          </p:nvPr>
        </p:nvSpPr>
        <p:spPr>
          <a:xfrm>
            <a:off x="6553200" y="5248689"/>
            <a:ext cx="2133599" cy="30427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7"/>
        <p:cNvGrpSpPr/>
        <p:nvPr/>
      </p:nvGrpSpPr>
      <p:grpSpPr>
        <a:xfrm>
          <a:off x="0" y="0"/>
          <a:ext cx="0" cy="0"/>
          <a:chOff x="0" y="0"/>
          <a:chExt cx="0" cy="0"/>
        </a:xfrm>
      </p:grpSpPr>
      <p:sp>
        <p:nvSpPr>
          <p:cNvPr id="1158" name="Google Shape;1158;p63"/>
          <p:cNvSpPr txBox="1">
            <a:spLocks noGrp="1"/>
          </p:cNvSpPr>
          <p:nvPr>
            <p:ph type="title"/>
          </p:nvPr>
        </p:nvSpPr>
        <p:spPr>
          <a:xfrm>
            <a:off x="447793" y="145247"/>
            <a:ext cx="6096000" cy="39565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pPr rtl="0"/>
            <a:endParaRPr/>
          </a:p>
        </p:txBody>
      </p:sp>
      <p:sp>
        <p:nvSpPr>
          <p:cNvPr id="1159" name="Google Shape;1159;p63"/>
          <p:cNvSpPr txBox="1">
            <a:spLocks noGrp="1"/>
          </p:cNvSpPr>
          <p:nvPr>
            <p:ph type="body" idx="1"/>
          </p:nvPr>
        </p:nvSpPr>
        <p:spPr>
          <a:xfrm>
            <a:off x="457200" y="1112025"/>
            <a:ext cx="4040187" cy="533135"/>
          </a:xfrm>
          <a:prstGeom prst="rect">
            <a:avLst/>
          </a:prstGeom>
          <a:noFill/>
          <a:ln>
            <a:noFill/>
          </a:ln>
        </p:spPr>
        <p:txBody>
          <a:bodyPr spcFirstLastPara="1" wrap="square" lIns="91425" tIns="91425" rIns="91425" bIns="91425" rtlCol="0" anchor="b" anchorCtr="0"/>
          <a:lstStyle>
            <a:lvl1pPr marL="457200" marR="0" lvl="0"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1"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9pPr>
          </a:lstStyle>
          <a:p>
            <a:pPr rtl="0"/>
            <a:endParaRPr/>
          </a:p>
        </p:txBody>
      </p:sp>
      <p:sp>
        <p:nvSpPr>
          <p:cNvPr id="1160" name="Google Shape;1160;p63"/>
          <p:cNvSpPr txBox="1">
            <a:spLocks noGrp="1"/>
          </p:cNvSpPr>
          <p:nvPr>
            <p:ph type="body" idx="2"/>
          </p:nvPr>
        </p:nvSpPr>
        <p:spPr>
          <a:xfrm>
            <a:off x="457200" y="1645159"/>
            <a:ext cx="4040187" cy="3292739"/>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pPr rtl="0"/>
            <a:endParaRPr/>
          </a:p>
        </p:txBody>
      </p:sp>
      <p:sp>
        <p:nvSpPr>
          <p:cNvPr id="1161" name="Google Shape;1161;p63"/>
          <p:cNvSpPr txBox="1">
            <a:spLocks noGrp="1"/>
          </p:cNvSpPr>
          <p:nvPr>
            <p:ph type="body" idx="3"/>
          </p:nvPr>
        </p:nvSpPr>
        <p:spPr>
          <a:xfrm>
            <a:off x="4645026" y="1112025"/>
            <a:ext cx="4041774" cy="533135"/>
          </a:xfrm>
          <a:prstGeom prst="rect">
            <a:avLst/>
          </a:prstGeom>
          <a:noFill/>
          <a:ln>
            <a:noFill/>
          </a:ln>
        </p:spPr>
        <p:txBody>
          <a:bodyPr spcFirstLastPara="1" wrap="square" lIns="91425" tIns="91425" rIns="91425" bIns="91425" rtlCol="0" anchor="b" anchorCtr="0"/>
          <a:lstStyle>
            <a:lvl1pPr marL="457200" marR="0" lvl="0"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1"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9pPr>
          </a:lstStyle>
          <a:p>
            <a:pPr rtl="0"/>
            <a:endParaRPr/>
          </a:p>
        </p:txBody>
      </p:sp>
      <p:sp>
        <p:nvSpPr>
          <p:cNvPr id="1162" name="Google Shape;1162;p63"/>
          <p:cNvSpPr txBox="1">
            <a:spLocks noGrp="1"/>
          </p:cNvSpPr>
          <p:nvPr>
            <p:ph type="body" idx="4"/>
          </p:nvPr>
        </p:nvSpPr>
        <p:spPr>
          <a:xfrm>
            <a:off x="4645026" y="1645159"/>
            <a:ext cx="4041774" cy="3292739"/>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pPr rtl="0"/>
            <a:endParaRPr/>
          </a:p>
        </p:txBody>
      </p:sp>
      <p:sp>
        <p:nvSpPr>
          <p:cNvPr id="1163" name="Google Shape;1163;p63"/>
          <p:cNvSpPr txBox="1">
            <a:spLocks noGrp="1"/>
          </p:cNvSpPr>
          <p:nvPr>
            <p:ph type="dt" idx="10"/>
          </p:nvPr>
        </p:nvSpPr>
        <p:spPr>
          <a:xfrm>
            <a:off x="457200" y="6944778"/>
            <a:ext cx="2133599" cy="30427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Raleway"/>
              <a:buNone/>
              <a:defRPr sz="1100" b="0"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64" name="Google Shape;1164;p63"/>
          <p:cNvSpPr txBox="1">
            <a:spLocks noGrp="1"/>
          </p:cNvSpPr>
          <p:nvPr>
            <p:ph type="sldNum" idx="12"/>
          </p:nvPr>
        </p:nvSpPr>
        <p:spPr>
          <a:xfrm>
            <a:off x="6553200" y="5248689"/>
            <a:ext cx="2133599" cy="30427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1pPr>
            <a:lvl2pPr marL="0" marR="0" lvl="1"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2pPr>
            <a:lvl3pPr marL="0" marR="0" lvl="2"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3pPr>
            <a:lvl4pPr marL="0" marR="0" lvl="3"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4pPr>
            <a:lvl5pPr marL="0" marR="0" lvl="4"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5pPr>
            <a:lvl6pPr marL="0" marR="0" lvl="5"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6pPr>
            <a:lvl7pPr marL="0" marR="0" lvl="6"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7pPr>
            <a:lvl8pPr marL="0" marR="0" lvl="7"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8pPr>
            <a:lvl9pPr marL="0" marR="0" lvl="8"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without Footer" type="titleOnly">
  <p:cSld name="TITLE_ONLY">
    <p:spTree>
      <p:nvGrpSpPr>
        <p:cNvPr id="1" name="Shape 1165"/>
        <p:cNvGrpSpPr/>
        <p:nvPr/>
      </p:nvGrpSpPr>
      <p:grpSpPr>
        <a:xfrm>
          <a:off x="0" y="0"/>
          <a:ext cx="0" cy="0"/>
          <a:chOff x="0" y="0"/>
          <a:chExt cx="0" cy="0"/>
        </a:xfrm>
      </p:grpSpPr>
      <p:sp>
        <p:nvSpPr>
          <p:cNvPr id="1166" name="Google Shape;1166;p64"/>
          <p:cNvSpPr txBox="1">
            <a:spLocks noGrp="1"/>
          </p:cNvSpPr>
          <p:nvPr>
            <p:ph type="title"/>
          </p:nvPr>
        </p:nvSpPr>
        <p:spPr>
          <a:xfrm>
            <a:off x="447793" y="145247"/>
            <a:ext cx="6096000" cy="39565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pPr rtl="0"/>
            <a:endParaRPr/>
          </a:p>
        </p:txBody>
      </p:sp>
      <p:sp>
        <p:nvSpPr>
          <p:cNvPr id="1167" name="Google Shape;1167;p64"/>
          <p:cNvSpPr txBox="1">
            <a:spLocks noGrp="1"/>
          </p:cNvSpPr>
          <p:nvPr>
            <p:ph type="dt" idx="10"/>
          </p:nvPr>
        </p:nvSpPr>
        <p:spPr>
          <a:xfrm>
            <a:off x="457200" y="6944778"/>
            <a:ext cx="2133599" cy="30427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68" name="Google Shape;1168;p64"/>
          <p:cNvSpPr txBox="1">
            <a:spLocks noGrp="1"/>
          </p:cNvSpPr>
          <p:nvPr>
            <p:ph type="sldNum" idx="12"/>
          </p:nvPr>
        </p:nvSpPr>
        <p:spPr>
          <a:xfrm>
            <a:off x="6553200" y="5248689"/>
            <a:ext cx="2133599" cy="30427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69" name="Google Shape;1169;p64"/>
          <p:cNvSpPr/>
          <p:nvPr/>
        </p:nvSpPr>
        <p:spPr>
          <a:xfrm>
            <a:off x="4145935" y="5052687"/>
            <a:ext cx="942259" cy="591756"/>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0" name="Google Shape;1170;p64"/>
          <p:cNvSpPr/>
          <p:nvPr/>
        </p:nvSpPr>
        <p:spPr>
          <a:xfrm>
            <a:off x="0" y="3851189"/>
            <a:ext cx="9144000" cy="1863811"/>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49" name="Google Shape;49;p7"/>
          <p:cNvSpPr txBox="1">
            <a:spLocks noGrp="1"/>
          </p:cNvSpPr>
          <p:nvPr>
            <p:ph type="body" idx="1"/>
          </p:nvPr>
        </p:nvSpPr>
        <p:spPr>
          <a:xfrm>
            <a:off x="457200" y="1124455"/>
            <a:ext cx="4038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50" name="Google Shape;50;p7"/>
          <p:cNvSpPr txBox="1">
            <a:spLocks noGrp="1"/>
          </p:cNvSpPr>
          <p:nvPr>
            <p:ph type="body" idx="2"/>
          </p:nvPr>
        </p:nvSpPr>
        <p:spPr>
          <a:xfrm>
            <a:off x="4648200" y="1124455"/>
            <a:ext cx="4038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51" name="Google Shape;51;p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52" name="Google Shape;52;p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1171"/>
        <p:cNvGrpSpPr/>
        <p:nvPr/>
      </p:nvGrpSpPr>
      <p:grpSpPr>
        <a:xfrm>
          <a:off x="0" y="0"/>
          <a:ext cx="0" cy="0"/>
          <a:chOff x="0" y="0"/>
          <a:chExt cx="0" cy="0"/>
        </a:xfrm>
      </p:grpSpPr>
      <p:sp>
        <p:nvSpPr>
          <p:cNvPr id="1172" name="Google Shape;1172;p65"/>
          <p:cNvSpPr txBox="1">
            <a:spLocks noGrp="1"/>
          </p:cNvSpPr>
          <p:nvPr>
            <p:ph type="title"/>
          </p:nvPr>
        </p:nvSpPr>
        <p:spPr>
          <a:xfrm>
            <a:off x="447793" y="145247"/>
            <a:ext cx="6096000" cy="39565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pPr rtl="0"/>
            <a:endParaRPr/>
          </a:p>
        </p:txBody>
      </p:sp>
      <p:sp>
        <p:nvSpPr>
          <p:cNvPr id="1173" name="Google Shape;1173;p65"/>
          <p:cNvSpPr txBox="1">
            <a:spLocks noGrp="1"/>
          </p:cNvSpPr>
          <p:nvPr>
            <p:ph type="dt" idx="10"/>
          </p:nvPr>
        </p:nvSpPr>
        <p:spPr>
          <a:xfrm>
            <a:off x="457200" y="6944778"/>
            <a:ext cx="2133599" cy="30427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174" name="Google Shape;1174;p65"/>
          <p:cNvSpPr txBox="1">
            <a:spLocks noGrp="1"/>
          </p:cNvSpPr>
          <p:nvPr>
            <p:ph type="sldNum" idx="12"/>
          </p:nvPr>
        </p:nvSpPr>
        <p:spPr>
          <a:xfrm>
            <a:off x="6553200" y="5248689"/>
            <a:ext cx="2133599" cy="30427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75" name="Google Shape;1175;p65"/>
          <p:cNvSpPr/>
          <p:nvPr/>
        </p:nvSpPr>
        <p:spPr>
          <a:xfrm>
            <a:off x="4145935" y="5052687"/>
            <a:ext cx="942259" cy="591756"/>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76" name="Google Shape;1176;p65"/>
          <p:cNvGrpSpPr/>
          <p:nvPr/>
        </p:nvGrpSpPr>
        <p:grpSpPr>
          <a:xfrm>
            <a:off x="2415383" y="1232077"/>
            <a:ext cx="4453729" cy="3254373"/>
            <a:chOff x="2415382" y="1108869"/>
            <a:chExt cx="4453729" cy="2928936"/>
          </a:xfrm>
        </p:grpSpPr>
        <p:sp>
          <p:nvSpPr>
            <p:cNvPr id="1177" name="Google Shape;1177;p65"/>
            <p:cNvSpPr/>
            <p:nvPr/>
          </p:nvSpPr>
          <p:spPr>
            <a:xfrm>
              <a:off x="4546600" y="1994693"/>
              <a:ext cx="1246188" cy="565149"/>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78" name="Google Shape;1178;p65"/>
            <p:cNvSpPr/>
            <p:nvPr/>
          </p:nvSpPr>
          <p:spPr>
            <a:xfrm>
              <a:off x="4546600" y="1994693"/>
              <a:ext cx="1246188" cy="565149"/>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79" name="Google Shape;1179;p65"/>
            <p:cNvSpPr/>
            <p:nvPr/>
          </p:nvSpPr>
          <p:spPr>
            <a:xfrm>
              <a:off x="5035550" y="1588294"/>
              <a:ext cx="268288" cy="560387"/>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0" name="Google Shape;1180;p65"/>
            <p:cNvSpPr/>
            <p:nvPr/>
          </p:nvSpPr>
          <p:spPr>
            <a:xfrm>
              <a:off x="4859337" y="1553369"/>
              <a:ext cx="112713" cy="163513"/>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1" name="Google Shape;1181;p65"/>
            <p:cNvSpPr/>
            <p:nvPr/>
          </p:nvSpPr>
          <p:spPr>
            <a:xfrm>
              <a:off x="5365750" y="1553369"/>
              <a:ext cx="112713" cy="163513"/>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2" name="Google Shape;1182;p65"/>
            <p:cNvSpPr/>
            <p:nvPr/>
          </p:nvSpPr>
          <p:spPr>
            <a:xfrm>
              <a:off x="5024437" y="1958182"/>
              <a:ext cx="146050" cy="282574"/>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3" name="Google Shape;1183;p65"/>
            <p:cNvSpPr/>
            <p:nvPr/>
          </p:nvSpPr>
          <p:spPr>
            <a:xfrm>
              <a:off x="5024437" y="1958182"/>
              <a:ext cx="146050" cy="282574"/>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4" name="Google Shape;1184;p65"/>
            <p:cNvSpPr/>
            <p:nvPr/>
          </p:nvSpPr>
          <p:spPr>
            <a:xfrm>
              <a:off x="5035550" y="1902618"/>
              <a:ext cx="268288" cy="92074"/>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5" name="Google Shape;1185;p65"/>
            <p:cNvSpPr/>
            <p:nvPr/>
          </p:nvSpPr>
          <p:spPr>
            <a:xfrm>
              <a:off x="4757737" y="1205707"/>
              <a:ext cx="823913" cy="758825"/>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6" name="Google Shape;1186;p65"/>
            <p:cNvSpPr/>
            <p:nvPr/>
          </p:nvSpPr>
          <p:spPr>
            <a:xfrm>
              <a:off x="4810125" y="1158082"/>
              <a:ext cx="673099" cy="517524"/>
            </a:xfrm>
            <a:custGeom>
              <a:avLst/>
              <a:gdLst/>
              <a:ahLst/>
              <a:cxnLst/>
              <a:rect l="l" t="t" r="r" b="b"/>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7" name="Google Shape;1187;p65"/>
            <p:cNvSpPr/>
            <p:nvPr/>
          </p:nvSpPr>
          <p:spPr>
            <a:xfrm>
              <a:off x="5170487" y="1958182"/>
              <a:ext cx="142875" cy="284162"/>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8" name="Google Shape;1188;p65"/>
            <p:cNvSpPr/>
            <p:nvPr/>
          </p:nvSpPr>
          <p:spPr>
            <a:xfrm>
              <a:off x="5170487" y="1958182"/>
              <a:ext cx="142875" cy="284162"/>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9" name="Google Shape;1189;p65"/>
            <p:cNvSpPr/>
            <p:nvPr/>
          </p:nvSpPr>
          <p:spPr>
            <a:xfrm>
              <a:off x="5170487" y="2124868"/>
              <a:ext cx="0" cy="0"/>
            </a:xfrm>
            <a:custGeom>
              <a:avLst/>
              <a:gdLst/>
              <a:ahLst/>
              <a:cxnLst/>
              <a:rect l="l" t="t" r="r" b="b"/>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0" name="Google Shape;1190;p65"/>
            <p:cNvSpPr/>
            <p:nvPr/>
          </p:nvSpPr>
          <p:spPr>
            <a:xfrm>
              <a:off x="5170487" y="2124868"/>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1" name="Google Shape;1191;p65"/>
            <p:cNvSpPr/>
            <p:nvPr/>
          </p:nvSpPr>
          <p:spPr>
            <a:xfrm>
              <a:off x="5035550" y="1953418"/>
              <a:ext cx="268288" cy="171449"/>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2" name="Google Shape;1192;p65"/>
            <p:cNvSpPr/>
            <p:nvPr/>
          </p:nvSpPr>
          <p:spPr>
            <a:xfrm>
              <a:off x="5035550" y="1953418"/>
              <a:ext cx="268288" cy="171449"/>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3" name="Google Shape;1193;p65"/>
            <p:cNvSpPr/>
            <p:nvPr/>
          </p:nvSpPr>
          <p:spPr>
            <a:xfrm>
              <a:off x="5145087" y="2237582"/>
              <a:ext cx="49212" cy="1587"/>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4" name="Google Shape;1194;p65"/>
            <p:cNvSpPr/>
            <p:nvPr/>
          </p:nvSpPr>
          <p:spPr>
            <a:xfrm>
              <a:off x="5145087" y="2237582"/>
              <a:ext cx="49212" cy="1587"/>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5" name="Google Shape;1195;p65"/>
            <p:cNvSpPr/>
            <p:nvPr/>
          </p:nvSpPr>
          <p:spPr>
            <a:xfrm>
              <a:off x="5011737" y="1745457"/>
              <a:ext cx="315912" cy="46037"/>
            </a:xfrm>
            <a:custGeom>
              <a:avLst/>
              <a:gdLst/>
              <a:ahLst/>
              <a:cxnLst/>
              <a:rect l="l" t="t" r="r" b="b"/>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6" name="Google Shape;1196;p65"/>
            <p:cNvSpPr/>
            <p:nvPr/>
          </p:nvSpPr>
          <p:spPr>
            <a:xfrm>
              <a:off x="3454400" y="1994693"/>
              <a:ext cx="1247774" cy="565149"/>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7" name="Google Shape;1197;p65"/>
            <p:cNvSpPr/>
            <p:nvPr/>
          </p:nvSpPr>
          <p:spPr>
            <a:xfrm>
              <a:off x="3454400" y="1994693"/>
              <a:ext cx="1247774" cy="565149"/>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8" name="Google Shape;1198;p65"/>
            <p:cNvSpPr/>
            <p:nvPr/>
          </p:nvSpPr>
          <p:spPr>
            <a:xfrm>
              <a:off x="3944937" y="1588294"/>
              <a:ext cx="266699" cy="560387"/>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9" name="Google Shape;1199;p65"/>
            <p:cNvSpPr/>
            <p:nvPr/>
          </p:nvSpPr>
          <p:spPr>
            <a:xfrm>
              <a:off x="3767137" y="1553369"/>
              <a:ext cx="112713" cy="163513"/>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0" name="Google Shape;1200;p65"/>
            <p:cNvSpPr/>
            <p:nvPr/>
          </p:nvSpPr>
          <p:spPr>
            <a:xfrm>
              <a:off x="4275137" y="1553369"/>
              <a:ext cx="112713" cy="163513"/>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1" name="Google Shape;1201;p65"/>
            <p:cNvSpPr/>
            <p:nvPr/>
          </p:nvSpPr>
          <p:spPr>
            <a:xfrm>
              <a:off x="3944937" y="1902618"/>
              <a:ext cx="266699" cy="92074"/>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2" name="Google Shape;1202;p65"/>
            <p:cNvSpPr/>
            <p:nvPr/>
          </p:nvSpPr>
          <p:spPr>
            <a:xfrm>
              <a:off x="3667125" y="1205707"/>
              <a:ext cx="822324" cy="758825"/>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3" name="Google Shape;1203;p65"/>
            <p:cNvSpPr/>
            <p:nvPr/>
          </p:nvSpPr>
          <p:spPr>
            <a:xfrm>
              <a:off x="3762375" y="1108869"/>
              <a:ext cx="649288" cy="582612"/>
            </a:xfrm>
            <a:custGeom>
              <a:avLst/>
              <a:gdLst/>
              <a:ahLst/>
              <a:cxnLst/>
              <a:rect l="l" t="t" r="r" b="b"/>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4" name="Google Shape;1204;p65"/>
            <p:cNvSpPr/>
            <p:nvPr/>
          </p:nvSpPr>
          <p:spPr>
            <a:xfrm>
              <a:off x="4052887" y="2237582"/>
              <a:ext cx="50799" cy="1587"/>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5" name="Google Shape;1205;p65"/>
            <p:cNvSpPr/>
            <p:nvPr/>
          </p:nvSpPr>
          <p:spPr>
            <a:xfrm>
              <a:off x="4052887" y="2237582"/>
              <a:ext cx="50799" cy="1587"/>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6" name="Google Shape;1206;p65"/>
            <p:cNvSpPr/>
            <p:nvPr/>
          </p:nvSpPr>
          <p:spPr>
            <a:xfrm>
              <a:off x="3640137" y="1173957"/>
              <a:ext cx="609599" cy="360363"/>
            </a:xfrm>
            <a:custGeom>
              <a:avLst/>
              <a:gdLst/>
              <a:ahLst/>
              <a:cxnLst/>
              <a:rect l="l" t="t" r="r" b="b"/>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7" name="Google Shape;1207;p65"/>
            <p:cNvSpPr/>
            <p:nvPr/>
          </p:nvSpPr>
          <p:spPr>
            <a:xfrm>
              <a:off x="2844800" y="2547143"/>
              <a:ext cx="1247774" cy="565149"/>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8" name="Google Shape;1208;p65"/>
            <p:cNvSpPr/>
            <p:nvPr/>
          </p:nvSpPr>
          <p:spPr>
            <a:xfrm>
              <a:off x="2844800" y="2547143"/>
              <a:ext cx="1247774" cy="565149"/>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9" name="Google Shape;1209;p65"/>
            <p:cNvSpPr/>
            <p:nvPr/>
          </p:nvSpPr>
          <p:spPr>
            <a:xfrm>
              <a:off x="3335337" y="2140743"/>
              <a:ext cx="266699" cy="560387"/>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0" name="Google Shape;1210;p65"/>
            <p:cNvSpPr/>
            <p:nvPr/>
          </p:nvSpPr>
          <p:spPr>
            <a:xfrm>
              <a:off x="3157538" y="2105818"/>
              <a:ext cx="112713" cy="163513"/>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1" name="Google Shape;1211;p65"/>
            <p:cNvSpPr/>
            <p:nvPr/>
          </p:nvSpPr>
          <p:spPr>
            <a:xfrm>
              <a:off x="3665537" y="2105818"/>
              <a:ext cx="112713" cy="163513"/>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2" name="Google Shape;1212;p65"/>
            <p:cNvSpPr/>
            <p:nvPr/>
          </p:nvSpPr>
          <p:spPr>
            <a:xfrm>
              <a:off x="3543300" y="2550318"/>
              <a:ext cx="234949" cy="561975"/>
            </a:xfrm>
            <a:custGeom>
              <a:avLst/>
              <a:gdLst/>
              <a:ahLst/>
              <a:cxnLst/>
              <a:rect l="l" t="t" r="r" b="b"/>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3" name="Google Shape;1213;p65"/>
            <p:cNvSpPr/>
            <p:nvPr/>
          </p:nvSpPr>
          <p:spPr>
            <a:xfrm>
              <a:off x="3057525" y="1758157"/>
              <a:ext cx="822324" cy="758825"/>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4" name="Google Shape;1214;p65"/>
            <p:cNvSpPr/>
            <p:nvPr/>
          </p:nvSpPr>
          <p:spPr>
            <a:xfrm>
              <a:off x="3194050" y="2169318"/>
              <a:ext cx="547687" cy="347662"/>
            </a:xfrm>
            <a:custGeom>
              <a:avLst/>
              <a:gdLst/>
              <a:ahLst/>
              <a:cxnLst/>
              <a:rect l="l" t="t" r="r" b="b"/>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5" name="Google Shape;1215;p65"/>
            <p:cNvSpPr/>
            <p:nvPr/>
          </p:nvSpPr>
          <p:spPr>
            <a:xfrm>
              <a:off x="3222625" y="2077243"/>
              <a:ext cx="504824" cy="184149"/>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6" name="Google Shape;1216;p65"/>
            <p:cNvSpPr/>
            <p:nvPr/>
          </p:nvSpPr>
          <p:spPr>
            <a:xfrm>
              <a:off x="2670969" y="2516189"/>
              <a:ext cx="690563" cy="960437"/>
            </a:xfrm>
            <a:custGeom>
              <a:avLst/>
              <a:gdLst/>
              <a:ahLst/>
              <a:cxnLst/>
              <a:rect l="l" t="t" r="r" b="b"/>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7" name="Google Shape;1217;p65"/>
            <p:cNvSpPr/>
            <p:nvPr/>
          </p:nvSpPr>
          <p:spPr>
            <a:xfrm>
              <a:off x="2415382" y="3375026"/>
              <a:ext cx="1184275" cy="442912"/>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8" name="Google Shape;1218;p65"/>
            <p:cNvSpPr/>
            <p:nvPr/>
          </p:nvSpPr>
          <p:spPr>
            <a:xfrm>
              <a:off x="2888457" y="3375026"/>
              <a:ext cx="238124" cy="442912"/>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9" name="Google Shape;1219;p65"/>
            <p:cNvSpPr/>
            <p:nvPr/>
          </p:nvSpPr>
          <p:spPr>
            <a:xfrm>
              <a:off x="2890044" y="2976564"/>
              <a:ext cx="234949"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220" name="Google Shape;1220;p65"/>
            <p:cNvGrpSpPr/>
            <p:nvPr/>
          </p:nvGrpSpPr>
          <p:grpSpPr>
            <a:xfrm>
              <a:off x="3186172" y="2302669"/>
              <a:ext cx="468254" cy="828677"/>
              <a:chOff x="2548790" y="2218531"/>
              <a:chExt cx="468254" cy="828677"/>
            </a:xfrm>
          </p:grpSpPr>
          <p:grpSp>
            <p:nvGrpSpPr>
              <p:cNvPr id="1221" name="Google Shape;1221;p65"/>
              <p:cNvGrpSpPr/>
              <p:nvPr/>
            </p:nvGrpSpPr>
            <p:grpSpPr>
              <a:xfrm>
                <a:off x="2663031" y="2218531"/>
                <a:ext cx="354013" cy="827088"/>
                <a:chOff x="2291616" y="2152650"/>
                <a:chExt cx="354013" cy="827088"/>
              </a:xfrm>
            </p:grpSpPr>
            <p:sp>
              <p:nvSpPr>
                <p:cNvPr id="1222" name="Google Shape;1222;p65"/>
                <p:cNvSpPr/>
                <p:nvPr/>
              </p:nvSpPr>
              <p:spPr>
                <a:xfrm>
                  <a:off x="2291616" y="2544763"/>
                  <a:ext cx="354013" cy="434974"/>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3" name="Google Shape;1223;p65"/>
                <p:cNvSpPr/>
                <p:nvPr/>
              </p:nvSpPr>
              <p:spPr>
                <a:xfrm>
                  <a:off x="2420203" y="2544763"/>
                  <a:ext cx="114300" cy="112713"/>
                </a:xfrm>
                <a:custGeom>
                  <a:avLst/>
                  <a:gdLst/>
                  <a:ahLst/>
                  <a:cxnLst/>
                  <a:rect l="l" t="t" r="r" b="b"/>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4" name="Google Shape;1224;p65"/>
                <p:cNvSpPr/>
                <p:nvPr/>
              </p:nvSpPr>
              <p:spPr>
                <a:xfrm>
                  <a:off x="2405916" y="2657475"/>
                  <a:ext cx="142875" cy="322263"/>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5" name="Google Shape;1225;p65"/>
                <p:cNvSpPr/>
                <p:nvPr/>
              </p:nvSpPr>
              <p:spPr>
                <a:xfrm>
                  <a:off x="2405916" y="2657475"/>
                  <a:ext cx="142875" cy="322263"/>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6" name="Google Shape;1226;p65"/>
                <p:cNvSpPr/>
                <p:nvPr/>
              </p:nvSpPr>
              <p:spPr>
                <a:xfrm>
                  <a:off x="2331303" y="2378075"/>
                  <a:ext cx="146050" cy="282574"/>
                </a:xfrm>
                <a:custGeom>
                  <a:avLst/>
                  <a:gdLst/>
                  <a:ahLst/>
                  <a:cxnLst/>
                  <a:rect l="l" t="t" r="r" b="b"/>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7" name="Google Shape;1227;p65"/>
                <p:cNvSpPr/>
                <p:nvPr/>
              </p:nvSpPr>
              <p:spPr>
                <a:xfrm>
                  <a:off x="2331303" y="2378075"/>
                  <a:ext cx="146050" cy="282574"/>
                </a:xfrm>
                <a:custGeom>
                  <a:avLst/>
                  <a:gdLst/>
                  <a:ahLst/>
                  <a:cxnLst/>
                  <a:rect l="l" t="t" r="r" b="b"/>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8" name="Google Shape;1228;p65"/>
                <p:cNvSpPr/>
                <p:nvPr/>
              </p:nvSpPr>
              <p:spPr>
                <a:xfrm>
                  <a:off x="2344003" y="2322513"/>
                  <a:ext cx="266699" cy="92074"/>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9" name="Google Shape;1229;p65"/>
                <p:cNvSpPr/>
                <p:nvPr/>
              </p:nvSpPr>
              <p:spPr>
                <a:xfrm>
                  <a:off x="2477353" y="2378075"/>
                  <a:ext cx="142875" cy="284162"/>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0" name="Google Shape;1230;p65"/>
                <p:cNvSpPr/>
                <p:nvPr/>
              </p:nvSpPr>
              <p:spPr>
                <a:xfrm>
                  <a:off x="2477353" y="2378075"/>
                  <a:ext cx="142875" cy="284162"/>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1" name="Google Shape;1231;p65"/>
                <p:cNvSpPr/>
                <p:nvPr/>
              </p:nvSpPr>
              <p:spPr>
                <a:xfrm>
                  <a:off x="2477353" y="2544763"/>
                  <a:ext cx="0" cy="0"/>
                </a:xfrm>
                <a:custGeom>
                  <a:avLst/>
                  <a:gdLst/>
                  <a:ahLst/>
                  <a:cxnLst/>
                  <a:rect l="l" t="t" r="r" b="b"/>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2" name="Google Shape;1232;p65"/>
                <p:cNvSpPr/>
                <p:nvPr/>
              </p:nvSpPr>
              <p:spPr>
                <a:xfrm>
                  <a:off x="2477353" y="2544763"/>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3" name="Google Shape;1233;p65"/>
                <p:cNvSpPr/>
                <p:nvPr/>
              </p:nvSpPr>
              <p:spPr>
                <a:xfrm>
                  <a:off x="2344003" y="2373313"/>
                  <a:ext cx="266699" cy="171449"/>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4" name="Google Shape;1234;p65"/>
                <p:cNvSpPr/>
                <p:nvPr/>
              </p:nvSpPr>
              <p:spPr>
                <a:xfrm>
                  <a:off x="2344003" y="2373313"/>
                  <a:ext cx="266699" cy="171449"/>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5" name="Google Shape;1235;p65"/>
                <p:cNvSpPr/>
                <p:nvPr/>
              </p:nvSpPr>
              <p:spPr>
                <a:xfrm>
                  <a:off x="2451953" y="2657475"/>
                  <a:ext cx="50799" cy="1587"/>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6" name="Google Shape;1236;p65"/>
                <p:cNvSpPr/>
                <p:nvPr/>
              </p:nvSpPr>
              <p:spPr>
                <a:xfrm>
                  <a:off x="2451953" y="2657475"/>
                  <a:ext cx="50799" cy="1587"/>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7" name="Google Shape;1237;p65"/>
                <p:cNvSpPr/>
                <p:nvPr/>
              </p:nvSpPr>
              <p:spPr>
                <a:xfrm>
                  <a:off x="2451953" y="2657475"/>
                  <a:ext cx="50799" cy="1587"/>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8" name="Google Shape;1238;p65"/>
                <p:cNvSpPr/>
                <p:nvPr/>
              </p:nvSpPr>
              <p:spPr>
                <a:xfrm>
                  <a:off x="2451953" y="2657475"/>
                  <a:ext cx="50799" cy="1587"/>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9" name="Google Shape;1239;p65"/>
                <p:cNvSpPr/>
                <p:nvPr/>
              </p:nvSpPr>
              <p:spPr>
                <a:xfrm>
                  <a:off x="2340828" y="2152650"/>
                  <a:ext cx="276224" cy="169863"/>
                </a:xfrm>
                <a:custGeom>
                  <a:avLst/>
                  <a:gdLst/>
                  <a:ahLst/>
                  <a:cxnLst/>
                  <a:rect l="l" t="t" r="r" b="b"/>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40" name="Google Shape;1240;p65"/>
              <p:cNvSpPr/>
              <p:nvPr/>
            </p:nvSpPr>
            <p:spPr>
              <a:xfrm>
                <a:off x="2548790" y="2485233"/>
                <a:ext cx="233363" cy="561975"/>
              </a:xfrm>
              <a:custGeom>
                <a:avLst/>
                <a:gdLst/>
                <a:ahLst/>
                <a:cxnLst/>
                <a:rect l="l" t="t" r="r" b="b"/>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41" name="Google Shape;1241;p65"/>
            <p:cNvGrpSpPr/>
            <p:nvPr/>
          </p:nvGrpSpPr>
          <p:grpSpPr>
            <a:xfrm>
              <a:off x="2639220" y="2590802"/>
              <a:ext cx="709611" cy="769936"/>
              <a:chOff x="2668588" y="2424907"/>
              <a:chExt cx="709611" cy="769936"/>
            </a:xfrm>
          </p:grpSpPr>
          <p:sp>
            <p:nvSpPr>
              <p:cNvPr id="1242" name="Google Shape;1242;p65"/>
              <p:cNvSpPr/>
              <p:nvPr/>
            </p:nvSpPr>
            <p:spPr>
              <a:xfrm>
                <a:off x="3257550" y="2820193"/>
                <a:ext cx="120649" cy="1778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3" name="Google Shape;1243;p65"/>
              <p:cNvSpPr/>
              <p:nvPr/>
            </p:nvSpPr>
            <p:spPr>
              <a:xfrm>
                <a:off x="2695575" y="2820193"/>
                <a:ext cx="122237" cy="1778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4" name="Google Shape;1244;p65"/>
              <p:cNvSpPr/>
              <p:nvPr/>
            </p:nvSpPr>
            <p:spPr>
              <a:xfrm>
                <a:off x="2919413" y="3112293"/>
                <a:ext cx="234949" cy="8255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5" name="Google Shape;1245;p65"/>
              <p:cNvSpPr/>
              <p:nvPr/>
            </p:nvSpPr>
            <p:spPr>
              <a:xfrm>
                <a:off x="2711450" y="2445543"/>
                <a:ext cx="652462" cy="7239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6" name="Google Shape;1246;p65"/>
              <p:cNvSpPr/>
              <p:nvPr/>
            </p:nvSpPr>
            <p:spPr>
              <a:xfrm>
                <a:off x="2668588" y="2424907"/>
                <a:ext cx="690563" cy="498475"/>
              </a:xfrm>
              <a:custGeom>
                <a:avLst/>
                <a:gdLst/>
                <a:ahLst/>
                <a:cxnLst/>
                <a:rect l="l" t="t" r="r" b="b"/>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47" name="Google Shape;1247;p65"/>
            <p:cNvSpPr/>
            <p:nvPr/>
          </p:nvSpPr>
          <p:spPr>
            <a:xfrm>
              <a:off x="2712244" y="3384551"/>
              <a:ext cx="234949" cy="433387"/>
            </a:xfrm>
            <a:custGeom>
              <a:avLst/>
              <a:gdLst/>
              <a:ahLst/>
              <a:cxnLst/>
              <a:rect l="l" t="t" r="r" b="b"/>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8" name="Google Shape;1248;p65"/>
            <p:cNvSpPr/>
            <p:nvPr/>
          </p:nvSpPr>
          <p:spPr>
            <a:xfrm>
              <a:off x="3067844" y="3381376"/>
              <a:ext cx="231775" cy="436563"/>
            </a:xfrm>
            <a:custGeom>
              <a:avLst/>
              <a:gdLst/>
              <a:ahLst/>
              <a:cxnLst/>
              <a:rect l="l" t="t" r="r" b="b"/>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9" name="Google Shape;1249;p65"/>
            <p:cNvSpPr/>
            <p:nvPr/>
          </p:nvSpPr>
          <p:spPr>
            <a:xfrm>
              <a:off x="5316537" y="1786732"/>
              <a:ext cx="379412" cy="960437"/>
            </a:xfrm>
            <a:custGeom>
              <a:avLst/>
              <a:gdLst/>
              <a:ahLst/>
              <a:cxnLst/>
              <a:rect l="l" t="t" r="r" b="b"/>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0" name="Google Shape;1250;p65"/>
            <p:cNvSpPr/>
            <p:nvPr/>
          </p:nvSpPr>
          <p:spPr>
            <a:xfrm>
              <a:off x="5702300" y="1786732"/>
              <a:ext cx="379412" cy="960437"/>
            </a:xfrm>
            <a:custGeom>
              <a:avLst/>
              <a:gdLst/>
              <a:ahLst/>
              <a:cxnLst/>
              <a:rect l="l" t="t" r="r" b="b"/>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1" name="Google Shape;1251;p65"/>
            <p:cNvSpPr/>
            <p:nvPr/>
          </p:nvSpPr>
          <p:spPr>
            <a:xfrm>
              <a:off x="5116512" y="2553493"/>
              <a:ext cx="1182687" cy="442912"/>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2" name="Google Shape;1252;p65"/>
            <p:cNvSpPr/>
            <p:nvPr/>
          </p:nvSpPr>
          <p:spPr>
            <a:xfrm>
              <a:off x="5588000" y="2553493"/>
              <a:ext cx="238124" cy="442912"/>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3" name="Google Shape;1253;p65"/>
            <p:cNvSpPr/>
            <p:nvPr/>
          </p:nvSpPr>
          <p:spPr>
            <a:xfrm>
              <a:off x="5589587" y="2155032"/>
              <a:ext cx="234949"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4" name="Google Shape;1254;p65"/>
            <p:cNvSpPr/>
            <p:nvPr/>
          </p:nvSpPr>
          <p:spPr>
            <a:xfrm>
              <a:off x="5927725" y="2164557"/>
              <a:ext cx="120649" cy="179388"/>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5" name="Google Shape;1255;p65"/>
            <p:cNvSpPr/>
            <p:nvPr/>
          </p:nvSpPr>
          <p:spPr>
            <a:xfrm>
              <a:off x="5365750" y="2164557"/>
              <a:ext cx="122237" cy="179388"/>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6" name="Google Shape;1256;p65"/>
            <p:cNvSpPr/>
            <p:nvPr/>
          </p:nvSpPr>
          <p:spPr>
            <a:xfrm>
              <a:off x="5589587" y="2458243"/>
              <a:ext cx="234949" cy="80962"/>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7" name="Google Shape;1257;p65"/>
            <p:cNvSpPr/>
            <p:nvPr/>
          </p:nvSpPr>
          <p:spPr>
            <a:xfrm>
              <a:off x="5381625" y="1791493"/>
              <a:ext cx="652462" cy="722312"/>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8" name="Google Shape;1258;p65"/>
            <p:cNvSpPr/>
            <p:nvPr/>
          </p:nvSpPr>
          <p:spPr>
            <a:xfrm>
              <a:off x="5368925" y="1774032"/>
              <a:ext cx="657224" cy="493713"/>
            </a:xfrm>
            <a:custGeom>
              <a:avLst/>
              <a:gdLst/>
              <a:ahLst/>
              <a:cxnLst/>
              <a:rect l="l" t="t" r="r" b="b"/>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9" name="Google Shape;1259;p65"/>
            <p:cNvSpPr/>
            <p:nvPr/>
          </p:nvSpPr>
          <p:spPr>
            <a:xfrm>
              <a:off x="5413375" y="2563018"/>
              <a:ext cx="233363" cy="433387"/>
            </a:xfrm>
            <a:custGeom>
              <a:avLst/>
              <a:gdLst/>
              <a:ahLst/>
              <a:cxnLst/>
              <a:rect l="l" t="t" r="r" b="b"/>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0" name="Google Shape;1260;p65"/>
            <p:cNvSpPr/>
            <p:nvPr/>
          </p:nvSpPr>
          <p:spPr>
            <a:xfrm>
              <a:off x="5767387" y="2559843"/>
              <a:ext cx="233363" cy="436563"/>
            </a:xfrm>
            <a:custGeom>
              <a:avLst/>
              <a:gdLst/>
              <a:ahLst/>
              <a:cxnLst/>
              <a:rect l="l" t="t" r="r" b="b"/>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1" name="Google Shape;1261;p65"/>
            <p:cNvSpPr/>
            <p:nvPr/>
          </p:nvSpPr>
          <p:spPr>
            <a:xfrm>
              <a:off x="5621337" y="3086893"/>
              <a:ext cx="1247774" cy="565149"/>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2" name="Google Shape;1262;p65"/>
            <p:cNvSpPr/>
            <p:nvPr/>
          </p:nvSpPr>
          <p:spPr>
            <a:xfrm>
              <a:off x="5621337" y="3086893"/>
              <a:ext cx="1247774" cy="565149"/>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3" name="Google Shape;1263;p65"/>
            <p:cNvSpPr/>
            <p:nvPr/>
          </p:nvSpPr>
          <p:spPr>
            <a:xfrm>
              <a:off x="6110287" y="2680493"/>
              <a:ext cx="268288" cy="560387"/>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4" name="Google Shape;1264;p65"/>
            <p:cNvSpPr/>
            <p:nvPr/>
          </p:nvSpPr>
          <p:spPr>
            <a:xfrm>
              <a:off x="5934075" y="2645568"/>
              <a:ext cx="112713" cy="163513"/>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5" name="Google Shape;1265;p65"/>
            <p:cNvSpPr/>
            <p:nvPr/>
          </p:nvSpPr>
          <p:spPr>
            <a:xfrm>
              <a:off x="6442075" y="2645568"/>
              <a:ext cx="111125" cy="163513"/>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6" name="Google Shape;1266;p65"/>
            <p:cNvSpPr/>
            <p:nvPr/>
          </p:nvSpPr>
          <p:spPr>
            <a:xfrm>
              <a:off x="6186487" y="3217068"/>
              <a:ext cx="115888" cy="112713"/>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7" name="Google Shape;1267;p65"/>
            <p:cNvSpPr/>
            <p:nvPr/>
          </p:nvSpPr>
          <p:spPr>
            <a:xfrm>
              <a:off x="6173787" y="3329782"/>
              <a:ext cx="142875" cy="322263"/>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8" name="Google Shape;1268;p65"/>
            <p:cNvSpPr/>
            <p:nvPr/>
          </p:nvSpPr>
          <p:spPr>
            <a:xfrm>
              <a:off x="6173787" y="3329782"/>
              <a:ext cx="142875" cy="322263"/>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9" name="Google Shape;1269;p65"/>
            <p:cNvSpPr/>
            <p:nvPr/>
          </p:nvSpPr>
          <p:spPr>
            <a:xfrm>
              <a:off x="6099175" y="3050382"/>
              <a:ext cx="146050" cy="282574"/>
            </a:xfrm>
            <a:custGeom>
              <a:avLst/>
              <a:gdLst/>
              <a:ahLst/>
              <a:cxnLst/>
              <a:rect l="l" t="t" r="r" b="b"/>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0" name="Google Shape;1270;p65"/>
            <p:cNvSpPr/>
            <p:nvPr/>
          </p:nvSpPr>
          <p:spPr>
            <a:xfrm>
              <a:off x="6099175" y="3050382"/>
              <a:ext cx="146050" cy="282574"/>
            </a:xfrm>
            <a:custGeom>
              <a:avLst/>
              <a:gdLst/>
              <a:ahLst/>
              <a:cxnLst/>
              <a:rect l="l" t="t" r="r" b="b"/>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1" name="Google Shape;1271;p65"/>
            <p:cNvSpPr/>
            <p:nvPr/>
          </p:nvSpPr>
          <p:spPr>
            <a:xfrm>
              <a:off x="6110287" y="2993232"/>
              <a:ext cx="268288" cy="93663"/>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2" name="Google Shape;1272;p65"/>
            <p:cNvSpPr/>
            <p:nvPr/>
          </p:nvSpPr>
          <p:spPr>
            <a:xfrm>
              <a:off x="5834062" y="2296318"/>
              <a:ext cx="822324" cy="760412"/>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3" name="Google Shape;1273;p65"/>
            <p:cNvSpPr/>
            <p:nvPr/>
          </p:nvSpPr>
          <p:spPr>
            <a:xfrm>
              <a:off x="5916612" y="2201068"/>
              <a:ext cx="625475" cy="582612"/>
            </a:xfrm>
            <a:custGeom>
              <a:avLst/>
              <a:gdLst/>
              <a:ahLst/>
              <a:cxnLst/>
              <a:rect l="l" t="t" r="r" b="b"/>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4" name="Google Shape;1274;p65"/>
            <p:cNvSpPr/>
            <p:nvPr/>
          </p:nvSpPr>
          <p:spPr>
            <a:xfrm>
              <a:off x="6245225" y="3050382"/>
              <a:ext cx="141287" cy="284162"/>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5" name="Google Shape;1275;p65"/>
            <p:cNvSpPr/>
            <p:nvPr/>
          </p:nvSpPr>
          <p:spPr>
            <a:xfrm>
              <a:off x="6245225" y="3050382"/>
              <a:ext cx="141287" cy="284162"/>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6" name="Google Shape;1276;p65"/>
            <p:cNvSpPr/>
            <p:nvPr/>
          </p:nvSpPr>
          <p:spPr>
            <a:xfrm>
              <a:off x="6110287" y="3045618"/>
              <a:ext cx="268288" cy="171449"/>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7" name="Google Shape;1277;p65"/>
            <p:cNvSpPr/>
            <p:nvPr/>
          </p:nvSpPr>
          <p:spPr>
            <a:xfrm>
              <a:off x="6110287" y="3045618"/>
              <a:ext cx="268288" cy="171449"/>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8" name="Google Shape;1278;p65"/>
            <p:cNvSpPr/>
            <p:nvPr/>
          </p:nvSpPr>
          <p:spPr>
            <a:xfrm>
              <a:off x="6219825" y="3329782"/>
              <a:ext cx="49212" cy="1587"/>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9" name="Google Shape;1279;p65"/>
            <p:cNvSpPr/>
            <p:nvPr/>
          </p:nvSpPr>
          <p:spPr>
            <a:xfrm>
              <a:off x="6219825" y="3329782"/>
              <a:ext cx="49212" cy="1587"/>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0" name="Google Shape;1280;p65"/>
            <p:cNvSpPr/>
            <p:nvPr/>
          </p:nvSpPr>
          <p:spPr>
            <a:xfrm>
              <a:off x="6219825" y="3329782"/>
              <a:ext cx="49212" cy="1587"/>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1" name="Google Shape;1281;p65"/>
            <p:cNvSpPr/>
            <p:nvPr/>
          </p:nvSpPr>
          <p:spPr>
            <a:xfrm>
              <a:off x="6219825" y="3329782"/>
              <a:ext cx="49212" cy="1587"/>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2" name="Google Shape;1282;p65"/>
            <p:cNvSpPr/>
            <p:nvPr/>
          </p:nvSpPr>
          <p:spPr>
            <a:xfrm>
              <a:off x="3990975" y="2572543"/>
              <a:ext cx="1246188" cy="565149"/>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3" name="Google Shape;1283;p65"/>
            <p:cNvSpPr/>
            <p:nvPr/>
          </p:nvSpPr>
          <p:spPr>
            <a:xfrm>
              <a:off x="3990975" y="2572543"/>
              <a:ext cx="1246188" cy="565149"/>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4" name="Google Shape;1284;p65"/>
            <p:cNvSpPr/>
            <p:nvPr/>
          </p:nvSpPr>
          <p:spPr>
            <a:xfrm>
              <a:off x="4479925" y="2167732"/>
              <a:ext cx="268288" cy="558799"/>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5" name="Google Shape;1285;p65"/>
            <p:cNvSpPr/>
            <p:nvPr/>
          </p:nvSpPr>
          <p:spPr>
            <a:xfrm>
              <a:off x="4303712" y="2131218"/>
              <a:ext cx="112713" cy="163513"/>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6" name="Google Shape;1286;p65"/>
            <p:cNvSpPr/>
            <p:nvPr/>
          </p:nvSpPr>
          <p:spPr>
            <a:xfrm>
              <a:off x="4811712" y="2131218"/>
              <a:ext cx="111125" cy="163513"/>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7" name="Google Shape;1287;p65"/>
            <p:cNvSpPr/>
            <p:nvPr/>
          </p:nvSpPr>
          <p:spPr>
            <a:xfrm>
              <a:off x="4556125" y="2702718"/>
              <a:ext cx="115888" cy="112713"/>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8" name="Google Shape;1288;p65"/>
            <p:cNvSpPr/>
            <p:nvPr/>
          </p:nvSpPr>
          <p:spPr>
            <a:xfrm>
              <a:off x="4543425" y="2815432"/>
              <a:ext cx="142875" cy="322263"/>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9" name="Google Shape;1289;p65"/>
            <p:cNvSpPr/>
            <p:nvPr/>
          </p:nvSpPr>
          <p:spPr>
            <a:xfrm>
              <a:off x="4543425" y="2815432"/>
              <a:ext cx="142875" cy="322263"/>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0" name="Google Shape;1290;p65"/>
            <p:cNvSpPr/>
            <p:nvPr/>
          </p:nvSpPr>
          <p:spPr>
            <a:xfrm>
              <a:off x="4468812" y="2536032"/>
              <a:ext cx="146050" cy="282574"/>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1" name="Google Shape;1291;p65"/>
            <p:cNvSpPr/>
            <p:nvPr/>
          </p:nvSpPr>
          <p:spPr>
            <a:xfrm>
              <a:off x="4468812" y="2536032"/>
              <a:ext cx="146050" cy="282574"/>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2" name="Google Shape;1292;p65"/>
            <p:cNvSpPr/>
            <p:nvPr/>
          </p:nvSpPr>
          <p:spPr>
            <a:xfrm>
              <a:off x="4479925" y="2480468"/>
              <a:ext cx="268288" cy="92074"/>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3" name="Google Shape;1293;p65"/>
            <p:cNvSpPr/>
            <p:nvPr/>
          </p:nvSpPr>
          <p:spPr>
            <a:xfrm>
              <a:off x="4202112" y="1783557"/>
              <a:ext cx="823913" cy="758825"/>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4" name="Google Shape;1294;p65"/>
            <p:cNvSpPr/>
            <p:nvPr/>
          </p:nvSpPr>
          <p:spPr>
            <a:xfrm>
              <a:off x="4319587" y="1670843"/>
              <a:ext cx="633413" cy="598488"/>
            </a:xfrm>
            <a:custGeom>
              <a:avLst/>
              <a:gdLst/>
              <a:ahLst/>
              <a:cxnLst/>
              <a:rect l="l" t="t" r="r" b="b"/>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5" name="Google Shape;1295;p65"/>
            <p:cNvSpPr/>
            <p:nvPr/>
          </p:nvSpPr>
          <p:spPr>
            <a:xfrm>
              <a:off x="3124200" y="1610519"/>
              <a:ext cx="647700" cy="598488"/>
            </a:xfrm>
            <a:custGeom>
              <a:avLst/>
              <a:gdLst/>
              <a:ahLst/>
              <a:cxnLst/>
              <a:rect l="l" t="t" r="r" b="b"/>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6" name="Google Shape;1296;p65"/>
            <p:cNvSpPr/>
            <p:nvPr/>
          </p:nvSpPr>
          <p:spPr>
            <a:xfrm>
              <a:off x="4614862" y="2536032"/>
              <a:ext cx="141287" cy="284162"/>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7" name="Google Shape;1297;p65"/>
            <p:cNvSpPr/>
            <p:nvPr/>
          </p:nvSpPr>
          <p:spPr>
            <a:xfrm>
              <a:off x="4614862" y="2536032"/>
              <a:ext cx="141287" cy="284162"/>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8" name="Google Shape;1298;p65"/>
            <p:cNvSpPr/>
            <p:nvPr/>
          </p:nvSpPr>
          <p:spPr>
            <a:xfrm>
              <a:off x="4479925" y="2531268"/>
              <a:ext cx="268288" cy="171449"/>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9" name="Google Shape;1299;p65"/>
            <p:cNvSpPr/>
            <p:nvPr/>
          </p:nvSpPr>
          <p:spPr>
            <a:xfrm>
              <a:off x="4479925" y="2531268"/>
              <a:ext cx="268288" cy="171449"/>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0" name="Google Shape;1300;p65"/>
            <p:cNvSpPr/>
            <p:nvPr/>
          </p:nvSpPr>
          <p:spPr>
            <a:xfrm>
              <a:off x="4589462" y="2815432"/>
              <a:ext cx="49212" cy="1587"/>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1" name="Google Shape;1301;p65"/>
            <p:cNvSpPr/>
            <p:nvPr/>
          </p:nvSpPr>
          <p:spPr>
            <a:xfrm>
              <a:off x="4589462" y="2815432"/>
              <a:ext cx="49212" cy="1587"/>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2" name="Google Shape;1302;p65"/>
            <p:cNvSpPr/>
            <p:nvPr/>
          </p:nvSpPr>
          <p:spPr>
            <a:xfrm>
              <a:off x="4589462" y="2815432"/>
              <a:ext cx="49212" cy="1587"/>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3" name="Google Shape;1303;p65"/>
            <p:cNvSpPr/>
            <p:nvPr/>
          </p:nvSpPr>
          <p:spPr>
            <a:xfrm>
              <a:off x="4589462" y="2815432"/>
              <a:ext cx="49212" cy="1587"/>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4" name="Google Shape;1304;p65"/>
            <p:cNvSpPr/>
            <p:nvPr/>
          </p:nvSpPr>
          <p:spPr>
            <a:xfrm>
              <a:off x="5054600" y="2539207"/>
              <a:ext cx="796924" cy="1042987"/>
            </a:xfrm>
            <a:custGeom>
              <a:avLst/>
              <a:gdLst/>
              <a:ahLst/>
              <a:cxnLst/>
              <a:rect l="l" t="t" r="r" b="b"/>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5" name="Google Shape;1305;p65"/>
            <p:cNvSpPr/>
            <p:nvPr/>
          </p:nvSpPr>
          <p:spPr>
            <a:xfrm>
              <a:off x="4859337" y="3375819"/>
              <a:ext cx="1182687" cy="468312"/>
            </a:xfrm>
            <a:custGeom>
              <a:avLst/>
              <a:gdLst/>
              <a:ahLst/>
              <a:cxnLst/>
              <a:rect l="l" t="t" r="r" b="b"/>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6" name="Google Shape;1306;p65"/>
            <p:cNvSpPr/>
            <p:nvPr/>
          </p:nvSpPr>
          <p:spPr>
            <a:xfrm>
              <a:off x="5332412" y="3002757"/>
              <a:ext cx="236538"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7" name="Google Shape;1307;p65"/>
            <p:cNvSpPr/>
            <p:nvPr/>
          </p:nvSpPr>
          <p:spPr>
            <a:xfrm>
              <a:off x="5670550" y="3012282"/>
              <a:ext cx="120649" cy="179388"/>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8" name="Google Shape;1308;p65"/>
            <p:cNvSpPr/>
            <p:nvPr/>
          </p:nvSpPr>
          <p:spPr>
            <a:xfrm>
              <a:off x="5110162" y="3012282"/>
              <a:ext cx="120649" cy="179388"/>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9" name="Google Shape;1309;p65"/>
            <p:cNvSpPr/>
            <p:nvPr/>
          </p:nvSpPr>
          <p:spPr>
            <a:xfrm>
              <a:off x="5332412" y="3304382"/>
              <a:ext cx="236538" cy="8255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0" name="Google Shape;1310;p65"/>
            <p:cNvSpPr/>
            <p:nvPr/>
          </p:nvSpPr>
          <p:spPr>
            <a:xfrm>
              <a:off x="5126037" y="2639218"/>
              <a:ext cx="650874" cy="722312"/>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1" name="Google Shape;1311;p65"/>
            <p:cNvSpPr/>
            <p:nvPr/>
          </p:nvSpPr>
          <p:spPr>
            <a:xfrm>
              <a:off x="5122862" y="2618582"/>
              <a:ext cx="688975" cy="496887"/>
            </a:xfrm>
            <a:custGeom>
              <a:avLst/>
              <a:gdLst/>
              <a:ahLst/>
              <a:cxnLst/>
              <a:rect l="l" t="t" r="r" b="b"/>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2" name="Google Shape;1312;p65"/>
            <p:cNvSpPr/>
            <p:nvPr/>
          </p:nvSpPr>
          <p:spPr>
            <a:xfrm>
              <a:off x="5435600" y="3544094"/>
              <a:ext cx="23813" cy="300038"/>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3" name="Google Shape;1313;p65"/>
            <p:cNvSpPr/>
            <p:nvPr/>
          </p:nvSpPr>
          <p:spPr>
            <a:xfrm>
              <a:off x="5248275" y="3386932"/>
              <a:ext cx="200024" cy="244474"/>
            </a:xfrm>
            <a:custGeom>
              <a:avLst/>
              <a:gdLst/>
              <a:ahLst/>
              <a:cxnLst/>
              <a:rect l="l" t="t" r="r" b="b"/>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4" name="Google Shape;1314;p65"/>
            <p:cNvSpPr/>
            <p:nvPr/>
          </p:nvSpPr>
          <p:spPr>
            <a:xfrm>
              <a:off x="5248275" y="3386932"/>
              <a:ext cx="200024" cy="244474"/>
            </a:xfrm>
            <a:custGeom>
              <a:avLst/>
              <a:gdLst/>
              <a:ahLst/>
              <a:cxnLst/>
              <a:rect l="l" t="t" r="r" b="b"/>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5" name="Google Shape;1315;p65"/>
            <p:cNvSpPr/>
            <p:nvPr/>
          </p:nvSpPr>
          <p:spPr>
            <a:xfrm>
              <a:off x="5448300" y="3385344"/>
              <a:ext cx="204787" cy="246062"/>
            </a:xfrm>
            <a:custGeom>
              <a:avLst/>
              <a:gdLst/>
              <a:ahLst/>
              <a:cxnLst/>
              <a:rect l="l" t="t" r="r" b="b"/>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6" name="Google Shape;1316;p65"/>
            <p:cNvSpPr/>
            <p:nvPr/>
          </p:nvSpPr>
          <p:spPr>
            <a:xfrm>
              <a:off x="5448300" y="3385344"/>
              <a:ext cx="204787" cy="246062"/>
            </a:xfrm>
            <a:custGeom>
              <a:avLst/>
              <a:gdLst/>
              <a:ahLst/>
              <a:cxnLst/>
              <a:rect l="l" t="t" r="r" b="b"/>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7" name="Google Shape;1317;p65"/>
            <p:cNvSpPr/>
            <p:nvPr/>
          </p:nvSpPr>
          <p:spPr>
            <a:xfrm>
              <a:off x="5200650" y="2972593"/>
              <a:ext cx="508000" cy="184149"/>
            </a:xfrm>
            <a:custGeom>
              <a:avLst/>
              <a:gdLst/>
              <a:ahLst/>
              <a:cxnLst/>
              <a:rect l="l" t="t" r="r" b="b"/>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8" name="Google Shape;1318;p65"/>
            <p:cNvSpPr/>
            <p:nvPr/>
          </p:nvSpPr>
          <p:spPr>
            <a:xfrm>
              <a:off x="5448300" y="3542507"/>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9" name="Google Shape;1319;p65"/>
            <p:cNvSpPr/>
            <p:nvPr/>
          </p:nvSpPr>
          <p:spPr>
            <a:xfrm>
              <a:off x="5332412" y="3382169"/>
              <a:ext cx="236538" cy="160337"/>
            </a:xfrm>
            <a:custGeom>
              <a:avLst/>
              <a:gdLst/>
              <a:ahLst/>
              <a:cxnLst/>
              <a:rect l="l" t="t" r="r" b="b"/>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0" name="Google Shape;1320;p65"/>
            <p:cNvSpPr/>
            <p:nvPr/>
          </p:nvSpPr>
          <p:spPr>
            <a:xfrm>
              <a:off x="3284537" y="3305969"/>
              <a:ext cx="1247774" cy="566737"/>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1" name="Google Shape;1321;p65"/>
            <p:cNvSpPr/>
            <p:nvPr/>
          </p:nvSpPr>
          <p:spPr>
            <a:xfrm>
              <a:off x="3284537" y="3305969"/>
              <a:ext cx="1247774" cy="566737"/>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2" name="Google Shape;1322;p65"/>
            <p:cNvSpPr/>
            <p:nvPr/>
          </p:nvSpPr>
          <p:spPr>
            <a:xfrm>
              <a:off x="3775075" y="2902743"/>
              <a:ext cx="266699" cy="560387"/>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3" name="Google Shape;1323;p65"/>
            <p:cNvSpPr/>
            <p:nvPr/>
          </p:nvSpPr>
          <p:spPr>
            <a:xfrm>
              <a:off x="3597275" y="2866232"/>
              <a:ext cx="112713" cy="165100"/>
            </a:xfrm>
            <a:custGeom>
              <a:avLst/>
              <a:gdLst/>
              <a:ahLst/>
              <a:cxnLst/>
              <a:rect l="l" t="t" r="r" b="b"/>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4" name="Google Shape;1324;p65"/>
            <p:cNvSpPr/>
            <p:nvPr/>
          </p:nvSpPr>
          <p:spPr>
            <a:xfrm>
              <a:off x="4106862" y="2866232"/>
              <a:ext cx="112713" cy="165100"/>
            </a:xfrm>
            <a:custGeom>
              <a:avLst/>
              <a:gdLst/>
              <a:ahLst/>
              <a:cxnLst/>
              <a:rect l="l" t="t" r="r" b="b"/>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5" name="Google Shape;1325;p65"/>
            <p:cNvSpPr/>
            <p:nvPr/>
          </p:nvSpPr>
          <p:spPr>
            <a:xfrm>
              <a:off x="3722687" y="3437732"/>
              <a:ext cx="354013" cy="434974"/>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6" name="Google Shape;1326;p65"/>
            <p:cNvSpPr/>
            <p:nvPr/>
          </p:nvSpPr>
          <p:spPr>
            <a:xfrm>
              <a:off x="3598862" y="3312319"/>
              <a:ext cx="234949" cy="560387"/>
            </a:xfrm>
            <a:custGeom>
              <a:avLst/>
              <a:gdLst/>
              <a:ahLst/>
              <a:cxnLst/>
              <a:rect l="l" t="t" r="r" b="b"/>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7" name="Google Shape;1327;p65"/>
            <p:cNvSpPr/>
            <p:nvPr/>
          </p:nvSpPr>
          <p:spPr>
            <a:xfrm>
              <a:off x="3984625" y="3312319"/>
              <a:ext cx="233363" cy="560387"/>
            </a:xfrm>
            <a:custGeom>
              <a:avLst/>
              <a:gdLst/>
              <a:ahLst/>
              <a:cxnLst/>
              <a:rect l="l" t="t" r="r" b="b"/>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8" name="Google Shape;1328;p65"/>
            <p:cNvSpPr/>
            <p:nvPr/>
          </p:nvSpPr>
          <p:spPr>
            <a:xfrm>
              <a:off x="3851275" y="3437732"/>
              <a:ext cx="115888" cy="112713"/>
            </a:xfrm>
            <a:custGeom>
              <a:avLst/>
              <a:gdLst/>
              <a:ahLst/>
              <a:cxnLst/>
              <a:rect l="l" t="t" r="r" b="b"/>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9" name="Google Shape;1329;p65"/>
            <p:cNvSpPr/>
            <p:nvPr/>
          </p:nvSpPr>
          <p:spPr>
            <a:xfrm>
              <a:off x="3836987" y="3550444"/>
              <a:ext cx="142875" cy="322263"/>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0" name="Google Shape;1330;p65"/>
            <p:cNvSpPr/>
            <p:nvPr/>
          </p:nvSpPr>
          <p:spPr>
            <a:xfrm>
              <a:off x="3836987" y="3550444"/>
              <a:ext cx="142875" cy="322263"/>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1" name="Google Shape;1331;p65"/>
            <p:cNvSpPr/>
            <p:nvPr/>
          </p:nvSpPr>
          <p:spPr>
            <a:xfrm>
              <a:off x="3762375" y="3271043"/>
              <a:ext cx="146050" cy="282574"/>
            </a:xfrm>
            <a:custGeom>
              <a:avLst/>
              <a:gdLst/>
              <a:ahLst/>
              <a:cxnLst/>
              <a:rect l="l" t="t" r="r" b="b"/>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2" name="Google Shape;1332;p65"/>
            <p:cNvSpPr/>
            <p:nvPr/>
          </p:nvSpPr>
          <p:spPr>
            <a:xfrm>
              <a:off x="3762375" y="3271043"/>
              <a:ext cx="146050" cy="282574"/>
            </a:xfrm>
            <a:custGeom>
              <a:avLst/>
              <a:gdLst/>
              <a:ahLst/>
              <a:cxnLst/>
              <a:rect l="l" t="t" r="r" b="b"/>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3" name="Google Shape;1333;p65"/>
            <p:cNvSpPr/>
            <p:nvPr/>
          </p:nvSpPr>
          <p:spPr>
            <a:xfrm>
              <a:off x="3775075" y="3215482"/>
              <a:ext cx="266699" cy="92074"/>
            </a:xfrm>
            <a:custGeom>
              <a:avLst/>
              <a:gdLst/>
              <a:ahLst/>
              <a:cxnLst/>
              <a:rect l="l" t="t" r="r" b="b"/>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4" name="Google Shape;1334;p65"/>
            <p:cNvSpPr/>
            <p:nvPr/>
          </p:nvSpPr>
          <p:spPr>
            <a:xfrm>
              <a:off x="3582987" y="2442368"/>
              <a:ext cx="685799" cy="682625"/>
            </a:xfrm>
            <a:custGeom>
              <a:avLst/>
              <a:gdLst/>
              <a:ahLst/>
              <a:cxnLst/>
              <a:rect l="l" t="t" r="r" b="b"/>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5" name="Google Shape;1335;p65"/>
            <p:cNvSpPr/>
            <p:nvPr/>
          </p:nvSpPr>
          <p:spPr>
            <a:xfrm>
              <a:off x="3497262" y="2518568"/>
              <a:ext cx="822324" cy="758825"/>
            </a:xfrm>
            <a:custGeom>
              <a:avLst/>
              <a:gdLst/>
              <a:ahLst/>
              <a:cxnLst/>
              <a:rect l="l" t="t" r="r" b="b"/>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6" name="Google Shape;1336;p65"/>
            <p:cNvSpPr/>
            <p:nvPr/>
          </p:nvSpPr>
          <p:spPr>
            <a:xfrm>
              <a:off x="3560762" y="2497932"/>
              <a:ext cx="692149" cy="449262"/>
            </a:xfrm>
            <a:custGeom>
              <a:avLst/>
              <a:gdLst/>
              <a:ahLst/>
              <a:cxnLst/>
              <a:rect l="l" t="t" r="r" b="b"/>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7" name="Google Shape;1337;p65"/>
            <p:cNvSpPr/>
            <p:nvPr/>
          </p:nvSpPr>
          <p:spPr>
            <a:xfrm>
              <a:off x="3703637" y="2658268"/>
              <a:ext cx="261938" cy="63500"/>
            </a:xfrm>
            <a:custGeom>
              <a:avLst/>
              <a:gdLst/>
              <a:ahLst/>
              <a:cxnLst/>
              <a:rect l="l" t="t" r="r" b="b"/>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8" name="Google Shape;1338;p65"/>
            <p:cNvSpPr/>
            <p:nvPr/>
          </p:nvSpPr>
          <p:spPr>
            <a:xfrm>
              <a:off x="3659187" y="2859882"/>
              <a:ext cx="504824" cy="185738"/>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9" name="Google Shape;1339;p65"/>
            <p:cNvSpPr/>
            <p:nvPr/>
          </p:nvSpPr>
          <p:spPr>
            <a:xfrm>
              <a:off x="3908425" y="3271043"/>
              <a:ext cx="142875" cy="284162"/>
            </a:xfrm>
            <a:custGeom>
              <a:avLst/>
              <a:gdLst/>
              <a:ahLst/>
              <a:cxnLst/>
              <a:rect l="l" t="t" r="r" b="b"/>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0" name="Google Shape;1340;p65"/>
            <p:cNvSpPr/>
            <p:nvPr/>
          </p:nvSpPr>
          <p:spPr>
            <a:xfrm>
              <a:off x="3908425" y="3271043"/>
              <a:ext cx="142875" cy="284162"/>
            </a:xfrm>
            <a:custGeom>
              <a:avLst/>
              <a:gdLst/>
              <a:ahLst/>
              <a:cxnLst/>
              <a:rect l="l" t="t" r="r" b="b"/>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1" name="Google Shape;1341;p65"/>
            <p:cNvSpPr/>
            <p:nvPr/>
          </p:nvSpPr>
          <p:spPr>
            <a:xfrm>
              <a:off x="3775075" y="3266282"/>
              <a:ext cx="266699" cy="171449"/>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2" name="Google Shape;1342;p65"/>
            <p:cNvSpPr/>
            <p:nvPr/>
          </p:nvSpPr>
          <p:spPr>
            <a:xfrm>
              <a:off x="3775075" y="3266282"/>
              <a:ext cx="266699" cy="171449"/>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3" name="Google Shape;1343;p65"/>
            <p:cNvSpPr/>
            <p:nvPr/>
          </p:nvSpPr>
          <p:spPr>
            <a:xfrm>
              <a:off x="3933825" y="3550444"/>
              <a:ext cx="1587" cy="1587"/>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4" name="Google Shape;1344;p65"/>
            <p:cNvSpPr/>
            <p:nvPr/>
          </p:nvSpPr>
          <p:spPr>
            <a:xfrm>
              <a:off x="3933825" y="3550444"/>
              <a:ext cx="1587" cy="1587"/>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5" name="Google Shape;1345;p65"/>
            <p:cNvSpPr/>
            <p:nvPr/>
          </p:nvSpPr>
          <p:spPr>
            <a:xfrm>
              <a:off x="3883025" y="3550444"/>
              <a:ext cx="52388" cy="1587"/>
            </a:xfrm>
            <a:custGeom>
              <a:avLst/>
              <a:gdLst/>
              <a:ahLst/>
              <a:cxnLst/>
              <a:rect l="l" t="t" r="r" b="b"/>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6" name="Google Shape;1346;p65"/>
            <p:cNvSpPr/>
            <p:nvPr/>
          </p:nvSpPr>
          <p:spPr>
            <a:xfrm>
              <a:off x="3883025" y="3550444"/>
              <a:ext cx="52388" cy="1587"/>
            </a:xfrm>
            <a:custGeom>
              <a:avLst/>
              <a:gdLst/>
              <a:ahLst/>
              <a:cxnLst/>
              <a:rect l="l" t="t" r="r" b="b"/>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7" name="Google Shape;1347;p65"/>
            <p:cNvSpPr/>
            <p:nvPr/>
          </p:nvSpPr>
          <p:spPr>
            <a:xfrm>
              <a:off x="3971925" y="3472655"/>
              <a:ext cx="1246188" cy="565149"/>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8" name="Google Shape;1348;p65"/>
            <p:cNvSpPr/>
            <p:nvPr/>
          </p:nvSpPr>
          <p:spPr>
            <a:xfrm>
              <a:off x="3971925" y="3472655"/>
              <a:ext cx="1246188" cy="565149"/>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9" name="Google Shape;1349;p65"/>
            <p:cNvSpPr/>
            <p:nvPr/>
          </p:nvSpPr>
          <p:spPr>
            <a:xfrm>
              <a:off x="4460875" y="3066256"/>
              <a:ext cx="268288" cy="560387"/>
            </a:xfrm>
            <a:custGeom>
              <a:avLst/>
              <a:gdLst/>
              <a:ahLst/>
              <a:cxnLst/>
              <a:rect l="l" t="t" r="r" b="b"/>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0" name="Google Shape;1350;p65"/>
            <p:cNvSpPr/>
            <p:nvPr/>
          </p:nvSpPr>
          <p:spPr>
            <a:xfrm>
              <a:off x="4283075" y="3031331"/>
              <a:ext cx="112713" cy="163513"/>
            </a:xfrm>
            <a:custGeom>
              <a:avLst/>
              <a:gdLst/>
              <a:ahLst/>
              <a:cxnLst/>
              <a:rect l="l" t="t" r="r" b="b"/>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1" name="Google Shape;1351;p65"/>
            <p:cNvSpPr/>
            <p:nvPr/>
          </p:nvSpPr>
          <p:spPr>
            <a:xfrm>
              <a:off x="4791075" y="3031331"/>
              <a:ext cx="112713" cy="163513"/>
            </a:xfrm>
            <a:custGeom>
              <a:avLst/>
              <a:gdLst/>
              <a:ahLst/>
              <a:cxnLst/>
              <a:rect l="l" t="t" r="r" b="b"/>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2" name="Google Shape;1352;p65"/>
            <p:cNvSpPr/>
            <p:nvPr/>
          </p:nvSpPr>
          <p:spPr>
            <a:xfrm>
              <a:off x="4408487" y="3602830"/>
              <a:ext cx="354013" cy="434974"/>
            </a:xfrm>
            <a:custGeom>
              <a:avLst/>
              <a:gdLst/>
              <a:ahLst/>
              <a:cxnLst/>
              <a:rect l="l" t="t" r="r" b="b"/>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3" name="Google Shape;1353;p65"/>
            <p:cNvSpPr/>
            <p:nvPr/>
          </p:nvSpPr>
          <p:spPr>
            <a:xfrm>
              <a:off x="4286250" y="3475830"/>
              <a:ext cx="233363" cy="561975"/>
            </a:xfrm>
            <a:custGeom>
              <a:avLst/>
              <a:gdLst/>
              <a:ahLst/>
              <a:cxnLst/>
              <a:rect l="l" t="t" r="r" b="b"/>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4" name="Google Shape;1354;p65"/>
            <p:cNvSpPr/>
            <p:nvPr/>
          </p:nvSpPr>
          <p:spPr>
            <a:xfrm>
              <a:off x="4670425" y="3475830"/>
              <a:ext cx="231775" cy="561975"/>
            </a:xfrm>
            <a:custGeom>
              <a:avLst/>
              <a:gdLst/>
              <a:ahLst/>
              <a:cxnLst/>
              <a:rect l="l" t="t" r="r" b="b"/>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5" name="Google Shape;1355;p65"/>
            <p:cNvSpPr/>
            <p:nvPr/>
          </p:nvSpPr>
          <p:spPr>
            <a:xfrm>
              <a:off x="4537075" y="3602830"/>
              <a:ext cx="114300" cy="111125"/>
            </a:xfrm>
            <a:custGeom>
              <a:avLst/>
              <a:gdLst/>
              <a:ahLst/>
              <a:cxnLst/>
              <a:rect l="l" t="t" r="r" b="b"/>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6" name="Google Shape;1356;p65"/>
            <p:cNvSpPr/>
            <p:nvPr/>
          </p:nvSpPr>
          <p:spPr>
            <a:xfrm>
              <a:off x="4524375" y="3713955"/>
              <a:ext cx="142875" cy="323850"/>
            </a:xfrm>
            <a:custGeom>
              <a:avLst/>
              <a:gdLst/>
              <a:ahLst/>
              <a:cxnLst/>
              <a:rect l="l" t="t" r="r" b="b"/>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7" name="Google Shape;1357;p65"/>
            <p:cNvSpPr/>
            <p:nvPr/>
          </p:nvSpPr>
          <p:spPr>
            <a:xfrm>
              <a:off x="4524375" y="3713955"/>
              <a:ext cx="142875" cy="323850"/>
            </a:xfrm>
            <a:custGeom>
              <a:avLst/>
              <a:gdLst/>
              <a:ahLst/>
              <a:cxnLst/>
              <a:rect l="l" t="t" r="r" b="b"/>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8" name="Google Shape;1358;p65"/>
            <p:cNvSpPr/>
            <p:nvPr/>
          </p:nvSpPr>
          <p:spPr>
            <a:xfrm>
              <a:off x="4448175" y="3434555"/>
              <a:ext cx="147638" cy="282574"/>
            </a:xfrm>
            <a:custGeom>
              <a:avLst/>
              <a:gdLst/>
              <a:ahLst/>
              <a:cxnLst/>
              <a:rect l="l" t="t" r="r" b="b"/>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9" name="Google Shape;1359;p65"/>
            <p:cNvSpPr/>
            <p:nvPr/>
          </p:nvSpPr>
          <p:spPr>
            <a:xfrm>
              <a:off x="4448175" y="3434555"/>
              <a:ext cx="147638" cy="282574"/>
            </a:xfrm>
            <a:custGeom>
              <a:avLst/>
              <a:gdLst/>
              <a:ahLst/>
              <a:cxnLst/>
              <a:rect l="l" t="t" r="r" b="b"/>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0" name="Google Shape;1360;p65"/>
            <p:cNvSpPr/>
            <p:nvPr/>
          </p:nvSpPr>
          <p:spPr>
            <a:xfrm>
              <a:off x="4460875" y="3378994"/>
              <a:ext cx="268288" cy="93663"/>
            </a:xfrm>
            <a:custGeom>
              <a:avLst/>
              <a:gdLst/>
              <a:ahLst/>
              <a:cxnLst/>
              <a:rect l="l" t="t" r="r" b="b"/>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1" name="Google Shape;1361;p65"/>
            <p:cNvSpPr/>
            <p:nvPr/>
          </p:nvSpPr>
          <p:spPr>
            <a:xfrm>
              <a:off x="4183062" y="2682081"/>
              <a:ext cx="823913" cy="758825"/>
            </a:xfrm>
            <a:custGeom>
              <a:avLst/>
              <a:gdLst/>
              <a:ahLst/>
              <a:cxnLst/>
              <a:rect l="l" t="t" r="r" b="b"/>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2" name="Google Shape;1362;p65"/>
            <p:cNvSpPr/>
            <p:nvPr/>
          </p:nvSpPr>
          <p:spPr>
            <a:xfrm>
              <a:off x="4279900" y="2585243"/>
              <a:ext cx="647700" cy="584200"/>
            </a:xfrm>
            <a:custGeom>
              <a:avLst/>
              <a:gdLst/>
              <a:ahLst/>
              <a:cxnLst/>
              <a:rect l="l" t="t" r="r" b="b"/>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3" name="Google Shape;1363;p65"/>
            <p:cNvSpPr/>
            <p:nvPr/>
          </p:nvSpPr>
          <p:spPr>
            <a:xfrm>
              <a:off x="4595812" y="3434555"/>
              <a:ext cx="141287" cy="285750"/>
            </a:xfrm>
            <a:custGeom>
              <a:avLst/>
              <a:gdLst/>
              <a:ahLst/>
              <a:cxnLst/>
              <a:rect l="l" t="t" r="r" b="b"/>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4" name="Google Shape;1364;p65"/>
            <p:cNvSpPr/>
            <p:nvPr/>
          </p:nvSpPr>
          <p:spPr>
            <a:xfrm>
              <a:off x="4595812" y="3434555"/>
              <a:ext cx="141287" cy="285750"/>
            </a:xfrm>
            <a:custGeom>
              <a:avLst/>
              <a:gdLst/>
              <a:ahLst/>
              <a:cxnLst/>
              <a:rect l="l" t="t" r="r" b="b"/>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5" name="Google Shape;1365;p65"/>
            <p:cNvSpPr/>
            <p:nvPr/>
          </p:nvSpPr>
          <p:spPr>
            <a:xfrm>
              <a:off x="4460875" y="3431380"/>
              <a:ext cx="268288" cy="171449"/>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6" name="Google Shape;1366;p65"/>
            <p:cNvSpPr/>
            <p:nvPr/>
          </p:nvSpPr>
          <p:spPr>
            <a:xfrm>
              <a:off x="4460875" y="3431380"/>
              <a:ext cx="268288" cy="171449"/>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7" name="Google Shape;1367;p65"/>
            <p:cNvSpPr/>
            <p:nvPr/>
          </p:nvSpPr>
          <p:spPr>
            <a:xfrm>
              <a:off x="4568825" y="3713955"/>
              <a:ext cx="50799" cy="1587"/>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8" name="Google Shape;1368;p65"/>
            <p:cNvSpPr/>
            <p:nvPr/>
          </p:nvSpPr>
          <p:spPr>
            <a:xfrm>
              <a:off x="4568825" y="3713955"/>
              <a:ext cx="50799" cy="1587"/>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9" name="Google Shape;1369;p65"/>
            <p:cNvSpPr/>
            <p:nvPr/>
          </p:nvSpPr>
          <p:spPr>
            <a:xfrm>
              <a:off x="4568825" y="3713955"/>
              <a:ext cx="50799" cy="1587"/>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0" name="Google Shape;1370;p65"/>
            <p:cNvSpPr/>
            <p:nvPr/>
          </p:nvSpPr>
          <p:spPr>
            <a:xfrm>
              <a:off x="4568825" y="3713955"/>
              <a:ext cx="50799" cy="1587"/>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71" name="Google Shape;1371;p65"/>
          <p:cNvSpPr/>
          <p:nvPr/>
        </p:nvSpPr>
        <p:spPr>
          <a:xfrm>
            <a:off x="0" y="1100666"/>
            <a:ext cx="9144000" cy="4614332"/>
          </a:xfrm>
          <a:prstGeom prst="rect">
            <a:avLst/>
          </a:prstGeom>
          <a:solidFill>
            <a:schemeClr val="lt1">
              <a:alpha val="60784"/>
            </a:scheme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ooter without Title">
  <p:cSld name="Footer without Title">
    <p:spTree>
      <p:nvGrpSpPr>
        <p:cNvPr id="1" name="Shape 1372"/>
        <p:cNvGrpSpPr/>
        <p:nvPr/>
      </p:nvGrpSpPr>
      <p:grpSpPr>
        <a:xfrm>
          <a:off x="0" y="0"/>
          <a:ext cx="0" cy="0"/>
          <a:chOff x="0" y="0"/>
          <a:chExt cx="0" cy="0"/>
        </a:xfrm>
      </p:grpSpPr>
      <p:sp>
        <p:nvSpPr>
          <p:cNvPr id="1373" name="Google Shape;1373;p66"/>
          <p:cNvSpPr txBox="1">
            <a:spLocks noGrp="1"/>
          </p:cNvSpPr>
          <p:nvPr>
            <p:ph type="title"/>
          </p:nvPr>
        </p:nvSpPr>
        <p:spPr>
          <a:xfrm>
            <a:off x="447793" y="145247"/>
            <a:ext cx="6096000" cy="39565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pPr rtl="0"/>
            <a:endParaRPr/>
          </a:p>
        </p:txBody>
      </p:sp>
      <p:sp>
        <p:nvSpPr>
          <p:cNvPr id="1374" name="Google Shape;1374;p66"/>
          <p:cNvSpPr txBox="1">
            <a:spLocks noGrp="1"/>
          </p:cNvSpPr>
          <p:nvPr>
            <p:ph type="dt" idx="10"/>
          </p:nvPr>
        </p:nvSpPr>
        <p:spPr>
          <a:xfrm>
            <a:off x="457200" y="6944778"/>
            <a:ext cx="2133599" cy="30427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375" name="Google Shape;1375;p66"/>
          <p:cNvSpPr txBox="1">
            <a:spLocks noGrp="1"/>
          </p:cNvSpPr>
          <p:nvPr>
            <p:ph type="sldNum" idx="12"/>
          </p:nvPr>
        </p:nvSpPr>
        <p:spPr>
          <a:xfrm>
            <a:off x="6553200" y="5248689"/>
            <a:ext cx="2133599" cy="30427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76" name="Google Shape;1376;p66"/>
          <p:cNvSpPr/>
          <p:nvPr/>
        </p:nvSpPr>
        <p:spPr>
          <a:xfrm>
            <a:off x="0" y="-94496"/>
            <a:ext cx="9144000" cy="1863811"/>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1392"/>
        <p:cNvGrpSpPr/>
        <p:nvPr/>
      </p:nvGrpSpPr>
      <p:grpSpPr>
        <a:xfrm>
          <a:off x="0" y="0"/>
          <a:ext cx="0" cy="0"/>
          <a:chOff x="0" y="0"/>
          <a:chExt cx="0" cy="0"/>
        </a:xfrm>
      </p:grpSpPr>
      <p:sp>
        <p:nvSpPr>
          <p:cNvPr id="1393" name="Google Shape;1393;p68"/>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394" name="Google Shape;1394;p6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395" name="Google Shape;1395;p6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96"/>
        <p:cNvGrpSpPr/>
        <p:nvPr/>
      </p:nvGrpSpPr>
      <p:grpSpPr>
        <a:xfrm>
          <a:off x="0" y="0"/>
          <a:ext cx="0" cy="0"/>
          <a:chOff x="0" y="0"/>
          <a:chExt cx="0" cy="0"/>
        </a:xfrm>
      </p:grpSpPr>
      <p:sp>
        <p:nvSpPr>
          <p:cNvPr id="1397" name="Google Shape;1397;p69"/>
          <p:cNvSpPr txBox="1">
            <a:spLocks noGrp="1"/>
          </p:cNvSpPr>
          <p:nvPr>
            <p:ph type="ctrTitle"/>
          </p:nvPr>
        </p:nvSpPr>
        <p:spPr>
          <a:xfrm>
            <a:off x="685800" y="1775355"/>
            <a:ext cx="7772400" cy="1224900"/>
          </a:xfrm>
          <a:prstGeom prst="rect">
            <a:avLst/>
          </a:prstGeom>
          <a:noFill/>
          <a:ln>
            <a:noFill/>
          </a:ln>
        </p:spPr>
        <p:txBody>
          <a:bodyPr spcFirstLastPara="1" wrap="square" lIns="91425" tIns="91425" rIns="91425" bIns="91425" rtlCol="0" anchor="ctr" anchorCtr="0"/>
          <a:lstStyle>
            <a:lvl1pPr marR="0" lvl="0" algn="ctr" rtl="0">
              <a:lnSpc>
                <a:spcPct val="100000"/>
              </a:lnSpc>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398" name="Google Shape;1398;p69"/>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560"/>
              </a:spcBef>
              <a:spcAft>
                <a:spcPts val="0"/>
              </a:spcAft>
              <a:buClr>
                <a:srgbClr val="888888"/>
              </a:buClr>
              <a:buSzPts val="1400"/>
              <a:buFont typeface="Arial"/>
              <a:buNone/>
              <a:defRPr sz="2800" b="0" i="0" u="none" strike="noStrike" cap="none">
                <a:solidFill>
                  <a:srgbClr val="888888"/>
                </a:solidFill>
                <a:latin typeface="Raleway"/>
                <a:ea typeface="Raleway"/>
                <a:cs typeface="Raleway"/>
                <a:sym typeface="Raleway"/>
              </a:defRPr>
            </a:lvl1pPr>
            <a:lvl2pPr marR="0" lvl="1"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Raleway"/>
                <a:ea typeface="Raleway"/>
                <a:cs typeface="Raleway"/>
                <a:sym typeface="Raleway"/>
              </a:defRPr>
            </a:lvl2pPr>
            <a:lvl3pPr marR="0" lvl="2" algn="ctr" rtl="0">
              <a:lnSpc>
                <a:spcPct val="100000"/>
              </a:lnSpc>
              <a:spcBef>
                <a:spcPts val="360"/>
              </a:spcBef>
              <a:spcAft>
                <a:spcPts val="0"/>
              </a:spcAft>
              <a:buClr>
                <a:srgbClr val="888888"/>
              </a:buClr>
              <a:buSzPts val="1400"/>
              <a:buFont typeface="Arial"/>
              <a:buNone/>
              <a:defRPr sz="1800" b="0" i="0" u="none" strike="noStrike" cap="none">
                <a:solidFill>
                  <a:srgbClr val="888888"/>
                </a:solidFill>
                <a:latin typeface="Raleway"/>
                <a:ea typeface="Raleway"/>
                <a:cs typeface="Raleway"/>
                <a:sym typeface="Raleway"/>
              </a:defRPr>
            </a:lvl3pPr>
            <a:lvl4pPr marR="0" lvl="3" algn="ctr" rtl="0">
              <a:lnSpc>
                <a:spcPct val="100000"/>
              </a:lnSpc>
              <a:spcBef>
                <a:spcPts val="320"/>
              </a:spcBef>
              <a:spcAft>
                <a:spcPts val="0"/>
              </a:spcAft>
              <a:buClr>
                <a:srgbClr val="888888"/>
              </a:buClr>
              <a:buSzPts val="1400"/>
              <a:buFont typeface="Arial"/>
              <a:buNone/>
              <a:defRPr sz="1600" b="0" i="0" u="none" strike="noStrike" cap="none">
                <a:solidFill>
                  <a:srgbClr val="888888"/>
                </a:solidFill>
                <a:latin typeface="Raleway"/>
                <a:ea typeface="Raleway"/>
                <a:cs typeface="Raleway"/>
                <a:sym typeface="Raleway"/>
              </a:defRPr>
            </a:lvl4pPr>
            <a:lvl5pPr marR="0" lvl="4" algn="ctr" rtl="0">
              <a:lnSpc>
                <a:spcPct val="100000"/>
              </a:lnSpc>
              <a:spcBef>
                <a:spcPts val="320"/>
              </a:spcBef>
              <a:spcAft>
                <a:spcPts val="0"/>
              </a:spcAft>
              <a:buClr>
                <a:srgbClr val="888888"/>
              </a:buClr>
              <a:buSzPts val="1400"/>
              <a:buFont typeface="Arial"/>
              <a:buNone/>
              <a:defRPr sz="1600" b="0" i="0" u="none" strike="noStrike" cap="none">
                <a:solidFill>
                  <a:srgbClr val="888888"/>
                </a:solidFill>
                <a:latin typeface="Raleway"/>
                <a:ea typeface="Raleway"/>
                <a:cs typeface="Raleway"/>
                <a:sym typeface="Raleway"/>
              </a:defRPr>
            </a:lvl5pPr>
            <a:lvl6pPr marR="0" lvl="5"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1399" name="Google Shape;1399;p6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00" name="Google Shape;1400;p6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01" name="Google Shape;1401;p69"/>
          <p:cNvSpPr/>
          <p:nvPr/>
        </p:nvSpPr>
        <p:spPr>
          <a:xfrm>
            <a:off x="301037" y="553989"/>
            <a:ext cx="8541900" cy="376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1402"/>
        <p:cNvGrpSpPr/>
        <p:nvPr/>
      </p:nvGrpSpPr>
      <p:grpSpPr>
        <a:xfrm>
          <a:off x="0" y="0"/>
          <a:ext cx="0" cy="0"/>
          <a:chOff x="0" y="0"/>
          <a:chExt cx="0" cy="0"/>
        </a:xfrm>
      </p:grpSpPr>
      <p:sp>
        <p:nvSpPr>
          <p:cNvPr id="1403" name="Google Shape;1403;p7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04" name="Google Shape;1404;p70"/>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Footer without Title" type="titleOnly">
  <p:cSld name="TITLE_ONLY">
    <p:spTree>
      <p:nvGrpSpPr>
        <p:cNvPr id="1" name="Shape 1405"/>
        <p:cNvGrpSpPr/>
        <p:nvPr/>
      </p:nvGrpSpPr>
      <p:grpSpPr>
        <a:xfrm>
          <a:off x="0" y="0"/>
          <a:ext cx="0" cy="0"/>
          <a:chOff x="0" y="0"/>
          <a:chExt cx="0" cy="0"/>
        </a:xfrm>
      </p:grpSpPr>
      <p:sp>
        <p:nvSpPr>
          <p:cNvPr id="1406" name="Google Shape;1406;p71"/>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407" name="Google Shape;1407;p7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08" name="Google Shape;1408;p7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09" name="Google Shape;1409;p71"/>
          <p:cNvSpPr/>
          <p:nvPr/>
        </p:nvSpPr>
        <p:spPr>
          <a:xfrm>
            <a:off x="0" y="-94496"/>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1410"/>
        <p:cNvGrpSpPr/>
        <p:nvPr/>
      </p:nvGrpSpPr>
      <p:grpSpPr>
        <a:xfrm>
          <a:off x="0" y="0"/>
          <a:ext cx="0" cy="0"/>
          <a:chOff x="0" y="0"/>
          <a:chExt cx="0" cy="0"/>
        </a:xfrm>
      </p:grpSpPr>
      <p:sp>
        <p:nvSpPr>
          <p:cNvPr id="1411" name="Google Shape;1411;p7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12" name="Google Shape;1412;p72"/>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3" name="Google Shape;1413;p72"/>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R="0" lvl="1"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without Footer">
  <p:cSld name="Title without Footer">
    <p:spTree>
      <p:nvGrpSpPr>
        <p:cNvPr id="1" name="Shape 1414"/>
        <p:cNvGrpSpPr/>
        <p:nvPr/>
      </p:nvGrpSpPr>
      <p:grpSpPr>
        <a:xfrm>
          <a:off x="0" y="0"/>
          <a:ext cx="0" cy="0"/>
          <a:chOff x="0" y="0"/>
          <a:chExt cx="0" cy="0"/>
        </a:xfrm>
      </p:grpSpPr>
      <p:sp>
        <p:nvSpPr>
          <p:cNvPr id="1415" name="Google Shape;1415;p73"/>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416" name="Google Shape;1416;p7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17" name="Google Shape;1417;p7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18" name="Google Shape;1418;p73"/>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9" name="Google Shape;1419;p73"/>
          <p:cNvSpPr/>
          <p:nvPr/>
        </p:nvSpPr>
        <p:spPr>
          <a:xfrm>
            <a:off x="0" y="3851189"/>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Without footer arrows">
  <p:cSld name="Without footer arrows">
    <p:spTree>
      <p:nvGrpSpPr>
        <p:cNvPr id="1" name="Shape 1420"/>
        <p:cNvGrpSpPr/>
        <p:nvPr/>
      </p:nvGrpSpPr>
      <p:grpSpPr>
        <a:xfrm>
          <a:off x="0" y="0"/>
          <a:ext cx="0" cy="0"/>
          <a:chOff x="0" y="0"/>
          <a:chExt cx="0" cy="0"/>
        </a:xfrm>
      </p:grpSpPr>
      <p:sp>
        <p:nvSpPr>
          <p:cNvPr id="1421" name="Google Shape;1421;p74"/>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422" name="Google Shape;1422;p74"/>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23" name="Google Shape;1423;p7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24" name="Google Shape;1424;p74"/>
          <p:cNvSpPr/>
          <p:nvPr/>
        </p:nvSpPr>
        <p:spPr>
          <a:xfrm>
            <a:off x="3722146" y="4900705"/>
            <a:ext cx="1699800" cy="814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lored Backgroud">
  <p:cSld name="Colored Backgroud">
    <p:spTree>
      <p:nvGrpSpPr>
        <p:cNvPr id="1" name="Shape 1425"/>
        <p:cNvGrpSpPr/>
        <p:nvPr/>
      </p:nvGrpSpPr>
      <p:grpSpPr>
        <a:xfrm>
          <a:off x="0" y="0"/>
          <a:ext cx="0" cy="0"/>
          <a:chOff x="0" y="0"/>
          <a:chExt cx="0" cy="0"/>
        </a:xfrm>
      </p:grpSpPr>
      <p:sp>
        <p:nvSpPr>
          <p:cNvPr id="1426" name="Google Shape;1426;p75"/>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27" name="Google Shape;1427;p75"/>
          <p:cNvSpPr/>
          <p:nvPr/>
        </p:nvSpPr>
        <p:spPr>
          <a:xfrm>
            <a:off x="0" y="0"/>
            <a:ext cx="9144000" cy="5715000"/>
          </a:xfrm>
          <a:prstGeom prst="rect">
            <a:avLst/>
          </a:prstGeom>
          <a:solidFill>
            <a:srgbClr val="A5DAED"/>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55" name="Google Shape;55;p8"/>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rtlCol="0" anchor="b" anchorCtr="0"/>
          <a:lstStyle>
            <a:lvl1pPr marL="457200" marR="0" lvl="0"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1"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9pPr>
          </a:lstStyle>
          <a:p>
            <a:pPr rtl="0"/>
            <a:endParaRPr/>
          </a:p>
        </p:txBody>
      </p:sp>
      <p:sp>
        <p:nvSpPr>
          <p:cNvPr id="56" name="Google Shape;56;p8"/>
          <p:cNvSpPr txBox="1">
            <a:spLocks noGrp="1"/>
          </p:cNvSpPr>
          <p:nvPr>
            <p:ph type="body" idx="2"/>
          </p:nvPr>
        </p:nvSpPr>
        <p:spPr>
          <a:xfrm>
            <a:off x="457200" y="1645159"/>
            <a:ext cx="4040100" cy="32928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pPr rtl="0"/>
            <a:endParaRPr/>
          </a:p>
        </p:txBody>
      </p:sp>
      <p:sp>
        <p:nvSpPr>
          <p:cNvPr id="57" name="Google Shape;57;p8"/>
          <p:cNvSpPr txBox="1">
            <a:spLocks noGrp="1"/>
          </p:cNvSpPr>
          <p:nvPr>
            <p:ph type="body" idx="3"/>
          </p:nvPr>
        </p:nvSpPr>
        <p:spPr>
          <a:xfrm>
            <a:off x="4645026" y="1112025"/>
            <a:ext cx="4041900" cy="533100"/>
          </a:xfrm>
          <a:prstGeom prst="rect">
            <a:avLst/>
          </a:prstGeom>
          <a:noFill/>
          <a:ln>
            <a:noFill/>
          </a:ln>
        </p:spPr>
        <p:txBody>
          <a:bodyPr spcFirstLastPara="1" wrap="square" lIns="91425" tIns="91425" rIns="91425" bIns="91425" rtlCol="0" anchor="b" anchorCtr="0"/>
          <a:lstStyle>
            <a:lvl1pPr marL="457200" marR="0" lvl="0"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1"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9pPr>
          </a:lstStyle>
          <a:p>
            <a:pPr rtl="0"/>
            <a:endParaRPr/>
          </a:p>
        </p:txBody>
      </p:sp>
      <p:sp>
        <p:nvSpPr>
          <p:cNvPr id="58" name="Google Shape;58;p8"/>
          <p:cNvSpPr txBox="1">
            <a:spLocks noGrp="1"/>
          </p:cNvSpPr>
          <p:nvPr>
            <p:ph type="body" idx="4"/>
          </p:nvPr>
        </p:nvSpPr>
        <p:spPr>
          <a:xfrm>
            <a:off x="4645026" y="1645159"/>
            <a:ext cx="4041900" cy="32928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pPr rtl="0"/>
            <a:endParaRPr/>
          </a:p>
        </p:txBody>
      </p:sp>
      <p:sp>
        <p:nvSpPr>
          <p:cNvPr id="59" name="Google Shape;59;p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Raleway"/>
              <a:buNone/>
              <a:defRPr sz="1100" b="0"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60" name="Google Shape;60;p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1pPr>
            <a:lvl2pPr marL="0" marR="0" lvl="1"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2pPr>
            <a:lvl3pPr marL="0" marR="0" lvl="2"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3pPr>
            <a:lvl4pPr marL="0" marR="0" lvl="3"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4pPr>
            <a:lvl5pPr marL="0" marR="0" lvl="4"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5pPr>
            <a:lvl6pPr marL="0" marR="0" lvl="5"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6pPr>
            <a:lvl7pPr marL="0" marR="0" lvl="6"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7pPr>
            <a:lvl8pPr marL="0" marR="0" lvl="7"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8pPr>
            <a:lvl9pPr marL="0" marR="0" lvl="8"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28"/>
        <p:cNvGrpSpPr/>
        <p:nvPr/>
      </p:nvGrpSpPr>
      <p:grpSpPr>
        <a:xfrm>
          <a:off x="0" y="0"/>
          <a:ext cx="0" cy="0"/>
          <a:chOff x="0" y="0"/>
          <a:chExt cx="0" cy="0"/>
        </a:xfrm>
      </p:grpSpPr>
      <p:sp>
        <p:nvSpPr>
          <p:cNvPr id="1429" name="Google Shape;1429;p76"/>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430" name="Google Shape;1430;p76"/>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480"/>
              </a:spcBef>
              <a:spcAft>
                <a:spcPts val="0"/>
              </a:spcAft>
              <a:buClr>
                <a:schemeClr val="dk1"/>
              </a:buClr>
              <a:buSzPts val="1400"/>
              <a:buFont typeface="Raleway"/>
              <a:buNone/>
              <a:defRPr sz="24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1400"/>
              <a:buFont typeface="Raleway"/>
              <a:buNone/>
              <a:defRPr sz="20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9pPr>
          </a:lstStyle>
          <a:p>
            <a:pPr rtl="0"/>
            <a:endParaRPr/>
          </a:p>
        </p:txBody>
      </p:sp>
      <p:sp>
        <p:nvSpPr>
          <p:cNvPr id="1431" name="Google Shape;1431;p7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32" name="Google Shape;1432;p7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1433"/>
        <p:cNvGrpSpPr/>
        <p:nvPr/>
      </p:nvGrpSpPr>
      <p:grpSpPr>
        <a:xfrm>
          <a:off x="0" y="0"/>
          <a:ext cx="0" cy="0"/>
          <a:chOff x="0" y="0"/>
          <a:chExt cx="0" cy="0"/>
        </a:xfrm>
      </p:grpSpPr>
      <p:sp>
        <p:nvSpPr>
          <p:cNvPr id="1434" name="Google Shape;1434;p77"/>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435" name="Google Shape;1435;p7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36" name="Google Shape;1436;p7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37" name="Google Shape;1437;p77"/>
          <p:cNvCxnSpPr/>
          <p:nvPr/>
        </p:nvCxnSpPr>
        <p:spPr>
          <a:xfrm rot="10800000">
            <a:off x="399834"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38"/>
        <p:cNvGrpSpPr/>
        <p:nvPr/>
      </p:nvGrpSpPr>
      <p:grpSpPr>
        <a:xfrm>
          <a:off x="0" y="0"/>
          <a:ext cx="0" cy="0"/>
          <a:chOff x="0" y="0"/>
          <a:chExt cx="0" cy="0"/>
        </a:xfrm>
      </p:grpSpPr>
      <p:sp>
        <p:nvSpPr>
          <p:cNvPr id="1439" name="Google Shape;1439;p78"/>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440" name="Google Shape;1440;p78"/>
          <p:cNvSpPr txBox="1">
            <a:spLocks noGrp="1"/>
          </p:cNvSpPr>
          <p:nvPr>
            <p:ph type="body" idx="1"/>
          </p:nvPr>
        </p:nvSpPr>
        <p:spPr>
          <a:xfrm>
            <a:off x="457200" y="1124454"/>
            <a:ext cx="4038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41" name="Google Shape;1441;p78"/>
          <p:cNvSpPr txBox="1">
            <a:spLocks noGrp="1"/>
          </p:cNvSpPr>
          <p:nvPr>
            <p:ph type="body" idx="2"/>
          </p:nvPr>
        </p:nvSpPr>
        <p:spPr>
          <a:xfrm>
            <a:off x="4648200" y="1124454"/>
            <a:ext cx="4038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42" name="Google Shape;1442;p7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43" name="Google Shape;1443;p7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44"/>
        <p:cNvGrpSpPr/>
        <p:nvPr/>
      </p:nvGrpSpPr>
      <p:grpSpPr>
        <a:xfrm>
          <a:off x="0" y="0"/>
          <a:ext cx="0" cy="0"/>
          <a:chOff x="0" y="0"/>
          <a:chExt cx="0" cy="0"/>
        </a:xfrm>
      </p:grpSpPr>
      <p:sp>
        <p:nvSpPr>
          <p:cNvPr id="1445" name="Google Shape;1445;p79"/>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446" name="Google Shape;1446;p79"/>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rtlCol="0" anchor="b" anchorCtr="0"/>
          <a:lstStyle>
            <a:lvl1pPr marL="457200" marR="0" lvl="0"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1"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9pPr>
          </a:lstStyle>
          <a:p>
            <a:pPr rtl="0"/>
            <a:endParaRPr/>
          </a:p>
        </p:txBody>
      </p:sp>
      <p:sp>
        <p:nvSpPr>
          <p:cNvPr id="1447" name="Google Shape;1447;p79"/>
          <p:cNvSpPr txBox="1">
            <a:spLocks noGrp="1"/>
          </p:cNvSpPr>
          <p:nvPr>
            <p:ph type="body" idx="2"/>
          </p:nvPr>
        </p:nvSpPr>
        <p:spPr>
          <a:xfrm>
            <a:off x="457200" y="1645158"/>
            <a:ext cx="4040100" cy="32928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pPr rtl="0"/>
            <a:endParaRPr/>
          </a:p>
        </p:txBody>
      </p:sp>
      <p:sp>
        <p:nvSpPr>
          <p:cNvPr id="1448" name="Google Shape;1448;p79"/>
          <p:cNvSpPr txBox="1">
            <a:spLocks noGrp="1"/>
          </p:cNvSpPr>
          <p:nvPr>
            <p:ph type="body" idx="3"/>
          </p:nvPr>
        </p:nvSpPr>
        <p:spPr>
          <a:xfrm>
            <a:off x="4645026" y="1112025"/>
            <a:ext cx="4041900" cy="533100"/>
          </a:xfrm>
          <a:prstGeom prst="rect">
            <a:avLst/>
          </a:prstGeom>
          <a:noFill/>
          <a:ln>
            <a:noFill/>
          </a:ln>
        </p:spPr>
        <p:txBody>
          <a:bodyPr spcFirstLastPara="1" wrap="square" lIns="91425" tIns="91425" rIns="91425" bIns="91425" rtlCol="0" anchor="b" anchorCtr="0"/>
          <a:lstStyle>
            <a:lvl1pPr marL="457200" marR="0" lvl="0"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1"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9pPr>
          </a:lstStyle>
          <a:p>
            <a:pPr rtl="0"/>
            <a:endParaRPr/>
          </a:p>
        </p:txBody>
      </p:sp>
      <p:sp>
        <p:nvSpPr>
          <p:cNvPr id="1449" name="Google Shape;1449;p79"/>
          <p:cNvSpPr txBox="1">
            <a:spLocks noGrp="1"/>
          </p:cNvSpPr>
          <p:nvPr>
            <p:ph type="body" idx="4"/>
          </p:nvPr>
        </p:nvSpPr>
        <p:spPr>
          <a:xfrm>
            <a:off x="4645026" y="1645158"/>
            <a:ext cx="4041900" cy="32928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pPr rtl="0"/>
            <a:endParaRPr/>
          </a:p>
        </p:txBody>
      </p:sp>
      <p:sp>
        <p:nvSpPr>
          <p:cNvPr id="1450" name="Google Shape;1450;p7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Raleway"/>
              <a:buNone/>
              <a:defRPr sz="1100" b="0"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51" name="Google Shape;1451;p7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1pPr>
            <a:lvl2pPr marL="0" marR="0" lvl="1"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2pPr>
            <a:lvl3pPr marL="0" marR="0" lvl="2"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3pPr>
            <a:lvl4pPr marL="0" marR="0" lvl="3"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4pPr>
            <a:lvl5pPr marL="0" marR="0" lvl="4"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5pPr>
            <a:lvl6pPr marL="0" marR="0" lvl="5"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6pPr>
            <a:lvl7pPr marL="0" marR="0" lvl="6"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7pPr>
            <a:lvl8pPr marL="0" marR="0" lvl="7"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8pPr>
            <a:lvl9pPr marL="0" marR="0" lvl="8"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1452"/>
        <p:cNvGrpSpPr/>
        <p:nvPr/>
      </p:nvGrpSpPr>
      <p:grpSpPr>
        <a:xfrm>
          <a:off x="0" y="0"/>
          <a:ext cx="0" cy="0"/>
          <a:chOff x="0" y="0"/>
          <a:chExt cx="0" cy="0"/>
        </a:xfrm>
      </p:grpSpPr>
      <p:sp>
        <p:nvSpPr>
          <p:cNvPr id="1453" name="Google Shape;1453;p80"/>
          <p:cNvSpPr txBox="1">
            <a:spLocks noGrp="1"/>
          </p:cNvSpPr>
          <p:nvPr>
            <p:ph type="title"/>
          </p:nvPr>
        </p:nvSpPr>
        <p:spPr>
          <a:xfrm>
            <a:off x="447793" y="145246"/>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454" name="Google Shape;1454;p8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455" name="Google Shape;1455;p8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56" name="Google Shape;1456;p80"/>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57" name="Google Shape;1457;p80"/>
          <p:cNvGrpSpPr/>
          <p:nvPr/>
        </p:nvGrpSpPr>
        <p:grpSpPr>
          <a:xfrm>
            <a:off x="2415383" y="1232064"/>
            <a:ext cx="4453655" cy="3254507"/>
            <a:chOff x="2415382" y="1108869"/>
            <a:chExt cx="4453655" cy="2929086"/>
          </a:xfrm>
        </p:grpSpPr>
        <p:sp>
          <p:nvSpPr>
            <p:cNvPr id="1458" name="Google Shape;1458;p80"/>
            <p:cNvSpPr/>
            <p:nvPr/>
          </p:nvSpPr>
          <p:spPr>
            <a:xfrm>
              <a:off x="4546600" y="1994692"/>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9" name="Google Shape;1459;p80"/>
            <p:cNvSpPr/>
            <p:nvPr/>
          </p:nvSpPr>
          <p:spPr>
            <a:xfrm>
              <a:off x="4546600" y="1994692"/>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0" name="Google Shape;1460;p80"/>
            <p:cNvSpPr/>
            <p:nvPr/>
          </p:nvSpPr>
          <p:spPr>
            <a:xfrm>
              <a:off x="5035550" y="15882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1" name="Google Shape;1461;p80"/>
            <p:cNvSpPr/>
            <p:nvPr/>
          </p:nvSpPr>
          <p:spPr>
            <a:xfrm>
              <a:off x="48593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2" name="Google Shape;1462;p80"/>
            <p:cNvSpPr/>
            <p:nvPr/>
          </p:nvSpPr>
          <p:spPr>
            <a:xfrm>
              <a:off x="5365750"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3" name="Google Shape;1463;p80"/>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4" name="Google Shape;1464;p80"/>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5" name="Google Shape;1465;p80"/>
            <p:cNvSpPr/>
            <p:nvPr/>
          </p:nvSpPr>
          <p:spPr>
            <a:xfrm>
              <a:off x="5035550" y="1902617"/>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6" name="Google Shape;1466;p80"/>
            <p:cNvSpPr/>
            <p:nvPr/>
          </p:nvSpPr>
          <p:spPr>
            <a:xfrm>
              <a:off x="4757737" y="1205707"/>
              <a:ext cx="8238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7" name="Google Shape;1467;p80"/>
            <p:cNvSpPr/>
            <p:nvPr/>
          </p:nvSpPr>
          <p:spPr>
            <a:xfrm>
              <a:off x="4810125" y="1158082"/>
              <a:ext cx="673200" cy="517500"/>
            </a:xfrm>
            <a:custGeom>
              <a:avLst/>
              <a:gdLst/>
              <a:ahLst/>
              <a:cxnLst/>
              <a:rect l="l" t="t" r="r" b="b"/>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8" name="Google Shape;1468;p80"/>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9" name="Google Shape;1469;p80"/>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0" name="Google Shape;1470;p80"/>
            <p:cNvSpPr/>
            <p:nvPr/>
          </p:nvSpPr>
          <p:spPr>
            <a:xfrm>
              <a:off x="5170487" y="2124867"/>
              <a:ext cx="0" cy="0"/>
            </a:xfrm>
            <a:custGeom>
              <a:avLst/>
              <a:gdLst/>
              <a:ahLst/>
              <a:cxnLst/>
              <a:rect l="l" t="t" r="r" b="b"/>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1" name="Google Shape;1471;p80"/>
            <p:cNvSpPr/>
            <p:nvPr/>
          </p:nvSpPr>
          <p:spPr>
            <a:xfrm>
              <a:off x="5170487" y="2124867"/>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2" name="Google Shape;1472;p80"/>
            <p:cNvSpPr/>
            <p:nvPr/>
          </p:nvSpPr>
          <p:spPr>
            <a:xfrm>
              <a:off x="5035550" y="19534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3" name="Google Shape;1473;p80"/>
            <p:cNvSpPr/>
            <p:nvPr/>
          </p:nvSpPr>
          <p:spPr>
            <a:xfrm>
              <a:off x="5035550" y="19534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4" name="Google Shape;1474;p80"/>
            <p:cNvSpPr/>
            <p:nvPr/>
          </p:nvSpPr>
          <p:spPr>
            <a:xfrm>
              <a:off x="5145087"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5" name="Google Shape;1475;p80"/>
            <p:cNvSpPr/>
            <p:nvPr/>
          </p:nvSpPr>
          <p:spPr>
            <a:xfrm>
              <a:off x="5145087"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6" name="Google Shape;1476;p80"/>
            <p:cNvSpPr/>
            <p:nvPr/>
          </p:nvSpPr>
          <p:spPr>
            <a:xfrm>
              <a:off x="5011737" y="1745457"/>
              <a:ext cx="315900" cy="45900"/>
            </a:xfrm>
            <a:custGeom>
              <a:avLst/>
              <a:gdLst/>
              <a:ahLst/>
              <a:cxnLst/>
              <a:rect l="l" t="t" r="r" b="b"/>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7" name="Google Shape;1477;p80"/>
            <p:cNvSpPr/>
            <p:nvPr/>
          </p:nvSpPr>
          <p:spPr>
            <a:xfrm>
              <a:off x="3454400" y="199469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8" name="Google Shape;1478;p80"/>
            <p:cNvSpPr/>
            <p:nvPr/>
          </p:nvSpPr>
          <p:spPr>
            <a:xfrm>
              <a:off x="3454400" y="199469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9" name="Google Shape;1479;p80"/>
            <p:cNvSpPr/>
            <p:nvPr/>
          </p:nvSpPr>
          <p:spPr>
            <a:xfrm>
              <a:off x="3944937" y="158829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0" name="Google Shape;1480;p80"/>
            <p:cNvSpPr/>
            <p:nvPr/>
          </p:nvSpPr>
          <p:spPr>
            <a:xfrm>
              <a:off x="37671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1" name="Google Shape;1481;p80"/>
            <p:cNvSpPr/>
            <p:nvPr/>
          </p:nvSpPr>
          <p:spPr>
            <a:xfrm>
              <a:off x="4275137"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2" name="Google Shape;1482;p80"/>
            <p:cNvSpPr/>
            <p:nvPr/>
          </p:nvSpPr>
          <p:spPr>
            <a:xfrm>
              <a:off x="3944937" y="1902617"/>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3" name="Google Shape;1483;p80"/>
            <p:cNvSpPr/>
            <p:nvPr/>
          </p:nvSpPr>
          <p:spPr>
            <a:xfrm>
              <a:off x="3667125" y="120570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4" name="Google Shape;1484;p80"/>
            <p:cNvSpPr/>
            <p:nvPr/>
          </p:nvSpPr>
          <p:spPr>
            <a:xfrm>
              <a:off x="3762375" y="1108869"/>
              <a:ext cx="649200" cy="582600"/>
            </a:xfrm>
            <a:custGeom>
              <a:avLst/>
              <a:gdLst/>
              <a:ahLst/>
              <a:cxnLst/>
              <a:rect l="l" t="t" r="r" b="b"/>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5" name="Google Shape;1485;p80"/>
            <p:cNvSpPr/>
            <p:nvPr/>
          </p:nvSpPr>
          <p:spPr>
            <a:xfrm>
              <a:off x="4052887"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6" name="Google Shape;1486;p80"/>
            <p:cNvSpPr/>
            <p:nvPr/>
          </p:nvSpPr>
          <p:spPr>
            <a:xfrm>
              <a:off x="4052887"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7" name="Google Shape;1487;p80"/>
            <p:cNvSpPr/>
            <p:nvPr/>
          </p:nvSpPr>
          <p:spPr>
            <a:xfrm>
              <a:off x="3640137" y="1173957"/>
              <a:ext cx="609600" cy="360300"/>
            </a:xfrm>
            <a:custGeom>
              <a:avLst/>
              <a:gdLst/>
              <a:ahLst/>
              <a:cxnLst/>
              <a:rect l="l" t="t" r="r" b="b"/>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8" name="Google Shape;1488;p80"/>
            <p:cNvSpPr/>
            <p:nvPr/>
          </p:nvSpPr>
          <p:spPr>
            <a:xfrm>
              <a:off x="2844800" y="254714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9" name="Google Shape;1489;p80"/>
            <p:cNvSpPr/>
            <p:nvPr/>
          </p:nvSpPr>
          <p:spPr>
            <a:xfrm>
              <a:off x="2844800" y="254714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0" name="Google Shape;1490;p80"/>
            <p:cNvSpPr/>
            <p:nvPr/>
          </p:nvSpPr>
          <p:spPr>
            <a:xfrm>
              <a:off x="3335337" y="2140742"/>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1" name="Google Shape;1491;p80"/>
            <p:cNvSpPr/>
            <p:nvPr/>
          </p:nvSpPr>
          <p:spPr>
            <a:xfrm>
              <a:off x="3157538" y="2105817"/>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2" name="Google Shape;1492;p80"/>
            <p:cNvSpPr/>
            <p:nvPr/>
          </p:nvSpPr>
          <p:spPr>
            <a:xfrm>
              <a:off x="3665537" y="2105817"/>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3" name="Google Shape;1493;p80"/>
            <p:cNvSpPr/>
            <p:nvPr/>
          </p:nvSpPr>
          <p:spPr>
            <a:xfrm>
              <a:off x="3543300" y="2550317"/>
              <a:ext cx="234900" cy="561900"/>
            </a:xfrm>
            <a:custGeom>
              <a:avLst/>
              <a:gdLst/>
              <a:ahLst/>
              <a:cxnLst/>
              <a:rect l="l" t="t" r="r" b="b"/>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4" name="Google Shape;1494;p80"/>
            <p:cNvSpPr/>
            <p:nvPr/>
          </p:nvSpPr>
          <p:spPr>
            <a:xfrm>
              <a:off x="3057525" y="175815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5" name="Google Shape;1495;p80"/>
            <p:cNvSpPr/>
            <p:nvPr/>
          </p:nvSpPr>
          <p:spPr>
            <a:xfrm>
              <a:off x="3194050" y="2169317"/>
              <a:ext cx="547800" cy="347700"/>
            </a:xfrm>
            <a:custGeom>
              <a:avLst/>
              <a:gdLst/>
              <a:ahLst/>
              <a:cxnLst/>
              <a:rect l="l" t="t" r="r" b="b"/>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6" name="Google Shape;1496;p80"/>
            <p:cNvSpPr/>
            <p:nvPr/>
          </p:nvSpPr>
          <p:spPr>
            <a:xfrm>
              <a:off x="3222625" y="2077242"/>
              <a:ext cx="504900" cy="1842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7" name="Google Shape;1497;p80"/>
            <p:cNvSpPr/>
            <p:nvPr/>
          </p:nvSpPr>
          <p:spPr>
            <a:xfrm>
              <a:off x="2670968" y="2516189"/>
              <a:ext cx="690600" cy="960300"/>
            </a:xfrm>
            <a:custGeom>
              <a:avLst/>
              <a:gdLst/>
              <a:ahLst/>
              <a:cxnLst/>
              <a:rect l="l" t="t" r="r" b="b"/>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8" name="Google Shape;1498;p80"/>
            <p:cNvSpPr/>
            <p:nvPr/>
          </p:nvSpPr>
          <p:spPr>
            <a:xfrm>
              <a:off x="2415382" y="3375026"/>
              <a:ext cx="11844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9" name="Google Shape;1499;p80"/>
            <p:cNvSpPr/>
            <p:nvPr/>
          </p:nvSpPr>
          <p:spPr>
            <a:xfrm>
              <a:off x="2888457" y="3375026"/>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0" name="Google Shape;1500;p80"/>
            <p:cNvSpPr/>
            <p:nvPr/>
          </p:nvSpPr>
          <p:spPr>
            <a:xfrm>
              <a:off x="2890043" y="2976564"/>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501" name="Google Shape;1501;p80"/>
            <p:cNvGrpSpPr/>
            <p:nvPr/>
          </p:nvGrpSpPr>
          <p:grpSpPr>
            <a:xfrm>
              <a:off x="3186172" y="2302669"/>
              <a:ext cx="468241" cy="828602"/>
              <a:chOff x="2548790" y="2218531"/>
              <a:chExt cx="468241" cy="828602"/>
            </a:xfrm>
          </p:grpSpPr>
          <p:grpSp>
            <p:nvGrpSpPr>
              <p:cNvPr id="1502" name="Google Shape;1502;p80"/>
              <p:cNvGrpSpPr/>
              <p:nvPr/>
            </p:nvGrpSpPr>
            <p:grpSpPr>
              <a:xfrm>
                <a:off x="2663031" y="2218531"/>
                <a:ext cx="354000" cy="827113"/>
                <a:chOff x="2291616" y="2152650"/>
                <a:chExt cx="354000" cy="827113"/>
              </a:xfrm>
            </p:grpSpPr>
            <p:sp>
              <p:nvSpPr>
                <p:cNvPr id="1503" name="Google Shape;1503;p80"/>
                <p:cNvSpPr/>
                <p:nvPr/>
              </p:nvSpPr>
              <p:spPr>
                <a:xfrm>
                  <a:off x="2291616" y="2544763"/>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4" name="Google Shape;1504;p80"/>
                <p:cNvSpPr/>
                <p:nvPr/>
              </p:nvSpPr>
              <p:spPr>
                <a:xfrm>
                  <a:off x="2420202" y="2544763"/>
                  <a:ext cx="114300" cy="112800"/>
                </a:xfrm>
                <a:custGeom>
                  <a:avLst/>
                  <a:gdLst/>
                  <a:ahLst/>
                  <a:cxnLst/>
                  <a:rect l="l" t="t" r="r" b="b"/>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5" name="Google Shape;1505;p80"/>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6" name="Google Shape;1506;p80"/>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7" name="Google Shape;1507;p80"/>
                <p:cNvSpPr/>
                <p:nvPr/>
              </p:nvSpPr>
              <p:spPr>
                <a:xfrm>
                  <a:off x="2331302"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8" name="Google Shape;1508;p80"/>
                <p:cNvSpPr/>
                <p:nvPr/>
              </p:nvSpPr>
              <p:spPr>
                <a:xfrm>
                  <a:off x="2331302"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9" name="Google Shape;1509;p80"/>
                <p:cNvSpPr/>
                <p:nvPr/>
              </p:nvSpPr>
              <p:spPr>
                <a:xfrm>
                  <a:off x="2344002" y="2322513"/>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0" name="Google Shape;1510;p80"/>
                <p:cNvSpPr/>
                <p:nvPr/>
              </p:nvSpPr>
              <p:spPr>
                <a:xfrm>
                  <a:off x="2477352"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1" name="Google Shape;1511;p80"/>
                <p:cNvSpPr/>
                <p:nvPr/>
              </p:nvSpPr>
              <p:spPr>
                <a:xfrm>
                  <a:off x="2477352"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2" name="Google Shape;1512;p80"/>
                <p:cNvSpPr/>
                <p:nvPr/>
              </p:nvSpPr>
              <p:spPr>
                <a:xfrm>
                  <a:off x="2477352" y="2544763"/>
                  <a:ext cx="0" cy="0"/>
                </a:xfrm>
                <a:custGeom>
                  <a:avLst/>
                  <a:gdLst/>
                  <a:ahLst/>
                  <a:cxnLst/>
                  <a:rect l="l" t="t" r="r" b="b"/>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3" name="Google Shape;1513;p80"/>
                <p:cNvSpPr/>
                <p:nvPr/>
              </p:nvSpPr>
              <p:spPr>
                <a:xfrm>
                  <a:off x="2477352" y="2544763"/>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4" name="Google Shape;1514;p80"/>
                <p:cNvSpPr/>
                <p:nvPr/>
              </p:nvSpPr>
              <p:spPr>
                <a:xfrm>
                  <a:off x="2344002"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5" name="Google Shape;1515;p80"/>
                <p:cNvSpPr/>
                <p:nvPr/>
              </p:nvSpPr>
              <p:spPr>
                <a:xfrm>
                  <a:off x="2344002"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6" name="Google Shape;1516;p80"/>
                <p:cNvSpPr/>
                <p:nvPr/>
              </p:nvSpPr>
              <p:spPr>
                <a:xfrm>
                  <a:off x="2451952" y="265747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7" name="Google Shape;1517;p80"/>
                <p:cNvSpPr/>
                <p:nvPr/>
              </p:nvSpPr>
              <p:spPr>
                <a:xfrm>
                  <a:off x="2451952" y="265747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8" name="Google Shape;1518;p80"/>
                <p:cNvSpPr/>
                <p:nvPr/>
              </p:nvSpPr>
              <p:spPr>
                <a:xfrm>
                  <a:off x="2451952" y="2657475"/>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9" name="Google Shape;1519;p80"/>
                <p:cNvSpPr/>
                <p:nvPr/>
              </p:nvSpPr>
              <p:spPr>
                <a:xfrm>
                  <a:off x="2451952" y="265747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0" name="Google Shape;1520;p80"/>
                <p:cNvSpPr/>
                <p:nvPr/>
              </p:nvSpPr>
              <p:spPr>
                <a:xfrm>
                  <a:off x="2340827" y="2152650"/>
                  <a:ext cx="276300" cy="169800"/>
                </a:xfrm>
                <a:custGeom>
                  <a:avLst/>
                  <a:gdLst/>
                  <a:ahLst/>
                  <a:cxnLst/>
                  <a:rect l="l" t="t" r="r" b="b"/>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21" name="Google Shape;1521;p80"/>
              <p:cNvSpPr/>
              <p:nvPr/>
            </p:nvSpPr>
            <p:spPr>
              <a:xfrm>
                <a:off x="2548790" y="2485233"/>
                <a:ext cx="233400" cy="561900"/>
              </a:xfrm>
              <a:custGeom>
                <a:avLst/>
                <a:gdLst/>
                <a:ahLst/>
                <a:cxnLst/>
                <a:rect l="l" t="t" r="r" b="b"/>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22" name="Google Shape;1522;p80"/>
            <p:cNvGrpSpPr/>
            <p:nvPr/>
          </p:nvGrpSpPr>
          <p:grpSpPr>
            <a:xfrm>
              <a:off x="2639220" y="2590802"/>
              <a:ext cx="709562" cy="769885"/>
              <a:chOff x="2668588" y="2424907"/>
              <a:chExt cx="709562" cy="769885"/>
            </a:xfrm>
          </p:grpSpPr>
          <p:sp>
            <p:nvSpPr>
              <p:cNvPr id="1523" name="Google Shape;1523;p80"/>
              <p:cNvSpPr/>
              <p:nvPr/>
            </p:nvSpPr>
            <p:spPr>
              <a:xfrm>
                <a:off x="3257550" y="2820192"/>
                <a:ext cx="120600" cy="1779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4" name="Google Shape;1524;p80"/>
              <p:cNvSpPr/>
              <p:nvPr/>
            </p:nvSpPr>
            <p:spPr>
              <a:xfrm>
                <a:off x="2695575" y="2820192"/>
                <a:ext cx="122100" cy="1779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5" name="Google Shape;1525;p80"/>
              <p:cNvSpPr/>
              <p:nvPr/>
            </p:nvSpPr>
            <p:spPr>
              <a:xfrm>
                <a:off x="2919413" y="3112292"/>
                <a:ext cx="2349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6" name="Google Shape;1526;p80"/>
              <p:cNvSpPr/>
              <p:nvPr/>
            </p:nvSpPr>
            <p:spPr>
              <a:xfrm>
                <a:off x="2711450" y="2445542"/>
                <a:ext cx="652500" cy="7239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7" name="Google Shape;1527;p80"/>
              <p:cNvSpPr/>
              <p:nvPr/>
            </p:nvSpPr>
            <p:spPr>
              <a:xfrm>
                <a:off x="2668588" y="2424907"/>
                <a:ext cx="690600" cy="498600"/>
              </a:xfrm>
              <a:custGeom>
                <a:avLst/>
                <a:gdLst/>
                <a:ahLst/>
                <a:cxnLst/>
                <a:rect l="l" t="t" r="r" b="b"/>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28" name="Google Shape;1528;p80"/>
            <p:cNvSpPr/>
            <p:nvPr/>
          </p:nvSpPr>
          <p:spPr>
            <a:xfrm>
              <a:off x="2712243" y="3384551"/>
              <a:ext cx="234900" cy="433500"/>
            </a:xfrm>
            <a:custGeom>
              <a:avLst/>
              <a:gdLst/>
              <a:ahLst/>
              <a:cxnLst/>
              <a:rect l="l" t="t" r="r" b="b"/>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9" name="Google Shape;1529;p80"/>
            <p:cNvSpPr/>
            <p:nvPr/>
          </p:nvSpPr>
          <p:spPr>
            <a:xfrm>
              <a:off x="3067843" y="3381376"/>
              <a:ext cx="231900" cy="436500"/>
            </a:xfrm>
            <a:custGeom>
              <a:avLst/>
              <a:gdLst/>
              <a:ahLst/>
              <a:cxnLst/>
              <a:rect l="l" t="t" r="r" b="b"/>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0" name="Google Shape;1530;p80"/>
            <p:cNvSpPr/>
            <p:nvPr/>
          </p:nvSpPr>
          <p:spPr>
            <a:xfrm>
              <a:off x="5316537" y="1786732"/>
              <a:ext cx="379500" cy="960300"/>
            </a:xfrm>
            <a:custGeom>
              <a:avLst/>
              <a:gdLst/>
              <a:ahLst/>
              <a:cxnLst/>
              <a:rect l="l" t="t" r="r" b="b"/>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1" name="Google Shape;1531;p80"/>
            <p:cNvSpPr/>
            <p:nvPr/>
          </p:nvSpPr>
          <p:spPr>
            <a:xfrm>
              <a:off x="5702300" y="1786732"/>
              <a:ext cx="379500" cy="960300"/>
            </a:xfrm>
            <a:custGeom>
              <a:avLst/>
              <a:gdLst/>
              <a:ahLst/>
              <a:cxnLst/>
              <a:rect l="l" t="t" r="r" b="b"/>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2" name="Google Shape;1532;p80"/>
            <p:cNvSpPr/>
            <p:nvPr/>
          </p:nvSpPr>
          <p:spPr>
            <a:xfrm>
              <a:off x="5116512" y="2553492"/>
              <a:ext cx="11826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3" name="Google Shape;1533;p80"/>
            <p:cNvSpPr/>
            <p:nvPr/>
          </p:nvSpPr>
          <p:spPr>
            <a:xfrm>
              <a:off x="5588000" y="2553492"/>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4" name="Google Shape;1534;p80"/>
            <p:cNvSpPr/>
            <p:nvPr/>
          </p:nvSpPr>
          <p:spPr>
            <a:xfrm>
              <a:off x="5589587" y="2155032"/>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5" name="Google Shape;1535;p80"/>
            <p:cNvSpPr/>
            <p:nvPr/>
          </p:nvSpPr>
          <p:spPr>
            <a:xfrm>
              <a:off x="5927725" y="2164557"/>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6" name="Google Shape;1536;p80"/>
            <p:cNvSpPr/>
            <p:nvPr/>
          </p:nvSpPr>
          <p:spPr>
            <a:xfrm>
              <a:off x="5365750" y="2164557"/>
              <a:ext cx="1221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7" name="Google Shape;1537;p80"/>
            <p:cNvSpPr/>
            <p:nvPr/>
          </p:nvSpPr>
          <p:spPr>
            <a:xfrm>
              <a:off x="5589587" y="2458242"/>
              <a:ext cx="234900" cy="810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8" name="Google Shape;1538;p80"/>
            <p:cNvSpPr/>
            <p:nvPr/>
          </p:nvSpPr>
          <p:spPr>
            <a:xfrm>
              <a:off x="5381625" y="1791492"/>
              <a:ext cx="6525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9" name="Google Shape;1539;p80"/>
            <p:cNvSpPr/>
            <p:nvPr/>
          </p:nvSpPr>
          <p:spPr>
            <a:xfrm>
              <a:off x="5368925" y="1774032"/>
              <a:ext cx="657300" cy="493800"/>
            </a:xfrm>
            <a:custGeom>
              <a:avLst/>
              <a:gdLst/>
              <a:ahLst/>
              <a:cxnLst/>
              <a:rect l="l" t="t" r="r" b="b"/>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0" name="Google Shape;1540;p80"/>
            <p:cNvSpPr/>
            <p:nvPr/>
          </p:nvSpPr>
          <p:spPr>
            <a:xfrm>
              <a:off x="5413375" y="2563017"/>
              <a:ext cx="233400" cy="433500"/>
            </a:xfrm>
            <a:custGeom>
              <a:avLst/>
              <a:gdLst/>
              <a:ahLst/>
              <a:cxnLst/>
              <a:rect l="l" t="t" r="r" b="b"/>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1" name="Google Shape;1541;p80"/>
            <p:cNvSpPr/>
            <p:nvPr/>
          </p:nvSpPr>
          <p:spPr>
            <a:xfrm>
              <a:off x="5767387" y="2559842"/>
              <a:ext cx="233400" cy="436500"/>
            </a:xfrm>
            <a:custGeom>
              <a:avLst/>
              <a:gdLst/>
              <a:ahLst/>
              <a:cxnLst/>
              <a:rect l="l" t="t" r="r" b="b"/>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2" name="Google Shape;1542;p80"/>
            <p:cNvSpPr/>
            <p:nvPr/>
          </p:nvSpPr>
          <p:spPr>
            <a:xfrm>
              <a:off x="5621337" y="3086892"/>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3" name="Google Shape;1543;p80"/>
            <p:cNvSpPr/>
            <p:nvPr/>
          </p:nvSpPr>
          <p:spPr>
            <a:xfrm>
              <a:off x="5621337" y="3086892"/>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4" name="Google Shape;1544;p80"/>
            <p:cNvSpPr/>
            <p:nvPr/>
          </p:nvSpPr>
          <p:spPr>
            <a:xfrm>
              <a:off x="6110287" y="2680492"/>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5" name="Google Shape;1545;p80"/>
            <p:cNvSpPr/>
            <p:nvPr/>
          </p:nvSpPr>
          <p:spPr>
            <a:xfrm>
              <a:off x="5934075" y="2645567"/>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6" name="Google Shape;1546;p80"/>
            <p:cNvSpPr/>
            <p:nvPr/>
          </p:nvSpPr>
          <p:spPr>
            <a:xfrm>
              <a:off x="6442075" y="2645567"/>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7" name="Google Shape;1547;p80"/>
            <p:cNvSpPr/>
            <p:nvPr/>
          </p:nvSpPr>
          <p:spPr>
            <a:xfrm>
              <a:off x="6186487" y="3217067"/>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8" name="Google Shape;1548;p80"/>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9" name="Google Shape;1549;p80"/>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0" name="Google Shape;1550;p80"/>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1" name="Google Shape;1551;p80"/>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2" name="Google Shape;1552;p80"/>
            <p:cNvSpPr/>
            <p:nvPr/>
          </p:nvSpPr>
          <p:spPr>
            <a:xfrm>
              <a:off x="6110287" y="2993232"/>
              <a:ext cx="268200" cy="936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3" name="Google Shape;1553;p80"/>
            <p:cNvSpPr/>
            <p:nvPr/>
          </p:nvSpPr>
          <p:spPr>
            <a:xfrm>
              <a:off x="5834062" y="2296317"/>
              <a:ext cx="822300" cy="7605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4" name="Google Shape;1554;p80"/>
            <p:cNvSpPr/>
            <p:nvPr/>
          </p:nvSpPr>
          <p:spPr>
            <a:xfrm>
              <a:off x="5916612" y="2201067"/>
              <a:ext cx="625500" cy="582600"/>
            </a:xfrm>
            <a:custGeom>
              <a:avLst/>
              <a:gdLst/>
              <a:ahLst/>
              <a:cxnLst/>
              <a:rect l="l" t="t" r="r" b="b"/>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5" name="Google Shape;1555;p80"/>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6" name="Google Shape;1556;p80"/>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7" name="Google Shape;1557;p80"/>
            <p:cNvSpPr/>
            <p:nvPr/>
          </p:nvSpPr>
          <p:spPr>
            <a:xfrm>
              <a:off x="6110287" y="30456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8" name="Google Shape;1558;p80"/>
            <p:cNvSpPr/>
            <p:nvPr/>
          </p:nvSpPr>
          <p:spPr>
            <a:xfrm>
              <a:off x="6110287" y="30456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9" name="Google Shape;1559;p80"/>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0" name="Google Shape;1560;p80"/>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1" name="Google Shape;1561;p80"/>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2" name="Google Shape;1562;p80"/>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3" name="Google Shape;1563;p80"/>
            <p:cNvSpPr/>
            <p:nvPr/>
          </p:nvSpPr>
          <p:spPr>
            <a:xfrm>
              <a:off x="3990975" y="2572542"/>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4" name="Google Shape;1564;p80"/>
            <p:cNvSpPr/>
            <p:nvPr/>
          </p:nvSpPr>
          <p:spPr>
            <a:xfrm>
              <a:off x="3990975" y="2572542"/>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5" name="Google Shape;1565;p80"/>
            <p:cNvSpPr/>
            <p:nvPr/>
          </p:nvSpPr>
          <p:spPr>
            <a:xfrm>
              <a:off x="4479925" y="2167732"/>
              <a:ext cx="268200" cy="5589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6" name="Google Shape;1566;p80"/>
            <p:cNvSpPr/>
            <p:nvPr/>
          </p:nvSpPr>
          <p:spPr>
            <a:xfrm>
              <a:off x="4303712" y="2131217"/>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7" name="Google Shape;1567;p80"/>
            <p:cNvSpPr/>
            <p:nvPr/>
          </p:nvSpPr>
          <p:spPr>
            <a:xfrm>
              <a:off x="4811712" y="2131217"/>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8" name="Google Shape;1568;p80"/>
            <p:cNvSpPr/>
            <p:nvPr/>
          </p:nvSpPr>
          <p:spPr>
            <a:xfrm>
              <a:off x="4556125" y="2702717"/>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9" name="Google Shape;1569;p80"/>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0" name="Google Shape;1570;p80"/>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1" name="Google Shape;1571;p80"/>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2" name="Google Shape;1572;p80"/>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3" name="Google Shape;1573;p80"/>
            <p:cNvSpPr/>
            <p:nvPr/>
          </p:nvSpPr>
          <p:spPr>
            <a:xfrm>
              <a:off x="4479925" y="2480467"/>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4" name="Google Shape;1574;p80"/>
            <p:cNvSpPr/>
            <p:nvPr/>
          </p:nvSpPr>
          <p:spPr>
            <a:xfrm>
              <a:off x="4202112" y="1783557"/>
              <a:ext cx="823800" cy="7587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5" name="Google Shape;1575;p80"/>
            <p:cNvSpPr/>
            <p:nvPr/>
          </p:nvSpPr>
          <p:spPr>
            <a:xfrm>
              <a:off x="4319587" y="1670842"/>
              <a:ext cx="633300" cy="598500"/>
            </a:xfrm>
            <a:custGeom>
              <a:avLst/>
              <a:gdLst/>
              <a:ahLst/>
              <a:cxnLst/>
              <a:rect l="l" t="t" r="r" b="b"/>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6" name="Google Shape;1576;p80"/>
            <p:cNvSpPr/>
            <p:nvPr/>
          </p:nvSpPr>
          <p:spPr>
            <a:xfrm>
              <a:off x="3124200" y="1610519"/>
              <a:ext cx="647700" cy="598500"/>
            </a:xfrm>
            <a:custGeom>
              <a:avLst/>
              <a:gdLst/>
              <a:ahLst/>
              <a:cxnLst/>
              <a:rect l="l" t="t" r="r" b="b"/>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7" name="Google Shape;1577;p80"/>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8" name="Google Shape;1578;p80"/>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9" name="Google Shape;1579;p80"/>
            <p:cNvSpPr/>
            <p:nvPr/>
          </p:nvSpPr>
          <p:spPr>
            <a:xfrm>
              <a:off x="4479925" y="253126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0" name="Google Shape;1580;p80"/>
            <p:cNvSpPr/>
            <p:nvPr/>
          </p:nvSpPr>
          <p:spPr>
            <a:xfrm>
              <a:off x="4479925" y="253126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1" name="Google Shape;1581;p80"/>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2" name="Google Shape;1582;p80"/>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3" name="Google Shape;1583;p80"/>
            <p:cNvSpPr/>
            <p:nvPr/>
          </p:nvSpPr>
          <p:spPr>
            <a:xfrm>
              <a:off x="4589462"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4" name="Google Shape;1584;p80"/>
            <p:cNvSpPr/>
            <p:nvPr/>
          </p:nvSpPr>
          <p:spPr>
            <a:xfrm>
              <a:off x="4589462"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5" name="Google Shape;1585;p80"/>
            <p:cNvSpPr/>
            <p:nvPr/>
          </p:nvSpPr>
          <p:spPr>
            <a:xfrm>
              <a:off x="5054600" y="2539207"/>
              <a:ext cx="796800" cy="1043100"/>
            </a:xfrm>
            <a:custGeom>
              <a:avLst/>
              <a:gdLst/>
              <a:ahLst/>
              <a:cxnLst/>
              <a:rect l="l" t="t" r="r" b="b"/>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6" name="Google Shape;1586;p80"/>
            <p:cNvSpPr/>
            <p:nvPr/>
          </p:nvSpPr>
          <p:spPr>
            <a:xfrm>
              <a:off x="4859337" y="3375819"/>
              <a:ext cx="1182600" cy="468300"/>
            </a:xfrm>
            <a:custGeom>
              <a:avLst/>
              <a:gdLst/>
              <a:ahLst/>
              <a:cxnLst/>
              <a:rect l="l" t="t" r="r" b="b"/>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7" name="Google Shape;1587;p80"/>
            <p:cNvSpPr/>
            <p:nvPr/>
          </p:nvSpPr>
          <p:spPr>
            <a:xfrm>
              <a:off x="5332412" y="3002757"/>
              <a:ext cx="2364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8" name="Google Shape;1588;p80"/>
            <p:cNvSpPr/>
            <p:nvPr/>
          </p:nvSpPr>
          <p:spPr>
            <a:xfrm>
              <a:off x="5670550" y="3012282"/>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9" name="Google Shape;1589;p80"/>
            <p:cNvSpPr/>
            <p:nvPr/>
          </p:nvSpPr>
          <p:spPr>
            <a:xfrm>
              <a:off x="5110162" y="3012282"/>
              <a:ext cx="1206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0" name="Google Shape;1590;p80"/>
            <p:cNvSpPr/>
            <p:nvPr/>
          </p:nvSpPr>
          <p:spPr>
            <a:xfrm>
              <a:off x="5332412" y="3304382"/>
              <a:ext cx="2364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1" name="Google Shape;1591;p80"/>
            <p:cNvSpPr/>
            <p:nvPr/>
          </p:nvSpPr>
          <p:spPr>
            <a:xfrm>
              <a:off x="5126037" y="2639217"/>
              <a:ext cx="6510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2" name="Google Shape;1592;p80"/>
            <p:cNvSpPr/>
            <p:nvPr/>
          </p:nvSpPr>
          <p:spPr>
            <a:xfrm>
              <a:off x="5122862" y="2618582"/>
              <a:ext cx="689100" cy="496800"/>
            </a:xfrm>
            <a:custGeom>
              <a:avLst/>
              <a:gdLst/>
              <a:ahLst/>
              <a:cxnLst/>
              <a:rect l="l" t="t" r="r" b="b"/>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3" name="Google Shape;1593;p80"/>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4" name="Google Shape;1594;p80"/>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5" name="Google Shape;1595;p80"/>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6" name="Google Shape;1596;p80"/>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7" name="Google Shape;1597;p80"/>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8" name="Google Shape;1598;p80"/>
            <p:cNvSpPr/>
            <p:nvPr/>
          </p:nvSpPr>
          <p:spPr>
            <a:xfrm>
              <a:off x="5200650" y="2972592"/>
              <a:ext cx="507900" cy="184200"/>
            </a:xfrm>
            <a:custGeom>
              <a:avLst/>
              <a:gdLst/>
              <a:ahLst/>
              <a:cxnLst/>
              <a:rect l="l" t="t" r="r" b="b"/>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9" name="Google Shape;1599;p80"/>
            <p:cNvSpPr/>
            <p:nvPr/>
          </p:nvSpPr>
          <p:spPr>
            <a:xfrm>
              <a:off x="5448300" y="3542507"/>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0" name="Google Shape;1600;p80"/>
            <p:cNvSpPr/>
            <p:nvPr/>
          </p:nvSpPr>
          <p:spPr>
            <a:xfrm>
              <a:off x="5332412" y="3382169"/>
              <a:ext cx="236400" cy="160200"/>
            </a:xfrm>
            <a:custGeom>
              <a:avLst/>
              <a:gdLst/>
              <a:ahLst/>
              <a:cxnLst/>
              <a:rect l="l" t="t" r="r" b="b"/>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1" name="Google Shape;1601;p80"/>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2" name="Google Shape;1602;p80"/>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3" name="Google Shape;1603;p80"/>
            <p:cNvSpPr/>
            <p:nvPr/>
          </p:nvSpPr>
          <p:spPr>
            <a:xfrm>
              <a:off x="3775075" y="2902742"/>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4" name="Google Shape;1604;p80"/>
            <p:cNvSpPr/>
            <p:nvPr/>
          </p:nvSpPr>
          <p:spPr>
            <a:xfrm>
              <a:off x="3597275" y="2866232"/>
              <a:ext cx="112800" cy="165000"/>
            </a:xfrm>
            <a:custGeom>
              <a:avLst/>
              <a:gdLst/>
              <a:ahLst/>
              <a:cxnLst/>
              <a:rect l="l" t="t" r="r" b="b"/>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5" name="Google Shape;1605;p80"/>
            <p:cNvSpPr/>
            <p:nvPr/>
          </p:nvSpPr>
          <p:spPr>
            <a:xfrm>
              <a:off x="4106862" y="2866232"/>
              <a:ext cx="112800" cy="165000"/>
            </a:xfrm>
            <a:custGeom>
              <a:avLst/>
              <a:gdLst/>
              <a:ahLst/>
              <a:cxnLst/>
              <a:rect l="l" t="t" r="r" b="b"/>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6" name="Google Shape;1606;p80"/>
            <p:cNvSpPr/>
            <p:nvPr/>
          </p:nvSpPr>
          <p:spPr>
            <a:xfrm>
              <a:off x="3722687" y="3437732"/>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7" name="Google Shape;1607;p80"/>
            <p:cNvSpPr/>
            <p:nvPr/>
          </p:nvSpPr>
          <p:spPr>
            <a:xfrm>
              <a:off x="3598862" y="3312319"/>
              <a:ext cx="234900" cy="560400"/>
            </a:xfrm>
            <a:custGeom>
              <a:avLst/>
              <a:gdLst/>
              <a:ahLst/>
              <a:cxnLst/>
              <a:rect l="l" t="t" r="r" b="b"/>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8" name="Google Shape;1608;p80"/>
            <p:cNvSpPr/>
            <p:nvPr/>
          </p:nvSpPr>
          <p:spPr>
            <a:xfrm>
              <a:off x="3984625" y="3312319"/>
              <a:ext cx="233400" cy="560400"/>
            </a:xfrm>
            <a:custGeom>
              <a:avLst/>
              <a:gdLst/>
              <a:ahLst/>
              <a:cxnLst/>
              <a:rect l="l" t="t" r="r" b="b"/>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9" name="Google Shape;1609;p80"/>
            <p:cNvSpPr/>
            <p:nvPr/>
          </p:nvSpPr>
          <p:spPr>
            <a:xfrm>
              <a:off x="3851275" y="3437732"/>
              <a:ext cx="115800" cy="112800"/>
            </a:xfrm>
            <a:custGeom>
              <a:avLst/>
              <a:gdLst/>
              <a:ahLst/>
              <a:cxnLst/>
              <a:rect l="l" t="t" r="r" b="b"/>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0" name="Google Shape;1610;p80"/>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1" name="Google Shape;1611;p80"/>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2" name="Google Shape;1612;p80"/>
            <p:cNvSpPr/>
            <p:nvPr/>
          </p:nvSpPr>
          <p:spPr>
            <a:xfrm>
              <a:off x="3762375" y="3271042"/>
              <a:ext cx="146100" cy="282600"/>
            </a:xfrm>
            <a:custGeom>
              <a:avLst/>
              <a:gdLst/>
              <a:ahLst/>
              <a:cxnLst/>
              <a:rect l="l" t="t" r="r" b="b"/>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3" name="Google Shape;1613;p80"/>
            <p:cNvSpPr/>
            <p:nvPr/>
          </p:nvSpPr>
          <p:spPr>
            <a:xfrm>
              <a:off x="3762375" y="3271042"/>
              <a:ext cx="146100" cy="282600"/>
            </a:xfrm>
            <a:custGeom>
              <a:avLst/>
              <a:gdLst/>
              <a:ahLst/>
              <a:cxnLst/>
              <a:rect l="l" t="t" r="r" b="b"/>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4" name="Google Shape;1614;p80"/>
            <p:cNvSpPr/>
            <p:nvPr/>
          </p:nvSpPr>
          <p:spPr>
            <a:xfrm>
              <a:off x="3775075" y="3215482"/>
              <a:ext cx="266700" cy="92100"/>
            </a:xfrm>
            <a:custGeom>
              <a:avLst/>
              <a:gdLst/>
              <a:ahLst/>
              <a:cxnLst/>
              <a:rect l="l" t="t" r="r" b="b"/>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5" name="Google Shape;1615;p80"/>
            <p:cNvSpPr/>
            <p:nvPr/>
          </p:nvSpPr>
          <p:spPr>
            <a:xfrm>
              <a:off x="3582987" y="2442367"/>
              <a:ext cx="685800" cy="682500"/>
            </a:xfrm>
            <a:custGeom>
              <a:avLst/>
              <a:gdLst/>
              <a:ahLst/>
              <a:cxnLst/>
              <a:rect l="l" t="t" r="r" b="b"/>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6" name="Google Shape;1616;p80"/>
            <p:cNvSpPr/>
            <p:nvPr/>
          </p:nvSpPr>
          <p:spPr>
            <a:xfrm>
              <a:off x="3497262" y="2518567"/>
              <a:ext cx="822300" cy="758700"/>
            </a:xfrm>
            <a:custGeom>
              <a:avLst/>
              <a:gdLst/>
              <a:ahLst/>
              <a:cxnLst/>
              <a:rect l="l" t="t" r="r" b="b"/>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7" name="Google Shape;1617;p80"/>
            <p:cNvSpPr/>
            <p:nvPr/>
          </p:nvSpPr>
          <p:spPr>
            <a:xfrm>
              <a:off x="3560762" y="2497932"/>
              <a:ext cx="692100" cy="449400"/>
            </a:xfrm>
            <a:custGeom>
              <a:avLst/>
              <a:gdLst/>
              <a:ahLst/>
              <a:cxnLst/>
              <a:rect l="l" t="t" r="r" b="b"/>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8" name="Google Shape;1618;p80"/>
            <p:cNvSpPr/>
            <p:nvPr/>
          </p:nvSpPr>
          <p:spPr>
            <a:xfrm>
              <a:off x="3703637" y="2658267"/>
              <a:ext cx="261900" cy="63600"/>
            </a:xfrm>
            <a:custGeom>
              <a:avLst/>
              <a:gdLst/>
              <a:ahLst/>
              <a:cxnLst/>
              <a:rect l="l" t="t" r="r" b="b"/>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9" name="Google Shape;1619;p80"/>
            <p:cNvSpPr/>
            <p:nvPr/>
          </p:nvSpPr>
          <p:spPr>
            <a:xfrm>
              <a:off x="3659187" y="2859882"/>
              <a:ext cx="504900" cy="1857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0" name="Google Shape;1620;p80"/>
            <p:cNvSpPr/>
            <p:nvPr/>
          </p:nvSpPr>
          <p:spPr>
            <a:xfrm>
              <a:off x="3908425" y="3271042"/>
              <a:ext cx="142800" cy="284100"/>
            </a:xfrm>
            <a:custGeom>
              <a:avLst/>
              <a:gdLst/>
              <a:ahLst/>
              <a:cxnLst/>
              <a:rect l="l" t="t" r="r" b="b"/>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1" name="Google Shape;1621;p80"/>
            <p:cNvSpPr/>
            <p:nvPr/>
          </p:nvSpPr>
          <p:spPr>
            <a:xfrm>
              <a:off x="3908425" y="3271042"/>
              <a:ext cx="142800" cy="284100"/>
            </a:xfrm>
            <a:custGeom>
              <a:avLst/>
              <a:gdLst/>
              <a:ahLst/>
              <a:cxnLst/>
              <a:rect l="l" t="t" r="r" b="b"/>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2" name="Google Shape;1622;p80"/>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3" name="Google Shape;1623;p80"/>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4" name="Google Shape;1624;p80"/>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5" name="Google Shape;1625;p80"/>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6" name="Google Shape;1626;p80"/>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7" name="Google Shape;1627;p80"/>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8" name="Google Shape;1628;p80"/>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9" name="Google Shape;1629;p80"/>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0" name="Google Shape;1630;p80"/>
            <p:cNvSpPr/>
            <p:nvPr/>
          </p:nvSpPr>
          <p:spPr>
            <a:xfrm>
              <a:off x="4460875" y="3066256"/>
              <a:ext cx="268200" cy="560400"/>
            </a:xfrm>
            <a:custGeom>
              <a:avLst/>
              <a:gdLst/>
              <a:ahLst/>
              <a:cxnLst/>
              <a:rect l="l" t="t" r="r" b="b"/>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1" name="Google Shape;1631;p80"/>
            <p:cNvSpPr/>
            <p:nvPr/>
          </p:nvSpPr>
          <p:spPr>
            <a:xfrm>
              <a:off x="4283075" y="3031331"/>
              <a:ext cx="112800" cy="163500"/>
            </a:xfrm>
            <a:custGeom>
              <a:avLst/>
              <a:gdLst/>
              <a:ahLst/>
              <a:cxnLst/>
              <a:rect l="l" t="t" r="r" b="b"/>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2" name="Google Shape;1632;p80"/>
            <p:cNvSpPr/>
            <p:nvPr/>
          </p:nvSpPr>
          <p:spPr>
            <a:xfrm>
              <a:off x="4791075" y="3031331"/>
              <a:ext cx="112800" cy="163500"/>
            </a:xfrm>
            <a:custGeom>
              <a:avLst/>
              <a:gdLst/>
              <a:ahLst/>
              <a:cxnLst/>
              <a:rect l="l" t="t" r="r" b="b"/>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3" name="Google Shape;1633;p80"/>
            <p:cNvSpPr/>
            <p:nvPr/>
          </p:nvSpPr>
          <p:spPr>
            <a:xfrm>
              <a:off x="4408487" y="3602830"/>
              <a:ext cx="354000" cy="435000"/>
            </a:xfrm>
            <a:custGeom>
              <a:avLst/>
              <a:gdLst/>
              <a:ahLst/>
              <a:cxnLst/>
              <a:rect l="l" t="t" r="r" b="b"/>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4" name="Google Shape;1634;p80"/>
            <p:cNvSpPr/>
            <p:nvPr/>
          </p:nvSpPr>
          <p:spPr>
            <a:xfrm>
              <a:off x="4286250" y="3475830"/>
              <a:ext cx="233400" cy="561900"/>
            </a:xfrm>
            <a:custGeom>
              <a:avLst/>
              <a:gdLst/>
              <a:ahLst/>
              <a:cxnLst/>
              <a:rect l="l" t="t" r="r" b="b"/>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5" name="Google Shape;1635;p80"/>
            <p:cNvSpPr/>
            <p:nvPr/>
          </p:nvSpPr>
          <p:spPr>
            <a:xfrm>
              <a:off x="4670425" y="3475830"/>
              <a:ext cx="231900" cy="561900"/>
            </a:xfrm>
            <a:custGeom>
              <a:avLst/>
              <a:gdLst/>
              <a:ahLst/>
              <a:cxnLst/>
              <a:rect l="l" t="t" r="r" b="b"/>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6" name="Google Shape;1636;p80"/>
            <p:cNvSpPr/>
            <p:nvPr/>
          </p:nvSpPr>
          <p:spPr>
            <a:xfrm>
              <a:off x="4537075" y="3602830"/>
              <a:ext cx="114300" cy="111000"/>
            </a:xfrm>
            <a:custGeom>
              <a:avLst/>
              <a:gdLst/>
              <a:ahLst/>
              <a:cxnLst/>
              <a:rect l="l" t="t" r="r" b="b"/>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7" name="Google Shape;1637;p80"/>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8" name="Google Shape;1638;p80"/>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9" name="Google Shape;1639;p80"/>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0" name="Google Shape;1640;p80"/>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1" name="Google Shape;1641;p80"/>
            <p:cNvSpPr/>
            <p:nvPr/>
          </p:nvSpPr>
          <p:spPr>
            <a:xfrm>
              <a:off x="4460875" y="3378994"/>
              <a:ext cx="268200" cy="93600"/>
            </a:xfrm>
            <a:custGeom>
              <a:avLst/>
              <a:gdLst/>
              <a:ahLst/>
              <a:cxnLst/>
              <a:rect l="l" t="t" r="r" b="b"/>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2" name="Google Shape;1642;p80"/>
            <p:cNvSpPr/>
            <p:nvPr/>
          </p:nvSpPr>
          <p:spPr>
            <a:xfrm>
              <a:off x="4183062" y="2682081"/>
              <a:ext cx="823800" cy="758700"/>
            </a:xfrm>
            <a:custGeom>
              <a:avLst/>
              <a:gdLst/>
              <a:ahLst/>
              <a:cxnLst/>
              <a:rect l="l" t="t" r="r" b="b"/>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3" name="Google Shape;1643;p80"/>
            <p:cNvSpPr/>
            <p:nvPr/>
          </p:nvSpPr>
          <p:spPr>
            <a:xfrm>
              <a:off x="4279900" y="2585242"/>
              <a:ext cx="647700" cy="584100"/>
            </a:xfrm>
            <a:custGeom>
              <a:avLst/>
              <a:gdLst/>
              <a:ahLst/>
              <a:cxnLst/>
              <a:rect l="l" t="t" r="r" b="b"/>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4" name="Google Shape;1644;p80"/>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5" name="Google Shape;1645;p80"/>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6" name="Google Shape;1646;p80"/>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7" name="Google Shape;1647;p80"/>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8" name="Google Shape;1648;p80"/>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9" name="Google Shape;1649;p80"/>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0" name="Google Shape;1650;p80"/>
            <p:cNvSpPr/>
            <p:nvPr/>
          </p:nvSpPr>
          <p:spPr>
            <a:xfrm>
              <a:off x="4568825" y="3713955"/>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1" name="Google Shape;1651;p80"/>
            <p:cNvSpPr/>
            <p:nvPr/>
          </p:nvSpPr>
          <p:spPr>
            <a:xfrm>
              <a:off x="4568825" y="371395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52" name="Google Shape;1652;p80"/>
          <p:cNvSpPr/>
          <p:nvPr/>
        </p:nvSpPr>
        <p:spPr>
          <a:xfrm>
            <a:off x="0" y="1100666"/>
            <a:ext cx="9144000" cy="4614300"/>
          </a:xfrm>
          <a:prstGeom prst="rect">
            <a:avLst/>
          </a:prstGeom>
          <a:solidFill>
            <a:schemeClr val="lt1">
              <a:alpha val="61176"/>
            </a:scheme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1668"/>
        <p:cNvGrpSpPr/>
        <p:nvPr/>
      </p:nvGrpSpPr>
      <p:grpSpPr>
        <a:xfrm>
          <a:off x="0" y="0"/>
          <a:ext cx="0" cy="0"/>
          <a:chOff x="0" y="0"/>
          <a:chExt cx="0" cy="0"/>
        </a:xfrm>
      </p:grpSpPr>
      <p:sp>
        <p:nvSpPr>
          <p:cNvPr id="1669" name="Google Shape;1669;p82"/>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670" name="Google Shape;1670;p8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671" name="Google Shape;1671;p8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72"/>
        <p:cNvGrpSpPr/>
        <p:nvPr/>
      </p:nvGrpSpPr>
      <p:grpSpPr>
        <a:xfrm>
          <a:off x="0" y="0"/>
          <a:ext cx="0" cy="0"/>
          <a:chOff x="0" y="0"/>
          <a:chExt cx="0" cy="0"/>
        </a:xfrm>
      </p:grpSpPr>
      <p:sp>
        <p:nvSpPr>
          <p:cNvPr id="1673" name="Google Shape;1673;p83"/>
          <p:cNvSpPr txBox="1">
            <a:spLocks noGrp="1"/>
          </p:cNvSpPr>
          <p:nvPr>
            <p:ph type="ctrTitle"/>
          </p:nvPr>
        </p:nvSpPr>
        <p:spPr>
          <a:xfrm>
            <a:off x="685800" y="1775355"/>
            <a:ext cx="7772400" cy="1224900"/>
          </a:xfrm>
          <a:prstGeom prst="rect">
            <a:avLst/>
          </a:prstGeom>
          <a:noFill/>
          <a:ln>
            <a:noFill/>
          </a:ln>
        </p:spPr>
        <p:txBody>
          <a:bodyPr spcFirstLastPara="1" wrap="square" lIns="91425" tIns="91425" rIns="91425" bIns="91425" rtlCol="0" anchor="ctr" anchorCtr="0"/>
          <a:lstStyle>
            <a:lvl1pPr marR="0" lvl="0" algn="ctr" rtl="0">
              <a:lnSpc>
                <a:spcPct val="100000"/>
              </a:lnSpc>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674" name="Google Shape;1674;p83"/>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560"/>
              </a:spcBef>
              <a:spcAft>
                <a:spcPts val="0"/>
              </a:spcAft>
              <a:buClr>
                <a:srgbClr val="888888"/>
              </a:buClr>
              <a:buSzPts val="2400"/>
              <a:buFont typeface="Arial"/>
              <a:buNone/>
              <a:defRPr sz="2800" b="0" i="0" u="none" strike="noStrike" cap="none">
                <a:solidFill>
                  <a:srgbClr val="888888"/>
                </a:solidFill>
                <a:latin typeface="Raleway"/>
                <a:ea typeface="Raleway"/>
                <a:cs typeface="Raleway"/>
                <a:sym typeface="Raleway"/>
              </a:defRPr>
            </a:lvl1pPr>
            <a:lvl2pPr marR="0" lvl="1"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Raleway"/>
                <a:ea typeface="Raleway"/>
                <a:cs typeface="Raleway"/>
                <a:sym typeface="Raleway"/>
              </a:defRPr>
            </a:lvl2pPr>
            <a:lvl3pPr marR="0" lvl="2"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Raleway"/>
                <a:ea typeface="Raleway"/>
                <a:cs typeface="Raleway"/>
                <a:sym typeface="Raleway"/>
              </a:defRPr>
            </a:lvl3pPr>
            <a:lvl4pPr marR="0" lvl="3"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4pPr>
            <a:lvl5pPr marR="0" lvl="4"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1675" name="Google Shape;1675;p8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676" name="Google Shape;1676;p8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77" name="Google Shape;1677;p83"/>
          <p:cNvSpPr/>
          <p:nvPr/>
        </p:nvSpPr>
        <p:spPr>
          <a:xfrm>
            <a:off x="301037" y="553989"/>
            <a:ext cx="8541900" cy="376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1678"/>
        <p:cNvGrpSpPr/>
        <p:nvPr/>
      </p:nvGrpSpPr>
      <p:grpSpPr>
        <a:xfrm>
          <a:off x="0" y="0"/>
          <a:ext cx="0" cy="0"/>
          <a:chOff x="0" y="0"/>
          <a:chExt cx="0" cy="0"/>
        </a:xfrm>
      </p:grpSpPr>
      <p:sp>
        <p:nvSpPr>
          <p:cNvPr id="1679" name="Google Shape;1679;p8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680" name="Google Shape;1680;p84"/>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Footer without Title" type="titleOnly">
  <p:cSld name="TITLE_ONLY">
    <p:spTree>
      <p:nvGrpSpPr>
        <p:cNvPr id="1" name="Shape 1681"/>
        <p:cNvGrpSpPr/>
        <p:nvPr/>
      </p:nvGrpSpPr>
      <p:grpSpPr>
        <a:xfrm>
          <a:off x="0" y="0"/>
          <a:ext cx="0" cy="0"/>
          <a:chOff x="0" y="0"/>
          <a:chExt cx="0" cy="0"/>
        </a:xfrm>
      </p:grpSpPr>
      <p:sp>
        <p:nvSpPr>
          <p:cNvPr id="1682" name="Google Shape;1682;p85"/>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683" name="Google Shape;1683;p8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684" name="Google Shape;1684;p8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85" name="Google Shape;1685;p85"/>
          <p:cNvSpPr/>
          <p:nvPr/>
        </p:nvSpPr>
        <p:spPr>
          <a:xfrm>
            <a:off x="0" y="-94497"/>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1686"/>
        <p:cNvGrpSpPr/>
        <p:nvPr/>
      </p:nvGrpSpPr>
      <p:grpSpPr>
        <a:xfrm>
          <a:off x="0" y="0"/>
          <a:ext cx="0" cy="0"/>
          <a:chOff x="0" y="0"/>
          <a:chExt cx="0" cy="0"/>
        </a:xfrm>
      </p:grpSpPr>
      <p:sp>
        <p:nvSpPr>
          <p:cNvPr id="1687" name="Google Shape;1687;p8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688" name="Google Shape;1688;p86"/>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9" name="Google Shape;1689;p86"/>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R="0" lvl="1"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without Footer"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63" name="Google Shape;63;p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64" name="Google Shape;64;p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9"/>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9"/>
          <p:cNvSpPr/>
          <p:nvPr/>
        </p:nvSpPr>
        <p:spPr>
          <a:xfrm>
            <a:off x="0" y="3851189"/>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without Footer">
  <p:cSld name="Title without Footer">
    <p:spTree>
      <p:nvGrpSpPr>
        <p:cNvPr id="1" name="Shape 1690"/>
        <p:cNvGrpSpPr/>
        <p:nvPr/>
      </p:nvGrpSpPr>
      <p:grpSpPr>
        <a:xfrm>
          <a:off x="0" y="0"/>
          <a:ext cx="0" cy="0"/>
          <a:chOff x="0" y="0"/>
          <a:chExt cx="0" cy="0"/>
        </a:xfrm>
      </p:grpSpPr>
      <p:sp>
        <p:nvSpPr>
          <p:cNvPr id="1691" name="Google Shape;1691;p87"/>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692" name="Google Shape;1692;p8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693" name="Google Shape;1693;p8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94" name="Google Shape;1694;p87"/>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5" name="Google Shape;1695;p87"/>
          <p:cNvSpPr/>
          <p:nvPr/>
        </p:nvSpPr>
        <p:spPr>
          <a:xfrm>
            <a:off x="0" y="3851189"/>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Without footer arrows">
  <p:cSld name="Without footer arrows">
    <p:spTree>
      <p:nvGrpSpPr>
        <p:cNvPr id="1" name="Shape 1696"/>
        <p:cNvGrpSpPr/>
        <p:nvPr/>
      </p:nvGrpSpPr>
      <p:grpSpPr>
        <a:xfrm>
          <a:off x="0" y="0"/>
          <a:ext cx="0" cy="0"/>
          <a:chOff x="0" y="0"/>
          <a:chExt cx="0" cy="0"/>
        </a:xfrm>
      </p:grpSpPr>
      <p:sp>
        <p:nvSpPr>
          <p:cNvPr id="1697" name="Google Shape;1697;p88"/>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698" name="Google Shape;1698;p88"/>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699" name="Google Shape;1699;p8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00" name="Google Shape;1700;p88"/>
          <p:cNvSpPr/>
          <p:nvPr/>
        </p:nvSpPr>
        <p:spPr>
          <a:xfrm>
            <a:off x="3722146" y="4900705"/>
            <a:ext cx="1699800" cy="814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lored Backgroud">
  <p:cSld name="Colored Backgroud">
    <p:spTree>
      <p:nvGrpSpPr>
        <p:cNvPr id="1" name="Shape 1701"/>
        <p:cNvGrpSpPr/>
        <p:nvPr/>
      </p:nvGrpSpPr>
      <p:grpSpPr>
        <a:xfrm>
          <a:off x="0" y="0"/>
          <a:ext cx="0" cy="0"/>
          <a:chOff x="0" y="0"/>
          <a:chExt cx="0" cy="0"/>
        </a:xfrm>
      </p:grpSpPr>
      <p:sp>
        <p:nvSpPr>
          <p:cNvPr id="1702" name="Google Shape;1702;p89"/>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703" name="Google Shape;1703;p89"/>
          <p:cNvSpPr/>
          <p:nvPr/>
        </p:nvSpPr>
        <p:spPr>
          <a:xfrm>
            <a:off x="0" y="0"/>
            <a:ext cx="9144000" cy="5715000"/>
          </a:xfrm>
          <a:prstGeom prst="rect">
            <a:avLst/>
          </a:prstGeom>
          <a:solidFill>
            <a:srgbClr val="A5DAED"/>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04"/>
        <p:cNvGrpSpPr/>
        <p:nvPr/>
      </p:nvGrpSpPr>
      <p:grpSpPr>
        <a:xfrm>
          <a:off x="0" y="0"/>
          <a:ext cx="0" cy="0"/>
          <a:chOff x="0" y="0"/>
          <a:chExt cx="0" cy="0"/>
        </a:xfrm>
      </p:grpSpPr>
      <p:sp>
        <p:nvSpPr>
          <p:cNvPr id="1705" name="Google Shape;1705;p90"/>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706" name="Google Shape;1706;p90"/>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1707" name="Google Shape;1707;p9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708" name="Google Shape;1708;p9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1709"/>
        <p:cNvGrpSpPr/>
        <p:nvPr/>
      </p:nvGrpSpPr>
      <p:grpSpPr>
        <a:xfrm>
          <a:off x="0" y="0"/>
          <a:ext cx="0" cy="0"/>
          <a:chOff x="0" y="0"/>
          <a:chExt cx="0" cy="0"/>
        </a:xfrm>
      </p:grpSpPr>
      <p:sp>
        <p:nvSpPr>
          <p:cNvPr id="1710" name="Google Shape;1710;p91"/>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711" name="Google Shape;1711;p9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712" name="Google Shape;1712;p9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13" name="Google Shape;1713;p91"/>
          <p:cNvCxnSpPr/>
          <p:nvPr/>
        </p:nvCxnSpPr>
        <p:spPr>
          <a:xfrm rot="10800000">
            <a:off x="399835"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14"/>
        <p:cNvGrpSpPr/>
        <p:nvPr/>
      </p:nvGrpSpPr>
      <p:grpSpPr>
        <a:xfrm>
          <a:off x="0" y="0"/>
          <a:ext cx="0" cy="0"/>
          <a:chOff x="0" y="0"/>
          <a:chExt cx="0" cy="0"/>
        </a:xfrm>
      </p:grpSpPr>
      <p:sp>
        <p:nvSpPr>
          <p:cNvPr id="1715" name="Google Shape;1715;p92"/>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716" name="Google Shape;1716;p92"/>
          <p:cNvSpPr txBox="1">
            <a:spLocks noGrp="1"/>
          </p:cNvSpPr>
          <p:nvPr>
            <p:ph type="body" idx="1"/>
          </p:nvPr>
        </p:nvSpPr>
        <p:spPr>
          <a:xfrm>
            <a:off x="457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1717" name="Google Shape;1717;p92"/>
          <p:cNvSpPr txBox="1">
            <a:spLocks noGrp="1"/>
          </p:cNvSpPr>
          <p:nvPr>
            <p:ph type="body" idx="2"/>
          </p:nvPr>
        </p:nvSpPr>
        <p:spPr>
          <a:xfrm>
            <a:off x="4648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1718" name="Google Shape;1718;p9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719" name="Google Shape;1719;p9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20"/>
        <p:cNvGrpSpPr/>
        <p:nvPr/>
      </p:nvGrpSpPr>
      <p:grpSpPr>
        <a:xfrm>
          <a:off x="0" y="0"/>
          <a:ext cx="0" cy="0"/>
          <a:chOff x="0" y="0"/>
          <a:chExt cx="0" cy="0"/>
        </a:xfrm>
      </p:grpSpPr>
      <p:sp>
        <p:nvSpPr>
          <p:cNvPr id="1721" name="Google Shape;1721;p93"/>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722" name="Google Shape;1722;p93"/>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1723" name="Google Shape;1723;p93"/>
          <p:cNvSpPr txBox="1">
            <a:spLocks noGrp="1"/>
          </p:cNvSpPr>
          <p:nvPr>
            <p:ph type="body" idx="2"/>
          </p:nvPr>
        </p:nvSpPr>
        <p:spPr>
          <a:xfrm>
            <a:off x="457200" y="1645160"/>
            <a:ext cx="40401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1724" name="Google Shape;1724;p93"/>
          <p:cNvSpPr txBox="1">
            <a:spLocks noGrp="1"/>
          </p:cNvSpPr>
          <p:nvPr>
            <p:ph type="body" idx="3"/>
          </p:nvPr>
        </p:nvSpPr>
        <p:spPr>
          <a:xfrm>
            <a:off x="4645027" y="1112025"/>
            <a:ext cx="40419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1725" name="Google Shape;1725;p93"/>
          <p:cNvSpPr txBox="1">
            <a:spLocks noGrp="1"/>
          </p:cNvSpPr>
          <p:nvPr>
            <p:ph type="body" idx="4"/>
          </p:nvPr>
        </p:nvSpPr>
        <p:spPr>
          <a:xfrm>
            <a:off x="4645027" y="1645160"/>
            <a:ext cx="40419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1726" name="Google Shape;1726;p9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Raleway"/>
              <a:buNone/>
              <a:defRPr sz="1100" b="0"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727" name="Google Shape;1727;p9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1pPr>
            <a:lvl2pPr marL="0" marR="0" lvl="1"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2pPr>
            <a:lvl3pPr marL="0" marR="0" lvl="2"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3pPr>
            <a:lvl4pPr marL="0" marR="0" lvl="3"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4pPr>
            <a:lvl5pPr marL="0" marR="0" lvl="4"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5pPr>
            <a:lvl6pPr marL="0" marR="0" lvl="5"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6pPr>
            <a:lvl7pPr marL="0" marR="0" lvl="6"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7pPr>
            <a:lvl8pPr marL="0" marR="0" lvl="7"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8pPr>
            <a:lvl9pPr marL="0" marR="0" lvl="8"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1728"/>
        <p:cNvGrpSpPr/>
        <p:nvPr/>
      </p:nvGrpSpPr>
      <p:grpSpPr>
        <a:xfrm>
          <a:off x="0" y="0"/>
          <a:ext cx="0" cy="0"/>
          <a:chOff x="0" y="0"/>
          <a:chExt cx="0" cy="0"/>
        </a:xfrm>
      </p:grpSpPr>
      <p:sp>
        <p:nvSpPr>
          <p:cNvPr id="1729" name="Google Shape;1729;p94"/>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1730" name="Google Shape;1730;p9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731" name="Google Shape;1731;p9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32" name="Google Shape;1732;p94"/>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33" name="Google Shape;1733;p94"/>
          <p:cNvGrpSpPr/>
          <p:nvPr/>
        </p:nvGrpSpPr>
        <p:grpSpPr>
          <a:xfrm>
            <a:off x="2415383" y="1232065"/>
            <a:ext cx="4453656" cy="3254508"/>
            <a:chOff x="2415382" y="1108869"/>
            <a:chExt cx="4453656" cy="2929087"/>
          </a:xfrm>
        </p:grpSpPr>
        <p:sp>
          <p:nvSpPr>
            <p:cNvPr id="1734" name="Google Shape;1734;p94"/>
            <p:cNvSpPr/>
            <p:nvPr/>
          </p:nvSpPr>
          <p:spPr>
            <a:xfrm>
              <a:off x="4546600" y="1994694"/>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5" name="Google Shape;1735;p94"/>
            <p:cNvSpPr/>
            <p:nvPr/>
          </p:nvSpPr>
          <p:spPr>
            <a:xfrm>
              <a:off x="4546600" y="1994694"/>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6" name="Google Shape;1736;p94"/>
            <p:cNvSpPr/>
            <p:nvPr/>
          </p:nvSpPr>
          <p:spPr>
            <a:xfrm>
              <a:off x="5035550" y="15882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7" name="Google Shape;1737;p94"/>
            <p:cNvSpPr/>
            <p:nvPr/>
          </p:nvSpPr>
          <p:spPr>
            <a:xfrm>
              <a:off x="4859338"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8" name="Google Shape;1738;p94"/>
            <p:cNvSpPr/>
            <p:nvPr/>
          </p:nvSpPr>
          <p:spPr>
            <a:xfrm>
              <a:off x="5365750"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9" name="Google Shape;1739;p94"/>
            <p:cNvSpPr/>
            <p:nvPr/>
          </p:nvSpPr>
          <p:spPr>
            <a:xfrm>
              <a:off x="5024438"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0" name="Google Shape;1740;p94"/>
            <p:cNvSpPr/>
            <p:nvPr/>
          </p:nvSpPr>
          <p:spPr>
            <a:xfrm>
              <a:off x="5024438"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1" name="Google Shape;1741;p94"/>
            <p:cNvSpPr/>
            <p:nvPr/>
          </p:nvSpPr>
          <p:spPr>
            <a:xfrm>
              <a:off x="5035550" y="1902619"/>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2" name="Google Shape;1742;p94"/>
            <p:cNvSpPr/>
            <p:nvPr/>
          </p:nvSpPr>
          <p:spPr>
            <a:xfrm>
              <a:off x="4757738" y="1205707"/>
              <a:ext cx="8238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3" name="Google Shape;1743;p94"/>
            <p:cNvSpPr/>
            <p:nvPr/>
          </p:nvSpPr>
          <p:spPr>
            <a:xfrm>
              <a:off x="4810125" y="1158082"/>
              <a:ext cx="673200" cy="517500"/>
            </a:xfrm>
            <a:custGeom>
              <a:avLst/>
              <a:gdLst/>
              <a:ahLst/>
              <a:cxnLst/>
              <a:rect l="l" t="t" r="r" b="b"/>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4" name="Google Shape;1744;p94"/>
            <p:cNvSpPr/>
            <p:nvPr/>
          </p:nvSpPr>
          <p:spPr>
            <a:xfrm>
              <a:off x="5170488"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5" name="Google Shape;1745;p94"/>
            <p:cNvSpPr/>
            <p:nvPr/>
          </p:nvSpPr>
          <p:spPr>
            <a:xfrm>
              <a:off x="5170488"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6" name="Google Shape;1746;p94"/>
            <p:cNvSpPr/>
            <p:nvPr/>
          </p:nvSpPr>
          <p:spPr>
            <a:xfrm>
              <a:off x="5170488" y="2124869"/>
              <a:ext cx="0" cy="0"/>
            </a:xfrm>
            <a:custGeom>
              <a:avLst/>
              <a:gdLst/>
              <a:ahLst/>
              <a:cxnLst/>
              <a:rect l="l" t="t" r="r" b="b"/>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7" name="Google Shape;1747;p94"/>
            <p:cNvSpPr/>
            <p:nvPr/>
          </p:nvSpPr>
          <p:spPr>
            <a:xfrm>
              <a:off x="5170488" y="2124869"/>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8" name="Google Shape;1748;p94"/>
            <p:cNvSpPr/>
            <p:nvPr/>
          </p:nvSpPr>
          <p:spPr>
            <a:xfrm>
              <a:off x="5035550" y="19534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9" name="Google Shape;1749;p94"/>
            <p:cNvSpPr/>
            <p:nvPr/>
          </p:nvSpPr>
          <p:spPr>
            <a:xfrm>
              <a:off x="5035550" y="19534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0" name="Google Shape;1750;p94"/>
            <p:cNvSpPr/>
            <p:nvPr/>
          </p:nvSpPr>
          <p:spPr>
            <a:xfrm>
              <a:off x="5145088"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1" name="Google Shape;1751;p94"/>
            <p:cNvSpPr/>
            <p:nvPr/>
          </p:nvSpPr>
          <p:spPr>
            <a:xfrm>
              <a:off x="5145088"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2" name="Google Shape;1752;p94"/>
            <p:cNvSpPr/>
            <p:nvPr/>
          </p:nvSpPr>
          <p:spPr>
            <a:xfrm>
              <a:off x="5011738" y="1745457"/>
              <a:ext cx="315900" cy="45900"/>
            </a:xfrm>
            <a:custGeom>
              <a:avLst/>
              <a:gdLst/>
              <a:ahLst/>
              <a:cxnLst/>
              <a:rect l="l" t="t" r="r" b="b"/>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3" name="Google Shape;1753;p94"/>
            <p:cNvSpPr/>
            <p:nvPr/>
          </p:nvSpPr>
          <p:spPr>
            <a:xfrm>
              <a:off x="3454400" y="199469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4" name="Google Shape;1754;p94"/>
            <p:cNvSpPr/>
            <p:nvPr/>
          </p:nvSpPr>
          <p:spPr>
            <a:xfrm>
              <a:off x="3454400" y="199469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5" name="Google Shape;1755;p94"/>
            <p:cNvSpPr/>
            <p:nvPr/>
          </p:nvSpPr>
          <p:spPr>
            <a:xfrm>
              <a:off x="3944938" y="158829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6" name="Google Shape;1756;p94"/>
            <p:cNvSpPr/>
            <p:nvPr/>
          </p:nvSpPr>
          <p:spPr>
            <a:xfrm>
              <a:off x="3767138"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7" name="Google Shape;1757;p94"/>
            <p:cNvSpPr/>
            <p:nvPr/>
          </p:nvSpPr>
          <p:spPr>
            <a:xfrm>
              <a:off x="4275138"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8" name="Google Shape;1758;p94"/>
            <p:cNvSpPr/>
            <p:nvPr/>
          </p:nvSpPr>
          <p:spPr>
            <a:xfrm>
              <a:off x="3944938" y="1902619"/>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9" name="Google Shape;1759;p94"/>
            <p:cNvSpPr/>
            <p:nvPr/>
          </p:nvSpPr>
          <p:spPr>
            <a:xfrm>
              <a:off x="3667125" y="120570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0" name="Google Shape;1760;p94"/>
            <p:cNvSpPr/>
            <p:nvPr/>
          </p:nvSpPr>
          <p:spPr>
            <a:xfrm>
              <a:off x="3762375" y="1108869"/>
              <a:ext cx="649200" cy="582600"/>
            </a:xfrm>
            <a:custGeom>
              <a:avLst/>
              <a:gdLst/>
              <a:ahLst/>
              <a:cxnLst/>
              <a:rect l="l" t="t" r="r" b="b"/>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1" name="Google Shape;1761;p94"/>
            <p:cNvSpPr/>
            <p:nvPr/>
          </p:nvSpPr>
          <p:spPr>
            <a:xfrm>
              <a:off x="4052888"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2" name="Google Shape;1762;p94"/>
            <p:cNvSpPr/>
            <p:nvPr/>
          </p:nvSpPr>
          <p:spPr>
            <a:xfrm>
              <a:off x="4052888"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3" name="Google Shape;1763;p94"/>
            <p:cNvSpPr/>
            <p:nvPr/>
          </p:nvSpPr>
          <p:spPr>
            <a:xfrm>
              <a:off x="3640138" y="1173957"/>
              <a:ext cx="609600" cy="360300"/>
            </a:xfrm>
            <a:custGeom>
              <a:avLst/>
              <a:gdLst/>
              <a:ahLst/>
              <a:cxnLst/>
              <a:rect l="l" t="t" r="r" b="b"/>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4" name="Google Shape;1764;p94"/>
            <p:cNvSpPr/>
            <p:nvPr/>
          </p:nvSpPr>
          <p:spPr>
            <a:xfrm>
              <a:off x="2844800" y="254714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5" name="Google Shape;1765;p94"/>
            <p:cNvSpPr/>
            <p:nvPr/>
          </p:nvSpPr>
          <p:spPr>
            <a:xfrm>
              <a:off x="2844800" y="2547144"/>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6" name="Google Shape;1766;p94"/>
            <p:cNvSpPr/>
            <p:nvPr/>
          </p:nvSpPr>
          <p:spPr>
            <a:xfrm>
              <a:off x="3335338" y="214074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7" name="Google Shape;1767;p94"/>
            <p:cNvSpPr/>
            <p:nvPr/>
          </p:nvSpPr>
          <p:spPr>
            <a:xfrm>
              <a:off x="3157538" y="210581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8" name="Google Shape;1768;p94"/>
            <p:cNvSpPr/>
            <p:nvPr/>
          </p:nvSpPr>
          <p:spPr>
            <a:xfrm>
              <a:off x="3665538" y="210581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9" name="Google Shape;1769;p94"/>
            <p:cNvSpPr/>
            <p:nvPr/>
          </p:nvSpPr>
          <p:spPr>
            <a:xfrm>
              <a:off x="3543300" y="2550319"/>
              <a:ext cx="234900" cy="561900"/>
            </a:xfrm>
            <a:custGeom>
              <a:avLst/>
              <a:gdLst/>
              <a:ahLst/>
              <a:cxnLst/>
              <a:rect l="l" t="t" r="r" b="b"/>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0" name="Google Shape;1770;p94"/>
            <p:cNvSpPr/>
            <p:nvPr/>
          </p:nvSpPr>
          <p:spPr>
            <a:xfrm>
              <a:off x="3057525" y="175815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1" name="Google Shape;1771;p94"/>
            <p:cNvSpPr/>
            <p:nvPr/>
          </p:nvSpPr>
          <p:spPr>
            <a:xfrm>
              <a:off x="3194050" y="2169319"/>
              <a:ext cx="547800" cy="347700"/>
            </a:xfrm>
            <a:custGeom>
              <a:avLst/>
              <a:gdLst/>
              <a:ahLst/>
              <a:cxnLst/>
              <a:rect l="l" t="t" r="r" b="b"/>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2" name="Google Shape;1772;p94"/>
            <p:cNvSpPr/>
            <p:nvPr/>
          </p:nvSpPr>
          <p:spPr>
            <a:xfrm>
              <a:off x="3222625" y="2077244"/>
              <a:ext cx="504900" cy="1842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3" name="Google Shape;1773;p94"/>
            <p:cNvSpPr/>
            <p:nvPr/>
          </p:nvSpPr>
          <p:spPr>
            <a:xfrm>
              <a:off x="2670970" y="2516189"/>
              <a:ext cx="690600" cy="960300"/>
            </a:xfrm>
            <a:custGeom>
              <a:avLst/>
              <a:gdLst/>
              <a:ahLst/>
              <a:cxnLst/>
              <a:rect l="l" t="t" r="r" b="b"/>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4" name="Google Shape;1774;p94"/>
            <p:cNvSpPr/>
            <p:nvPr/>
          </p:nvSpPr>
          <p:spPr>
            <a:xfrm>
              <a:off x="2415382" y="3375027"/>
              <a:ext cx="11844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5" name="Google Shape;1775;p94"/>
            <p:cNvSpPr/>
            <p:nvPr/>
          </p:nvSpPr>
          <p:spPr>
            <a:xfrm>
              <a:off x="2888457" y="3375027"/>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6" name="Google Shape;1776;p94"/>
            <p:cNvSpPr/>
            <p:nvPr/>
          </p:nvSpPr>
          <p:spPr>
            <a:xfrm>
              <a:off x="2890045" y="2976564"/>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777" name="Google Shape;1777;p94"/>
            <p:cNvGrpSpPr/>
            <p:nvPr/>
          </p:nvGrpSpPr>
          <p:grpSpPr>
            <a:xfrm>
              <a:off x="3186172" y="2302670"/>
              <a:ext cx="468241" cy="828601"/>
              <a:chOff x="2548790" y="2218532"/>
              <a:chExt cx="468241" cy="828601"/>
            </a:xfrm>
          </p:grpSpPr>
          <p:grpSp>
            <p:nvGrpSpPr>
              <p:cNvPr id="1778" name="Google Shape;1778;p94"/>
              <p:cNvGrpSpPr/>
              <p:nvPr/>
            </p:nvGrpSpPr>
            <p:grpSpPr>
              <a:xfrm>
                <a:off x="2663031" y="2218532"/>
                <a:ext cx="354000" cy="827112"/>
                <a:chOff x="2291616" y="2152651"/>
                <a:chExt cx="354000" cy="827112"/>
              </a:xfrm>
            </p:grpSpPr>
            <p:sp>
              <p:nvSpPr>
                <p:cNvPr id="1779" name="Google Shape;1779;p94"/>
                <p:cNvSpPr/>
                <p:nvPr/>
              </p:nvSpPr>
              <p:spPr>
                <a:xfrm>
                  <a:off x="2291616" y="2544763"/>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0" name="Google Shape;1780;p94"/>
                <p:cNvSpPr/>
                <p:nvPr/>
              </p:nvSpPr>
              <p:spPr>
                <a:xfrm>
                  <a:off x="2420204" y="2544763"/>
                  <a:ext cx="114300" cy="112800"/>
                </a:xfrm>
                <a:custGeom>
                  <a:avLst/>
                  <a:gdLst/>
                  <a:ahLst/>
                  <a:cxnLst/>
                  <a:rect l="l" t="t" r="r" b="b"/>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1" name="Google Shape;1781;p94"/>
                <p:cNvSpPr/>
                <p:nvPr/>
              </p:nvSpPr>
              <p:spPr>
                <a:xfrm>
                  <a:off x="2405916" y="2657476"/>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2" name="Google Shape;1782;p94"/>
                <p:cNvSpPr/>
                <p:nvPr/>
              </p:nvSpPr>
              <p:spPr>
                <a:xfrm>
                  <a:off x="2405916" y="2657476"/>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3" name="Google Shape;1783;p94"/>
                <p:cNvSpPr/>
                <p:nvPr/>
              </p:nvSpPr>
              <p:spPr>
                <a:xfrm>
                  <a:off x="2331304" y="2378076"/>
                  <a:ext cx="146100" cy="282600"/>
                </a:xfrm>
                <a:custGeom>
                  <a:avLst/>
                  <a:gdLst/>
                  <a:ahLst/>
                  <a:cxnLst/>
                  <a:rect l="l" t="t" r="r" b="b"/>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4" name="Google Shape;1784;p94"/>
                <p:cNvSpPr/>
                <p:nvPr/>
              </p:nvSpPr>
              <p:spPr>
                <a:xfrm>
                  <a:off x="2331304" y="2378076"/>
                  <a:ext cx="146100" cy="282600"/>
                </a:xfrm>
                <a:custGeom>
                  <a:avLst/>
                  <a:gdLst/>
                  <a:ahLst/>
                  <a:cxnLst/>
                  <a:rect l="l" t="t" r="r" b="b"/>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5" name="Google Shape;1785;p94"/>
                <p:cNvSpPr/>
                <p:nvPr/>
              </p:nvSpPr>
              <p:spPr>
                <a:xfrm>
                  <a:off x="2344004" y="2322513"/>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6" name="Google Shape;1786;p94"/>
                <p:cNvSpPr/>
                <p:nvPr/>
              </p:nvSpPr>
              <p:spPr>
                <a:xfrm>
                  <a:off x="2477354" y="2378076"/>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7" name="Google Shape;1787;p94"/>
                <p:cNvSpPr/>
                <p:nvPr/>
              </p:nvSpPr>
              <p:spPr>
                <a:xfrm>
                  <a:off x="2477354" y="2378076"/>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8" name="Google Shape;1788;p94"/>
                <p:cNvSpPr/>
                <p:nvPr/>
              </p:nvSpPr>
              <p:spPr>
                <a:xfrm>
                  <a:off x="2477354" y="2544763"/>
                  <a:ext cx="0" cy="0"/>
                </a:xfrm>
                <a:custGeom>
                  <a:avLst/>
                  <a:gdLst/>
                  <a:ahLst/>
                  <a:cxnLst/>
                  <a:rect l="l" t="t" r="r" b="b"/>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9" name="Google Shape;1789;p94"/>
                <p:cNvSpPr/>
                <p:nvPr/>
              </p:nvSpPr>
              <p:spPr>
                <a:xfrm>
                  <a:off x="2477354" y="2544763"/>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0" name="Google Shape;1790;p94"/>
                <p:cNvSpPr/>
                <p:nvPr/>
              </p:nvSpPr>
              <p:spPr>
                <a:xfrm>
                  <a:off x="2344004"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1" name="Google Shape;1791;p94"/>
                <p:cNvSpPr/>
                <p:nvPr/>
              </p:nvSpPr>
              <p:spPr>
                <a:xfrm>
                  <a:off x="2344004"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2" name="Google Shape;1792;p94"/>
                <p:cNvSpPr/>
                <p:nvPr/>
              </p:nvSpPr>
              <p:spPr>
                <a:xfrm>
                  <a:off x="2451954" y="2657476"/>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3" name="Google Shape;1793;p94"/>
                <p:cNvSpPr/>
                <p:nvPr/>
              </p:nvSpPr>
              <p:spPr>
                <a:xfrm>
                  <a:off x="2451954" y="2657476"/>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4" name="Google Shape;1794;p94"/>
                <p:cNvSpPr/>
                <p:nvPr/>
              </p:nvSpPr>
              <p:spPr>
                <a:xfrm>
                  <a:off x="2451954" y="2657476"/>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5" name="Google Shape;1795;p94"/>
                <p:cNvSpPr/>
                <p:nvPr/>
              </p:nvSpPr>
              <p:spPr>
                <a:xfrm>
                  <a:off x="2451954" y="265747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6" name="Google Shape;1796;p94"/>
                <p:cNvSpPr/>
                <p:nvPr/>
              </p:nvSpPr>
              <p:spPr>
                <a:xfrm>
                  <a:off x="2340829" y="2152651"/>
                  <a:ext cx="276300" cy="169800"/>
                </a:xfrm>
                <a:custGeom>
                  <a:avLst/>
                  <a:gdLst/>
                  <a:ahLst/>
                  <a:cxnLst/>
                  <a:rect l="l" t="t" r="r" b="b"/>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97" name="Google Shape;1797;p94"/>
              <p:cNvSpPr/>
              <p:nvPr/>
            </p:nvSpPr>
            <p:spPr>
              <a:xfrm>
                <a:off x="2548790" y="2485233"/>
                <a:ext cx="233400" cy="561900"/>
              </a:xfrm>
              <a:custGeom>
                <a:avLst/>
                <a:gdLst/>
                <a:ahLst/>
                <a:cxnLst/>
                <a:rect l="l" t="t" r="r" b="b"/>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798" name="Google Shape;1798;p94"/>
            <p:cNvGrpSpPr/>
            <p:nvPr/>
          </p:nvGrpSpPr>
          <p:grpSpPr>
            <a:xfrm>
              <a:off x="2639220" y="2590802"/>
              <a:ext cx="709562" cy="769887"/>
              <a:chOff x="2668588" y="2424907"/>
              <a:chExt cx="709562" cy="769887"/>
            </a:xfrm>
          </p:grpSpPr>
          <p:sp>
            <p:nvSpPr>
              <p:cNvPr id="1799" name="Google Shape;1799;p94"/>
              <p:cNvSpPr/>
              <p:nvPr/>
            </p:nvSpPr>
            <p:spPr>
              <a:xfrm>
                <a:off x="3257550" y="2820194"/>
                <a:ext cx="120600" cy="1779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0" name="Google Shape;1800;p94"/>
              <p:cNvSpPr/>
              <p:nvPr/>
            </p:nvSpPr>
            <p:spPr>
              <a:xfrm>
                <a:off x="2695575" y="2820194"/>
                <a:ext cx="122100" cy="1779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1" name="Google Shape;1801;p94"/>
              <p:cNvSpPr/>
              <p:nvPr/>
            </p:nvSpPr>
            <p:spPr>
              <a:xfrm>
                <a:off x="2919413" y="3112294"/>
                <a:ext cx="2349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2" name="Google Shape;1802;p94"/>
              <p:cNvSpPr/>
              <p:nvPr/>
            </p:nvSpPr>
            <p:spPr>
              <a:xfrm>
                <a:off x="2711450" y="2445544"/>
                <a:ext cx="652500" cy="7239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3" name="Google Shape;1803;p94"/>
              <p:cNvSpPr/>
              <p:nvPr/>
            </p:nvSpPr>
            <p:spPr>
              <a:xfrm>
                <a:off x="2668588" y="2424907"/>
                <a:ext cx="690600" cy="498600"/>
              </a:xfrm>
              <a:custGeom>
                <a:avLst/>
                <a:gdLst/>
                <a:ahLst/>
                <a:cxnLst/>
                <a:rect l="l" t="t" r="r" b="b"/>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04" name="Google Shape;1804;p94"/>
            <p:cNvSpPr/>
            <p:nvPr/>
          </p:nvSpPr>
          <p:spPr>
            <a:xfrm>
              <a:off x="2712245" y="3384552"/>
              <a:ext cx="234900" cy="433500"/>
            </a:xfrm>
            <a:custGeom>
              <a:avLst/>
              <a:gdLst/>
              <a:ahLst/>
              <a:cxnLst/>
              <a:rect l="l" t="t" r="r" b="b"/>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5" name="Google Shape;1805;p94"/>
            <p:cNvSpPr/>
            <p:nvPr/>
          </p:nvSpPr>
          <p:spPr>
            <a:xfrm>
              <a:off x="3067845" y="3381377"/>
              <a:ext cx="231900" cy="436500"/>
            </a:xfrm>
            <a:custGeom>
              <a:avLst/>
              <a:gdLst/>
              <a:ahLst/>
              <a:cxnLst/>
              <a:rect l="l" t="t" r="r" b="b"/>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6" name="Google Shape;1806;p94"/>
            <p:cNvSpPr/>
            <p:nvPr/>
          </p:nvSpPr>
          <p:spPr>
            <a:xfrm>
              <a:off x="5316538" y="1786732"/>
              <a:ext cx="379500" cy="960300"/>
            </a:xfrm>
            <a:custGeom>
              <a:avLst/>
              <a:gdLst/>
              <a:ahLst/>
              <a:cxnLst/>
              <a:rect l="l" t="t" r="r" b="b"/>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7" name="Google Shape;1807;p94"/>
            <p:cNvSpPr/>
            <p:nvPr/>
          </p:nvSpPr>
          <p:spPr>
            <a:xfrm>
              <a:off x="5702300" y="1786732"/>
              <a:ext cx="379500" cy="960300"/>
            </a:xfrm>
            <a:custGeom>
              <a:avLst/>
              <a:gdLst/>
              <a:ahLst/>
              <a:cxnLst/>
              <a:rect l="l" t="t" r="r" b="b"/>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8" name="Google Shape;1808;p94"/>
            <p:cNvSpPr/>
            <p:nvPr/>
          </p:nvSpPr>
          <p:spPr>
            <a:xfrm>
              <a:off x="5116513" y="2553494"/>
              <a:ext cx="11826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9" name="Google Shape;1809;p94"/>
            <p:cNvSpPr/>
            <p:nvPr/>
          </p:nvSpPr>
          <p:spPr>
            <a:xfrm>
              <a:off x="5588000" y="2553494"/>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0" name="Google Shape;1810;p94"/>
            <p:cNvSpPr/>
            <p:nvPr/>
          </p:nvSpPr>
          <p:spPr>
            <a:xfrm>
              <a:off x="5589588" y="2155032"/>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1" name="Google Shape;1811;p94"/>
            <p:cNvSpPr/>
            <p:nvPr/>
          </p:nvSpPr>
          <p:spPr>
            <a:xfrm>
              <a:off x="5927725" y="2164557"/>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2" name="Google Shape;1812;p94"/>
            <p:cNvSpPr/>
            <p:nvPr/>
          </p:nvSpPr>
          <p:spPr>
            <a:xfrm>
              <a:off x="5365750" y="2164557"/>
              <a:ext cx="1221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3" name="Google Shape;1813;p94"/>
            <p:cNvSpPr/>
            <p:nvPr/>
          </p:nvSpPr>
          <p:spPr>
            <a:xfrm>
              <a:off x="5589588" y="2458244"/>
              <a:ext cx="234900" cy="810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4" name="Google Shape;1814;p94"/>
            <p:cNvSpPr/>
            <p:nvPr/>
          </p:nvSpPr>
          <p:spPr>
            <a:xfrm>
              <a:off x="5381625" y="1791494"/>
              <a:ext cx="6525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5" name="Google Shape;1815;p94"/>
            <p:cNvSpPr/>
            <p:nvPr/>
          </p:nvSpPr>
          <p:spPr>
            <a:xfrm>
              <a:off x="5368925" y="1774032"/>
              <a:ext cx="657300" cy="493800"/>
            </a:xfrm>
            <a:custGeom>
              <a:avLst/>
              <a:gdLst/>
              <a:ahLst/>
              <a:cxnLst/>
              <a:rect l="l" t="t" r="r" b="b"/>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6" name="Google Shape;1816;p94"/>
            <p:cNvSpPr/>
            <p:nvPr/>
          </p:nvSpPr>
          <p:spPr>
            <a:xfrm>
              <a:off x="5413375" y="2563019"/>
              <a:ext cx="233400" cy="433500"/>
            </a:xfrm>
            <a:custGeom>
              <a:avLst/>
              <a:gdLst/>
              <a:ahLst/>
              <a:cxnLst/>
              <a:rect l="l" t="t" r="r" b="b"/>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7" name="Google Shape;1817;p94"/>
            <p:cNvSpPr/>
            <p:nvPr/>
          </p:nvSpPr>
          <p:spPr>
            <a:xfrm>
              <a:off x="5767388" y="2559844"/>
              <a:ext cx="233400" cy="436500"/>
            </a:xfrm>
            <a:custGeom>
              <a:avLst/>
              <a:gdLst/>
              <a:ahLst/>
              <a:cxnLst/>
              <a:rect l="l" t="t" r="r" b="b"/>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8" name="Google Shape;1818;p94"/>
            <p:cNvSpPr/>
            <p:nvPr/>
          </p:nvSpPr>
          <p:spPr>
            <a:xfrm>
              <a:off x="5621338" y="3086894"/>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9" name="Google Shape;1819;p94"/>
            <p:cNvSpPr/>
            <p:nvPr/>
          </p:nvSpPr>
          <p:spPr>
            <a:xfrm>
              <a:off x="5621338" y="3086894"/>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0" name="Google Shape;1820;p94"/>
            <p:cNvSpPr/>
            <p:nvPr/>
          </p:nvSpPr>
          <p:spPr>
            <a:xfrm>
              <a:off x="6110288" y="26804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1" name="Google Shape;1821;p94"/>
            <p:cNvSpPr/>
            <p:nvPr/>
          </p:nvSpPr>
          <p:spPr>
            <a:xfrm>
              <a:off x="5934075" y="2645569"/>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2" name="Google Shape;1822;p94"/>
            <p:cNvSpPr/>
            <p:nvPr/>
          </p:nvSpPr>
          <p:spPr>
            <a:xfrm>
              <a:off x="6442075" y="2645569"/>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3" name="Google Shape;1823;p94"/>
            <p:cNvSpPr/>
            <p:nvPr/>
          </p:nvSpPr>
          <p:spPr>
            <a:xfrm>
              <a:off x="6186488" y="3217069"/>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4" name="Google Shape;1824;p94"/>
            <p:cNvSpPr/>
            <p:nvPr/>
          </p:nvSpPr>
          <p:spPr>
            <a:xfrm>
              <a:off x="6173788"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5" name="Google Shape;1825;p94"/>
            <p:cNvSpPr/>
            <p:nvPr/>
          </p:nvSpPr>
          <p:spPr>
            <a:xfrm>
              <a:off x="6173788"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6" name="Google Shape;1826;p94"/>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7" name="Google Shape;1827;p94"/>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8" name="Google Shape;1828;p94"/>
            <p:cNvSpPr/>
            <p:nvPr/>
          </p:nvSpPr>
          <p:spPr>
            <a:xfrm>
              <a:off x="6110288" y="2993232"/>
              <a:ext cx="268200" cy="936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9" name="Google Shape;1829;p94"/>
            <p:cNvSpPr/>
            <p:nvPr/>
          </p:nvSpPr>
          <p:spPr>
            <a:xfrm>
              <a:off x="5834063" y="2296319"/>
              <a:ext cx="822300" cy="7605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0" name="Google Shape;1830;p94"/>
            <p:cNvSpPr/>
            <p:nvPr/>
          </p:nvSpPr>
          <p:spPr>
            <a:xfrm>
              <a:off x="5916613" y="2201069"/>
              <a:ext cx="625500" cy="582600"/>
            </a:xfrm>
            <a:custGeom>
              <a:avLst/>
              <a:gdLst/>
              <a:ahLst/>
              <a:cxnLst/>
              <a:rect l="l" t="t" r="r" b="b"/>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1" name="Google Shape;1831;p94"/>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2" name="Google Shape;1832;p94"/>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3" name="Google Shape;1833;p94"/>
            <p:cNvSpPr/>
            <p:nvPr/>
          </p:nvSpPr>
          <p:spPr>
            <a:xfrm>
              <a:off x="6110288" y="30456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4" name="Google Shape;1834;p94"/>
            <p:cNvSpPr/>
            <p:nvPr/>
          </p:nvSpPr>
          <p:spPr>
            <a:xfrm>
              <a:off x="6110288" y="304561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5" name="Google Shape;1835;p94"/>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6" name="Google Shape;1836;p94"/>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7" name="Google Shape;1837;p94"/>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8" name="Google Shape;1838;p94"/>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9" name="Google Shape;1839;p94"/>
            <p:cNvSpPr/>
            <p:nvPr/>
          </p:nvSpPr>
          <p:spPr>
            <a:xfrm>
              <a:off x="3990975" y="2572544"/>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0" name="Google Shape;1840;p94"/>
            <p:cNvSpPr/>
            <p:nvPr/>
          </p:nvSpPr>
          <p:spPr>
            <a:xfrm>
              <a:off x="3990975" y="2572544"/>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1" name="Google Shape;1841;p94"/>
            <p:cNvSpPr/>
            <p:nvPr/>
          </p:nvSpPr>
          <p:spPr>
            <a:xfrm>
              <a:off x="4479925" y="2167732"/>
              <a:ext cx="268200" cy="5589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2" name="Google Shape;1842;p94"/>
            <p:cNvSpPr/>
            <p:nvPr/>
          </p:nvSpPr>
          <p:spPr>
            <a:xfrm>
              <a:off x="4303713" y="2131219"/>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3" name="Google Shape;1843;p94"/>
            <p:cNvSpPr/>
            <p:nvPr/>
          </p:nvSpPr>
          <p:spPr>
            <a:xfrm>
              <a:off x="4811713" y="2131219"/>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4" name="Google Shape;1844;p94"/>
            <p:cNvSpPr/>
            <p:nvPr/>
          </p:nvSpPr>
          <p:spPr>
            <a:xfrm>
              <a:off x="4556125" y="2702719"/>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5" name="Google Shape;1845;p94"/>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6" name="Google Shape;1846;p94"/>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7" name="Google Shape;1847;p94"/>
            <p:cNvSpPr/>
            <p:nvPr/>
          </p:nvSpPr>
          <p:spPr>
            <a:xfrm>
              <a:off x="4468813"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8" name="Google Shape;1848;p94"/>
            <p:cNvSpPr/>
            <p:nvPr/>
          </p:nvSpPr>
          <p:spPr>
            <a:xfrm>
              <a:off x="4468813"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9" name="Google Shape;1849;p94"/>
            <p:cNvSpPr/>
            <p:nvPr/>
          </p:nvSpPr>
          <p:spPr>
            <a:xfrm>
              <a:off x="4479925" y="2480469"/>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0" name="Google Shape;1850;p94"/>
            <p:cNvSpPr/>
            <p:nvPr/>
          </p:nvSpPr>
          <p:spPr>
            <a:xfrm>
              <a:off x="4202113" y="1783557"/>
              <a:ext cx="823800" cy="7587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1" name="Google Shape;1851;p94"/>
            <p:cNvSpPr/>
            <p:nvPr/>
          </p:nvSpPr>
          <p:spPr>
            <a:xfrm>
              <a:off x="4319588" y="1670844"/>
              <a:ext cx="633300" cy="598500"/>
            </a:xfrm>
            <a:custGeom>
              <a:avLst/>
              <a:gdLst/>
              <a:ahLst/>
              <a:cxnLst/>
              <a:rect l="l" t="t" r="r" b="b"/>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2" name="Google Shape;1852;p94"/>
            <p:cNvSpPr/>
            <p:nvPr/>
          </p:nvSpPr>
          <p:spPr>
            <a:xfrm>
              <a:off x="3124200" y="1610519"/>
              <a:ext cx="647700" cy="598500"/>
            </a:xfrm>
            <a:custGeom>
              <a:avLst/>
              <a:gdLst/>
              <a:ahLst/>
              <a:cxnLst/>
              <a:rect l="l" t="t" r="r" b="b"/>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3" name="Google Shape;1853;p94"/>
            <p:cNvSpPr/>
            <p:nvPr/>
          </p:nvSpPr>
          <p:spPr>
            <a:xfrm>
              <a:off x="4614863"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4" name="Google Shape;1854;p94"/>
            <p:cNvSpPr/>
            <p:nvPr/>
          </p:nvSpPr>
          <p:spPr>
            <a:xfrm>
              <a:off x="4614863"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5" name="Google Shape;1855;p94"/>
            <p:cNvSpPr/>
            <p:nvPr/>
          </p:nvSpPr>
          <p:spPr>
            <a:xfrm>
              <a:off x="4479925" y="253126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6" name="Google Shape;1856;p94"/>
            <p:cNvSpPr/>
            <p:nvPr/>
          </p:nvSpPr>
          <p:spPr>
            <a:xfrm>
              <a:off x="4479925" y="2531269"/>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7" name="Google Shape;1857;p94"/>
            <p:cNvSpPr/>
            <p:nvPr/>
          </p:nvSpPr>
          <p:spPr>
            <a:xfrm>
              <a:off x="4589463" y="281543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8" name="Google Shape;1858;p94"/>
            <p:cNvSpPr/>
            <p:nvPr/>
          </p:nvSpPr>
          <p:spPr>
            <a:xfrm>
              <a:off x="4589463" y="281543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9" name="Google Shape;1859;p94"/>
            <p:cNvSpPr/>
            <p:nvPr/>
          </p:nvSpPr>
          <p:spPr>
            <a:xfrm>
              <a:off x="4589463"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0" name="Google Shape;1860;p94"/>
            <p:cNvSpPr/>
            <p:nvPr/>
          </p:nvSpPr>
          <p:spPr>
            <a:xfrm>
              <a:off x="4589463"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1" name="Google Shape;1861;p94"/>
            <p:cNvSpPr/>
            <p:nvPr/>
          </p:nvSpPr>
          <p:spPr>
            <a:xfrm>
              <a:off x="5054600" y="2539207"/>
              <a:ext cx="796800" cy="1043100"/>
            </a:xfrm>
            <a:custGeom>
              <a:avLst/>
              <a:gdLst/>
              <a:ahLst/>
              <a:cxnLst/>
              <a:rect l="l" t="t" r="r" b="b"/>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2" name="Google Shape;1862;p94"/>
            <p:cNvSpPr/>
            <p:nvPr/>
          </p:nvSpPr>
          <p:spPr>
            <a:xfrm>
              <a:off x="4859338" y="3375819"/>
              <a:ext cx="1182600" cy="468300"/>
            </a:xfrm>
            <a:custGeom>
              <a:avLst/>
              <a:gdLst/>
              <a:ahLst/>
              <a:cxnLst/>
              <a:rect l="l" t="t" r="r" b="b"/>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3" name="Google Shape;1863;p94"/>
            <p:cNvSpPr/>
            <p:nvPr/>
          </p:nvSpPr>
          <p:spPr>
            <a:xfrm>
              <a:off x="5332413" y="3002757"/>
              <a:ext cx="2364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4" name="Google Shape;1864;p94"/>
            <p:cNvSpPr/>
            <p:nvPr/>
          </p:nvSpPr>
          <p:spPr>
            <a:xfrm>
              <a:off x="5670550" y="3012282"/>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5" name="Google Shape;1865;p94"/>
            <p:cNvSpPr/>
            <p:nvPr/>
          </p:nvSpPr>
          <p:spPr>
            <a:xfrm>
              <a:off x="5110163" y="3012282"/>
              <a:ext cx="1206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6" name="Google Shape;1866;p94"/>
            <p:cNvSpPr/>
            <p:nvPr/>
          </p:nvSpPr>
          <p:spPr>
            <a:xfrm>
              <a:off x="5332413" y="3304382"/>
              <a:ext cx="2364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7" name="Google Shape;1867;p94"/>
            <p:cNvSpPr/>
            <p:nvPr/>
          </p:nvSpPr>
          <p:spPr>
            <a:xfrm>
              <a:off x="5126038" y="2639219"/>
              <a:ext cx="6510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8" name="Google Shape;1868;p94"/>
            <p:cNvSpPr/>
            <p:nvPr/>
          </p:nvSpPr>
          <p:spPr>
            <a:xfrm>
              <a:off x="5122863" y="2618582"/>
              <a:ext cx="689100" cy="496800"/>
            </a:xfrm>
            <a:custGeom>
              <a:avLst/>
              <a:gdLst/>
              <a:ahLst/>
              <a:cxnLst/>
              <a:rect l="l" t="t" r="r" b="b"/>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9" name="Google Shape;1869;p94"/>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0" name="Google Shape;1870;p94"/>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1" name="Google Shape;1871;p94"/>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2" name="Google Shape;1872;p94"/>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3" name="Google Shape;1873;p94"/>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4" name="Google Shape;1874;p94"/>
            <p:cNvSpPr/>
            <p:nvPr/>
          </p:nvSpPr>
          <p:spPr>
            <a:xfrm>
              <a:off x="5200650" y="2972594"/>
              <a:ext cx="507900" cy="184200"/>
            </a:xfrm>
            <a:custGeom>
              <a:avLst/>
              <a:gdLst/>
              <a:ahLst/>
              <a:cxnLst/>
              <a:rect l="l" t="t" r="r" b="b"/>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5" name="Google Shape;1875;p94"/>
            <p:cNvSpPr/>
            <p:nvPr/>
          </p:nvSpPr>
          <p:spPr>
            <a:xfrm>
              <a:off x="5448300" y="3542507"/>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6" name="Google Shape;1876;p94"/>
            <p:cNvSpPr/>
            <p:nvPr/>
          </p:nvSpPr>
          <p:spPr>
            <a:xfrm>
              <a:off x="5332413" y="3382169"/>
              <a:ext cx="236400" cy="160200"/>
            </a:xfrm>
            <a:custGeom>
              <a:avLst/>
              <a:gdLst/>
              <a:ahLst/>
              <a:cxnLst/>
              <a:rect l="l" t="t" r="r" b="b"/>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7" name="Google Shape;1877;p94"/>
            <p:cNvSpPr/>
            <p:nvPr/>
          </p:nvSpPr>
          <p:spPr>
            <a:xfrm>
              <a:off x="3284538"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8" name="Google Shape;1878;p94"/>
            <p:cNvSpPr/>
            <p:nvPr/>
          </p:nvSpPr>
          <p:spPr>
            <a:xfrm>
              <a:off x="3284538"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9" name="Google Shape;1879;p94"/>
            <p:cNvSpPr/>
            <p:nvPr/>
          </p:nvSpPr>
          <p:spPr>
            <a:xfrm>
              <a:off x="3775075" y="290274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0" name="Google Shape;1880;p94"/>
            <p:cNvSpPr/>
            <p:nvPr/>
          </p:nvSpPr>
          <p:spPr>
            <a:xfrm>
              <a:off x="3597275" y="2866232"/>
              <a:ext cx="112800" cy="165000"/>
            </a:xfrm>
            <a:custGeom>
              <a:avLst/>
              <a:gdLst/>
              <a:ahLst/>
              <a:cxnLst/>
              <a:rect l="l" t="t" r="r" b="b"/>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1" name="Google Shape;1881;p94"/>
            <p:cNvSpPr/>
            <p:nvPr/>
          </p:nvSpPr>
          <p:spPr>
            <a:xfrm>
              <a:off x="4106863" y="2866232"/>
              <a:ext cx="112800" cy="165000"/>
            </a:xfrm>
            <a:custGeom>
              <a:avLst/>
              <a:gdLst/>
              <a:ahLst/>
              <a:cxnLst/>
              <a:rect l="l" t="t" r="r" b="b"/>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2" name="Google Shape;1882;p94"/>
            <p:cNvSpPr/>
            <p:nvPr/>
          </p:nvSpPr>
          <p:spPr>
            <a:xfrm>
              <a:off x="3722688" y="3437732"/>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3" name="Google Shape;1883;p94"/>
            <p:cNvSpPr/>
            <p:nvPr/>
          </p:nvSpPr>
          <p:spPr>
            <a:xfrm>
              <a:off x="3598863" y="3312319"/>
              <a:ext cx="234900" cy="560400"/>
            </a:xfrm>
            <a:custGeom>
              <a:avLst/>
              <a:gdLst/>
              <a:ahLst/>
              <a:cxnLst/>
              <a:rect l="l" t="t" r="r" b="b"/>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4" name="Google Shape;1884;p94"/>
            <p:cNvSpPr/>
            <p:nvPr/>
          </p:nvSpPr>
          <p:spPr>
            <a:xfrm>
              <a:off x="3984625" y="3312319"/>
              <a:ext cx="233400" cy="560400"/>
            </a:xfrm>
            <a:custGeom>
              <a:avLst/>
              <a:gdLst/>
              <a:ahLst/>
              <a:cxnLst/>
              <a:rect l="l" t="t" r="r" b="b"/>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5" name="Google Shape;1885;p94"/>
            <p:cNvSpPr/>
            <p:nvPr/>
          </p:nvSpPr>
          <p:spPr>
            <a:xfrm>
              <a:off x="3851275" y="3437732"/>
              <a:ext cx="115800" cy="112800"/>
            </a:xfrm>
            <a:custGeom>
              <a:avLst/>
              <a:gdLst/>
              <a:ahLst/>
              <a:cxnLst/>
              <a:rect l="l" t="t" r="r" b="b"/>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6" name="Google Shape;1886;p94"/>
            <p:cNvSpPr/>
            <p:nvPr/>
          </p:nvSpPr>
          <p:spPr>
            <a:xfrm>
              <a:off x="3836988"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7" name="Google Shape;1887;p94"/>
            <p:cNvSpPr/>
            <p:nvPr/>
          </p:nvSpPr>
          <p:spPr>
            <a:xfrm>
              <a:off x="3836988"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8" name="Google Shape;1888;p94"/>
            <p:cNvSpPr/>
            <p:nvPr/>
          </p:nvSpPr>
          <p:spPr>
            <a:xfrm>
              <a:off x="3762375" y="3271044"/>
              <a:ext cx="146100" cy="282600"/>
            </a:xfrm>
            <a:custGeom>
              <a:avLst/>
              <a:gdLst/>
              <a:ahLst/>
              <a:cxnLst/>
              <a:rect l="l" t="t" r="r" b="b"/>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9" name="Google Shape;1889;p94"/>
            <p:cNvSpPr/>
            <p:nvPr/>
          </p:nvSpPr>
          <p:spPr>
            <a:xfrm>
              <a:off x="3762375" y="3271044"/>
              <a:ext cx="146100" cy="282600"/>
            </a:xfrm>
            <a:custGeom>
              <a:avLst/>
              <a:gdLst/>
              <a:ahLst/>
              <a:cxnLst/>
              <a:rect l="l" t="t" r="r" b="b"/>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0" name="Google Shape;1890;p94"/>
            <p:cNvSpPr/>
            <p:nvPr/>
          </p:nvSpPr>
          <p:spPr>
            <a:xfrm>
              <a:off x="3775075" y="3215482"/>
              <a:ext cx="266700" cy="92100"/>
            </a:xfrm>
            <a:custGeom>
              <a:avLst/>
              <a:gdLst/>
              <a:ahLst/>
              <a:cxnLst/>
              <a:rect l="l" t="t" r="r" b="b"/>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1" name="Google Shape;1891;p94"/>
            <p:cNvSpPr/>
            <p:nvPr/>
          </p:nvSpPr>
          <p:spPr>
            <a:xfrm>
              <a:off x="3582988" y="2442369"/>
              <a:ext cx="685800" cy="682500"/>
            </a:xfrm>
            <a:custGeom>
              <a:avLst/>
              <a:gdLst/>
              <a:ahLst/>
              <a:cxnLst/>
              <a:rect l="l" t="t" r="r" b="b"/>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2" name="Google Shape;1892;p94"/>
            <p:cNvSpPr/>
            <p:nvPr/>
          </p:nvSpPr>
          <p:spPr>
            <a:xfrm>
              <a:off x="3497263" y="2518569"/>
              <a:ext cx="822300" cy="758700"/>
            </a:xfrm>
            <a:custGeom>
              <a:avLst/>
              <a:gdLst/>
              <a:ahLst/>
              <a:cxnLst/>
              <a:rect l="l" t="t" r="r" b="b"/>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3" name="Google Shape;1893;p94"/>
            <p:cNvSpPr/>
            <p:nvPr/>
          </p:nvSpPr>
          <p:spPr>
            <a:xfrm>
              <a:off x="3560763" y="2497932"/>
              <a:ext cx="692100" cy="449400"/>
            </a:xfrm>
            <a:custGeom>
              <a:avLst/>
              <a:gdLst/>
              <a:ahLst/>
              <a:cxnLst/>
              <a:rect l="l" t="t" r="r" b="b"/>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4" name="Google Shape;1894;p94"/>
            <p:cNvSpPr/>
            <p:nvPr/>
          </p:nvSpPr>
          <p:spPr>
            <a:xfrm>
              <a:off x="3703638" y="2658269"/>
              <a:ext cx="261900" cy="63600"/>
            </a:xfrm>
            <a:custGeom>
              <a:avLst/>
              <a:gdLst/>
              <a:ahLst/>
              <a:cxnLst/>
              <a:rect l="l" t="t" r="r" b="b"/>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5" name="Google Shape;1895;p94"/>
            <p:cNvSpPr/>
            <p:nvPr/>
          </p:nvSpPr>
          <p:spPr>
            <a:xfrm>
              <a:off x="3659188" y="2859882"/>
              <a:ext cx="504900" cy="1857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6" name="Google Shape;1896;p94"/>
            <p:cNvSpPr/>
            <p:nvPr/>
          </p:nvSpPr>
          <p:spPr>
            <a:xfrm>
              <a:off x="3908425" y="3271044"/>
              <a:ext cx="142800" cy="284100"/>
            </a:xfrm>
            <a:custGeom>
              <a:avLst/>
              <a:gdLst/>
              <a:ahLst/>
              <a:cxnLst/>
              <a:rect l="l" t="t" r="r" b="b"/>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7" name="Google Shape;1897;p94"/>
            <p:cNvSpPr/>
            <p:nvPr/>
          </p:nvSpPr>
          <p:spPr>
            <a:xfrm>
              <a:off x="3908425" y="3271044"/>
              <a:ext cx="142800" cy="284100"/>
            </a:xfrm>
            <a:custGeom>
              <a:avLst/>
              <a:gdLst/>
              <a:ahLst/>
              <a:cxnLst/>
              <a:rect l="l" t="t" r="r" b="b"/>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8" name="Google Shape;1898;p94"/>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9" name="Google Shape;1899;p94"/>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0" name="Google Shape;1900;p94"/>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1" name="Google Shape;1901;p94"/>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2" name="Google Shape;1902;p94"/>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3" name="Google Shape;1903;p94"/>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4" name="Google Shape;1904;p94"/>
            <p:cNvSpPr/>
            <p:nvPr/>
          </p:nvSpPr>
          <p:spPr>
            <a:xfrm>
              <a:off x="3971925" y="3472656"/>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5" name="Google Shape;1905;p94"/>
            <p:cNvSpPr/>
            <p:nvPr/>
          </p:nvSpPr>
          <p:spPr>
            <a:xfrm>
              <a:off x="3971925" y="3472656"/>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6" name="Google Shape;1906;p94"/>
            <p:cNvSpPr/>
            <p:nvPr/>
          </p:nvSpPr>
          <p:spPr>
            <a:xfrm>
              <a:off x="4460875" y="3066256"/>
              <a:ext cx="268200" cy="560400"/>
            </a:xfrm>
            <a:custGeom>
              <a:avLst/>
              <a:gdLst/>
              <a:ahLst/>
              <a:cxnLst/>
              <a:rect l="l" t="t" r="r" b="b"/>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7" name="Google Shape;1907;p94"/>
            <p:cNvSpPr/>
            <p:nvPr/>
          </p:nvSpPr>
          <p:spPr>
            <a:xfrm>
              <a:off x="4283075" y="3031331"/>
              <a:ext cx="112800" cy="163500"/>
            </a:xfrm>
            <a:custGeom>
              <a:avLst/>
              <a:gdLst/>
              <a:ahLst/>
              <a:cxnLst/>
              <a:rect l="l" t="t" r="r" b="b"/>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8" name="Google Shape;1908;p94"/>
            <p:cNvSpPr/>
            <p:nvPr/>
          </p:nvSpPr>
          <p:spPr>
            <a:xfrm>
              <a:off x="4791075" y="3031331"/>
              <a:ext cx="112800" cy="163500"/>
            </a:xfrm>
            <a:custGeom>
              <a:avLst/>
              <a:gdLst/>
              <a:ahLst/>
              <a:cxnLst/>
              <a:rect l="l" t="t" r="r" b="b"/>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9" name="Google Shape;1909;p94"/>
            <p:cNvSpPr/>
            <p:nvPr/>
          </p:nvSpPr>
          <p:spPr>
            <a:xfrm>
              <a:off x="4408488" y="3602831"/>
              <a:ext cx="354000" cy="435000"/>
            </a:xfrm>
            <a:custGeom>
              <a:avLst/>
              <a:gdLst/>
              <a:ahLst/>
              <a:cxnLst/>
              <a:rect l="l" t="t" r="r" b="b"/>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0" name="Google Shape;1910;p94"/>
            <p:cNvSpPr/>
            <p:nvPr/>
          </p:nvSpPr>
          <p:spPr>
            <a:xfrm>
              <a:off x="4286250" y="3475831"/>
              <a:ext cx="233400" cy="561900"/>
            </a:xfrm>
            <a:custGeom>
              <a:avLst/>
              <a:gdLst/>
              <a:ahLst/>
              <a:cxnLst/>
              <a:rect l="l" t="t" r="r" b="b"/>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1" name="Google Shape;1911;p94"/>
            <p:cNvSpPr/>
            <p:nvPr/>
          </p:nvSpPr>
          <p:spPr>
            <a:xfrm>
              <a:off x="4670425" y="3475831"/>
              <a:ext cx="231900" cy="561900"/>
            </a:xfrm>
            <a:custGeom>
              <a:avLst/>
              <a:gdLst/>
              <a:ahLst/>
              <a:cxnLst/>
              <a:rect l="l" t="t" r="r" b="b"/>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2" name="Google Shape;1912;p94"/>
            <p:cNvSpPr/>
            <p:nvPr/>
          </p:nvSpPr>
          <p:spPr>
            <a:xfrm>
              <a:off x="4537075" y="3602831"/>
              <a:ext cx="114300" cy="111000"/>
            </a:xfrm>
            <a:custGeom>
              <a:avLst/>
              <a:gdLst/>
              <a:ahLst/>
              <a:cxnLst/>
              <a:rect l="l" t="t" r="r" b="b"/>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3" name="Google Shape;1913;p94"/>
            <p:cNvSpPr/>
            <p:nvPr/>
          </p:nvSpPr>
          <p:spPr>
            <a:xfrm>
              <a:off x="4524375" y="3713956"/>
              <a:ext cx="142800" cy="324000"/>
            </a:xfrm>
            <a:custGeom>
              <a:avLst/>
              <a:gdLst/>
              <a:ahLst/>
              <a:cxnLst/>
              <a:rect l="l" t="t" r="r" b="b"/>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4" name="Google Shape;1914;p94"/>
            <p:cNvSpPr/>
            <p:nvPr/>
          </p:nvSpPr>
          <p:spPr>
            <a:xfrm>
              <a:off x="4524375" y="3713956"/>
              <a:ext cx="142800" cy="324000"/>
            </a:xfrm>
            <a:custGeom>
              <a:avLst/>
              <a:gdLst/>
              <a:ahLst/>
              <a:cxnLst/>
              <a:rect l="l" t="t" r="r" b="b"/>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5" name="Google Shape;1915;p94"/>
            <p:cNvSpPr/>
            <p:nvPr/>
          </p:nvSpPr>
          <p:spPr>
            <a:xfrm>
              <a:off x="4448175" y="3434556"/>
              <a:ext cx="147600" cy="282600"/>
            </a:xfrm>
            <a:custGeom>
              <a:avLst/>
              <a:gdLst/>
              <a:ahLst/>
              <a:cxnLst/>
              <a:rect l="l" t="t" r="r" b="b"/>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6" name="Google Shape;1916;p94"/>
            <p:cNvSpPr/>
            <p:nvPr/>
          </p:nvSpPr>
          <p:spPr>
            <a:xfrm>
              <a:off x="4448175" y="3434556"/>
              <a:ext cx="147600" cy="282600"/>
            </a:xfrm>
            <a:custGeom>
              <a:avLst/>
              <a:gdLst/>
              <a:ahLst/>
              <a:cxnLst/>
              <a:rect l="l" t="t" r="r" b="b"/>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7" name="Google Shape;1917;p94"/>
            <p:cNvSpPr/>
            <p:nvPr/>
          </p:nvSpPr>
          <p:spPr>
            <a:xfrm>
              <a:off x="4460875" y="3378994"/>
              <a:ext cx="268200" cy="93600"/>
            </a:xfrm>
            <a:custGeom>
              <a:avLst/>
              <a:gdLst/>
              <a:ahLst/>
              <a:cxnLst/>
              <a:rect l="l" t="t" r="r" b="b"/>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8" name="Google Shape;1918;p94"/>
            <p:cNvSpPr/>
            <p:nvPr/>
          </p:nvSpPr>
          <p:spPr>
            <a:xfrm>
              <a:off x="4183063" y="2682081"/>
              <a:ext cx="823800" cy="758700"/>
            </a:xfrm>
            <a:custGeom>
              <a:avLst/>
              <a:gdLst/>
              <a:ahLst/>
              <a:cxnLst/>
              <a:rect l="l" t="t" r="r" b="b"/>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9" name="Google Shape;1919;p94"/>
            <p:cNvSpPr/>
            <p:nvPr/>
          </p:nvSpPr>
          <p:spPr>
            <a:xfrm>
              <a:off x="4279900" y="2585244"/>
              <a:ext cx="647700" cy="584100"/>
            </a:xfrm>
            <a:custGeom>
              <a:avLst/>
              <a:gdLst/>
              <a:ahLst/>
              <a:cxnLst/>
              <a:rect l="l" t="t" r="r" b="b"/>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0" name="Google Shape;1920;p94"/>
            <p:cNvSpPr/>
            <p:nvPr/>
          </p:nvSpPr>
          <p:spPr>
            <a:xfrm>
              <a:off x="4595813" y="3434556"/>
              <a:ext cx="141300" cy="285900"/>
            </a:xfrm>
            <a:custGeom>
              <a:avLst/>
              <a:gdLst/>
              <a:ahLst/>
              <a:cxnLst/>
              <a:rect l="l" t="t" r="r" b="b"/>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1" name="Google Shape;1921;p94"/>
            <p:cNvSpPr/>
            <p:nvPr/>
          </p:nvSpPr>
          <p:spPr>
            <a:xfrm>
              <a:off x="4595813" y="3434556"/>
              <a:ext cx="141300" cy="285900"/>
            </a:xfrm>
            <a:custGeom>
              <a:avLst/>
              <a:gdLst/>
              <a:ahLst/>
              <a:cxnLst/>
              <a:rect l="l" t="t" r="r" b="b"/>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2" name="Google Shape;1922;p94"/>
            <p:cNvSpPr/>
            <p:nvPr/>
          </p:nvSpPr>
          <p:spPr>
            <a:xfrm>
              <a:off x="4460875" y="3431381"/>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3" name="Google Shape;1923;p94"/>
            <p:cNvSpPr/>
            <p:nvPr/>
          </p:nvSpPr>
          <p:spPr>
            <a:xfrm>
              <a:off x="4460875" y="3431381"/>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4" name="Google Shape;1924;p94"/>
            <p:cNvSpPr/>
            <p:nvPr/>
          </p:nvSpPr>
          <p:spPr>
            <a:xfrm>
              <a:off x="4568825" y="3713956"/>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5" name="Google Shape;1925;p94"/>
            <p:cNvSpPr/>
            <p:nvPr/>
          </p:nvSpPr>
          <p:spPr>
            <a:xfrm>
              <a:off x="4568825" y="3713956"/>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6" name="Google Shape;1926;p94"/>
            <p:cNvSpPr/>
            <p:nvPr/>
          </p:nvSpPr>
          <p:spPr>
            <a:xfrm>
              <a:off x="4568825" y="3713956"/>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7" name="Google Shape;1927;p94"/>
            <p:cNvSpPr/>
            <p:nvPr/>
          </p:nvSpPr>
          <p:spPr>
            <a:xfrm>
              <a:off x="4568825" y="371395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28" name="Google Shape;1928;p94"/>
          <p:cNvSpPr/>
          <p:nvPr/>
        </p:nvSpPr>
        <p:spPr>
          <a:xfrm>
            <a:off x="0" y="1100667"/>
            <a:ext cx="9144000" cy="4614300"/>
          </a:xfrm>
          <a:prstGeom prst="rect">
            <a:avLst/>
          </a:prstGeom>
          <a:solidFill>
            <a:schemeClr val="lt1">
              <a:alpha val="61176"/>
            </a:scheme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1944"/>
        <p:cNvGrpSpPr/>
        <p:nvPr/>
      </p:nvGrpSpPr>
      <p:grpSpPr>
        <a:xfrm>
          <a:off x="0" y="0"/>
          <a:ext cx="0" cy="0"/>
          <a:chOff x="0" y="0"/>
          <a:chExt cx="0" cy="0"/>
        </a:xfrm>
      </p:grpSpPr>
      <p:sp>
        <p:nvSpPr>
          <p:cNvPr id="1945" name="Google Shape;1945;p96"/>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pPr rtl="0"/>
            <a:endParaRPr/>
          </a:p>
        </p:txBody>
      </p:sp>
      <p:sp>
        <p:nvSpPr>
          <p:cNvPr id="1946" name="Google Shape;1946;p9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947" name="Google Shape;1947;p9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48"/>
        <p:cNvGrpSpPr/>
        <p:nvPr/>
      </p:nvGrpSpPr>
      <p:grpSpPr>
        <a:xfrm>
          <a:off x="0" y="0"/>
          <a:ext cx="0" cy="0"/>
          <a:chOff x="0" y="0"/>
          <a:chExt cx="0" cy="0"/>
        </a:xfrm>
      </p:grpSpPr>
      <p:sp>
        <p:nvSpPr>
          <p:cNvPr id="1949" name="Google Shape;1949;p97"/>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pPr rtl="0"/>
            <a:endParaRPr/>
          </a:p>
        </p:txBody>
      </p:sp>
      <p:sp>
        <p:nvSpPr>
          <p:cNvPr id="1950" name="Google Shape;1950;p97"/>
          <p:cNvSpPr txBox="1">
            <a:spLocks noGrp="1"/>
          </p:cNvSpPr>
          <p:nvPr>
            <p:ph type="body" idx="1"/>
          </p:nvPr>
        </p:nvSpPr>
        <p:spPr>
          <a:xfrm>
            <a:off x="457200" y="1155811"/>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1951" name="Google Shape;1951;p9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952" name="Google Shape;1952;p9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sp>
        <p:nvSpPr>
          <p:cNvPr id="69" name="Google Shape;69;p1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70" name="Google Shape;70;p1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10"/>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2" name="Google Shape;72;p10"/>
          <p:cNvGrpSpPr/>
          <p:nvPr/>
        </p:nvGrpSpPr>
        <p:grpSpPr>
          <a:xfrm>
            <a:off x="2415383" y="1232064"/>
            <a:ext cx="4453655" cy="3254508"/>
            <a:chOff x="2415382" y="1108869"/>
            <a:chExt cx="4453655" cy="2929086"/>
          </a:xfrm>
        </p:grpSpPr>
        <p:sp>
          <p:nvSpPr>
            <p:cNvPr id="73" name="Google Shape;73;p10"/>
            <p:cNvSpPr/>
            <p:nvPr/>
          </p:nvSpPr>
          <p:spPr>
            <a:xfrm>
              <a:off x="4546600" y="1994693"/>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 name="Google Shape;74;p10"/>
            <p:cNvSpPr/>
            <p:nvPr/>
          </p:nvSpPr>
          <p:spPr>
            <a:xfrm>
              <a:off x="4546600" y="1994693"/>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 name="Google Shape;75;p10"/>
            <p:cNvSpPr/>
            <p:nvPr/>
          </p:nvSpPr>
          <p:spPr>
            <a:xfrm>
              <a:off x="5035550" y="15882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 name="Google Shape;76;p10"/>
            <p:cNvSpPr/>
            <p:nvPr/>
          </p:nvSpPr>
          <p:spPr>
            <a:xfrm>
              <a:off x="48593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 name="Google Shape;77;p10"/>
            <p:cNvSpPr/>
            <p:nvPr/>
          </p:nvSpPr>
          <p:spPr>
            <a:xfrm>
              <a:off x="5365750"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 name="Google Shape;78;p10"/>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 name="Google Shape;79;p10"/>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 name="Google Shape;80;p10"/>
            <p:cNvSpPr/>
            <p:nvPr/>
          </p:nvSpPr>
          <p:spPr>
            <a:xfrm>
              <a:off x="5035550" y="1902618"/>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 name="Google Shape;81;p10"/>
            <p:cNvSpPr/>
            <p:nvPr/>
          </p:nvSpPr>
          <p:spPr>
            <a:xfrm>
              <a:off x="4757737" y="1205707"/>
              <a:ext cx="8238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 name="Google Shape;82;p10"/>
            <p:cNvSpPr/>
            <p:nvPr/>
          </p:nvSpPr>
          <p:spPr>
            <a:xfrm>
              <a:off x="4810125" y="1158082"/>
              <a:ext cx="673200" cy="517500"/>
            </a:xfrm>
            <a:custGeom>
              <a:avLst/>
              <a:gdLst/>
              <a:ahLst/>
              <a:cxnLst/>
              <a:rect l="l" t="t" r="r" b="b"/>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 name="Google Shape;83;p10"/>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 name="Google Shape;84;p10"/>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 name="Google Shape;85;p10"/>
            <p:cNvSpPr/>
            <p:nvPr/>
          </p:nvSpPr>
          <p:spPr>
            <a:xfrm>
              <a:off x="5170487" y="2124868"/>
              <a:ext cx="0" cy="0"/>
            </a:xfrm>
            <a:custGeom>
              <a:avLst/>
              <a:gdLst/>
              <a:ahLst/>
              <a:cxnLst/>
              <a:rect l="l" t="t" r="r" b="b"/>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 name="Google Shape;86;p10"/>
            <p:cNvSpPr/>
            <p:nvPr/>
          </p:nvSpPr>
          <p:spPr>
            <a:xfrm>
              <a:off x="5170487" y="2124868"/>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 name="Google Shape;87;p10"/>
            <p:cNvSpPr/>
            <p:nvPr/>
          </p:nvSpPr>
          <p:spPr>
            <a:xfrm>
              <a:off x="5035550" y="19534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 name="Google Shape;88;p10"/>
            <p:cNvSpPr/>
            <p:nvPr/>
          </p:nvSpPr>
          <p:spPr>
            <a:xfrm>
              <a:off x="5035550" y="19534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10"/>
            <p:cNvSpPr/>
            <p:nvPr/>
          </p:nvSpPr>
          <p:spPr>
            <a:xfrm>
              <a:off x="5145087"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 name="Google Shape;90;p10"/>
            <p:cNvSpPr/>
            <p:nvPr/>
          </p:nvSpPr>
          <p:spPr>
            <a:xfrm>
              <a:off x="5145087"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10"/>
            <p:cNvSpPr/>
            <p:nvPr/>
          </p:nvSpPr>
          <p:spPr>
            <a:xfrm>
              <a:off x="5011737" y="1745457"/>
              <a:ext cx="315900" cy="45900"/>
            </a:xfrm>
            <a:custGeom>
              <a:avLst/>
              <a:gdLst/>
              <a:ahLst/>
              <a:cxnLst/>
              <a:rect l="l" t="t" r="r" b="b"/>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p10"/>
            <p:cNvSpPr/>
            <p:nvPr/>
          </p:nvSpPr>
          <p:spPr>
            <a:xfrm>
              <a:off x="3454400" y="199469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 name="Google Shape;93;p10"/>
            <p:cNvSpPr/>
            <p:nvPr/>
          </p:nvSpPr>
          <p:spPr>
            <a:xfrm>
              <a:off x="3454400" y="199469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 name="Google Shape;94;p10"/>
            <p:cNvSpPr/>
            <p:nvPr/>
          </p:nvSpPr>
          <p:spPr>
            <a:xfrm>
              <a:off x="3944937" y="158829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 name="Google Shape;95;p10"/>
            <p:cNvSpPr/>
            <p:nvPr/>
          </p:nvSpPr>
          <p:spPr>
            <a:xfrm>
              <a:off x="37671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 name="Google Shape;96;p10"/>
            <p:cNvSpPr/>
            <p:nvPr/>
          </p:nvSpPr>
          <p:spPr>
            <a:xfrm>
              <a:off x="4275137"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 name="Google Shape;97;p10"/>
            <p:cNvSpPr/>
            <p:nvPr/>
          </p:nvSpPr>
          <p:spPr>
            <a:xfrm>
              <a:off x="3944937" y="1902618"/>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 name="Google Shape;98;p10"/>
            <p:cNvSpPr/>
            <p:nvPr/>
          </p:nvSpPr>
          <p:spPr>
            <a:xfrm>
              <a:off x="3667125" y="120570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10"/>
            <p:cNvSpPr/>
            <p:nvPr/>
          </p:nvSpPr>
          <p:spPr>
            <a:xfrm>
              <a:off x="3762375" y="1108869"/>
              <a:ext cx="649200" cy="582600"/>
            </a:xfrm>
            <a:custGeom>
              <a:avLst/>
              <a:gdLst/>
              <a:ahLst/>
              <a:cxnLst/>
              <a:rect l="l" t="t" r="r" b="b"/>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10"/>
            <p:cNvSpPr/>
            <p:nvPr/>
          </p:nvSpPr>
          <p:spPr>
            <a:xfrm>
              <a:off x="4052887"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 name="Google Shape;101;p10"/>
            <p:cNvSpPr/>
            <p:nvPr/>
          </p:nvSpPr>
          <p:spPr>
            <a:xfrm>
              <a:off x="4052887"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 name="Google Shape;102;p10"/>
            <p:cNvSpPr/>
            <p:nvPr/>
          </p:nvSpPr>
          <p:spPr>
            <a:xfrm>
              <a:off x="3640137" y="1173957"/>
              <a:ext cx="609600" cy="360300"/>
            </a:xfrm>
            <a:custGeom>
              <a:avLst/>
              <a:gdLst/>
              <a:ahLst/>
              <a:cxnLst/>
              <a:rect l="l" t="t" r="r" b="b"/>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 name="Google Shape;103;p10"/>
            <p:cNvSpPr/>
            <p:nvPr/>
          </p:nvSpPr>
          <p:spPr>
            <a:xfrm>
              <a:off x="2844800" y="254714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10"/>
            <p:cNvSpPr/>
            <p:nvPr/>
          </p:nvSpPr>
          <p:spPr>
            <a:xfrm>
              <a:off x="2844800" y="254714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p10"/>
            <p:cNvSpPr/>
            <p:nvPr/>
          </p:nvSpPr>
          <p:spPr>
            <a:xfrm>
              <a:off x="3335337" y="2140743"/>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p10"/>
            <p:cNvSpPr/>
            <p:nvPr/>
          </p:nvSpPr>
          <p:spPr>
            <a:xfrm>
              <a:off x="3157538" y="2105818"/>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p10"/>
            <p:cNvSpPr/>
            <p:nvPr/>
          </p:nvSpPr>
          <p:spPr>
            <a:xfrm>
              <a:off x="3665537" y="2105818"/>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p10"/>
            <p:cNvSpPr/>
            <p:nvPr/>
          </p:nvSpPr>
          <p:spPr>
            <a:xfrm>
              <a:off x="3543300" y="2550318"/>
              <a:ext cx="234900" cy="561900"/>
            </a:xfrm>
            <a:custGeom>
              <a:avLst/>
              <a:gdLst/>
              <a:ahLst/>
              <a:cxnLst/>
              <a:rect l="l" t="t" r="r" b="b"/>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10"/>
            <p:cNvSpPr/>
            <p:nvPr/>
          </p:nvSpPr>
          <p:spPr>
            <a:xfrm>
              <a:off x="3057525" y="175815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 name="Google Shape;110;p10"/>
            <p:cNvSpPr/>
            <p:nvPr/>
          </p:nvSpPr>
          <p:spPr>
            <a:xfrm>
              <a:off x="3194050" y="2169318"/>
              <a:ext cx="547800" cy="347700"/>
            </a:xfrm>
            <a:custGeom>
              <a:avLst/>
              <a:gdLst/>
              <a:ahLst/>
              <a:cxnLst/>
              <a:rect l="l" t="t" r="r" b="b"/>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 name="Google Shape;111;p10"/>
            <p:cNvSpPr/>
            <p:nvPr/>
          </p:nvSpPr>
          <p:spPr>
            <a:xfrm>
              <a:off x="3222625" y="2077243"/>
              <a:ext cx="504900" cy="1842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p10"/>
            <p:cNvSpPr/>
            <p:nvPr/>
          </p:nvSpPr>
          <p:spPr>
            <a:xfrm>
              <a:off x="2670969" y="2516189"/>
              <a:ext cx="690600" cy="960300"/>
            </a:xfrm>
            <a:custGeom>
              <a:avLst/>
              <a:gdLst/>
              <a:ahLst/>
              <a:cxnLst/>
              <a:rect l="l" t="t" r="r" b="b"/>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 name="Google Shape;113;p10"/>
            <p:cNvSpPr/>
            <p:nvPr/>
          </p:nvSpPr>
          <p:spPr>
            <a:xfrm>
              <a:off x="2415382" y="3375026"/>
              <a:ext cx="11844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 name="Google Shape;114;p10"/>
            <p:cNvSpPr/>
            <p:nvPr/>
          </p:nvSpPr>
          <p:spPr>
            <a:xfrm>
              <a:off x="2888457" y="3375026"/>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 name="Google Shape;115;p10"/>
            <p:cNvSpPr/>
            <p:nvPr/>
          </p:nvSpPr>
          <p:spPr>
            <a:xfrm>
              <a:off x="2890044" y="2976564"/>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16" name="Google Shape;116;p10"/>
            <p:cNvGrpSpPr/>
            <p:nvPr/>
          </p:nvGrpSpPr>
          <p:grpSpPr>
            <a:xfrm>
              <a:off x="3186172" y="2302669"/>
              <a:ext cx="468241" cy="828602"/>
              <a:chOff x="2548790" y="2218531"/>
              <a:chExt cx="468241" cy="828602"/>
            </a:xfrm>
          </p:grpSpPr>
          <p:grpSp>
            <p:nvGrpSpPr>
              <p:cNvPr id="117" name="Google Shape;117;p10"/>
              <p:cNvGrpSpPr/>
              <p:nvPr/>
            </p:nvGrpSpPr>
            <p:grpSpPr>
              <a:xfrm>
                <a:off x="2663031" y="2218531"/>
                <a:ext cx="354000" cy="827113"/>
                <a:chOff x="2291616" y="2152650"/>
                <a:chExt cx="354000" cy="827113"/>
              </a:xfrm>
            </p:grpSpPr>
            <p:sp>
              <p:nvSpPr>
                <p:cNvPr id="118" name="Google Shape;118;p10"/>
                <p:cNvSpPr/>
                <p:nvPr/>
              </p:nvSpPr>
              <p:spPr>
                <a:xfrm>
                  <a:off x="2291616" y="2544763"/>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 name="Google Shape;119;p10"/>
                <p:cNvSpPr/>
                <p:nvPr/>
              </p:nvSpPr>
              <p:spPr>
                <a:xfrm>
                  <a:off x="2420203" y="2544763"/>
                  <a:ext cx="114300" cy="112800"/>
                </a:xfrm>
                <a:custGeom>
                  <a:avLst/>
                  <a:gdLst/>
                  <a:ahLst/>
                  <a:cxnLst/>
                  <a:rect l="l" t="t" r="r" b="b"/>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 name="Google Shape;120;p10"/>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p10"/>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 name="Google Shape;122;p10"/>
                <p:cNvSpPr/>
                <p:nvPr/>
              </p:nvSpPr>
              <p:spPr>
                <a:xfrm>
                  <a:off x="2331303"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 name="Google Shape;123;p10"/>
                <p:cNvSpPr/>
                <p:nvPr/>
              </p:nvSpPr>
              <p:spPr>
                <a:xfrm>
                  <a:off x="2331303"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 name="Google Shape;124;p10"/>
                <p:cNvSpPr/>
                <p:nvPr/>
              </p:nvSpPr>
              <p:spPr>
                <a:xfrm>
                  <a:off x="2344003" y="2322513"/>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10"/>
                <p:cNvSpPr/>
                <p:nvPr/>
              </p:nvSpPr>
              <p:spPr>
                <a:xfrm>
                  <a:off x="2477353"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 name="Google Shape;126;p10"/>
                <p:cNvSpPr/>
                <p:nvPr/>
              </p:nvSpPr>
              <p:spPr>
                <a:xfrm>
                  <a:off x="2477353"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 name="Google Shape;127;p10"/>
                <p:cNvSpPr/>
                <p:nvPr/>
              </p:nvSpPr>
              <p:spPr>
                <a:xfrm>
                  <a:off x="2477353" y="2544763"/>
                  <a:ext cx="0" cy="0"/>
                </a:xfrm>
                <a:custGeom>
                  <a:avLst/>
                  <a:gdLst/>
                  <a:ahLst/>
                  <a:cxnLst/>
                  <a:rect l="l" t="t" r="r" b="b"/>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 name="Google Shape;128;p10"/>
                <p:cNvSpPr/>
                <p:nvPr/>
              </p:nvSpPr>
              <p:spPr>
                <a:xfrm>
                  <a:off x="2477353" y="2544763"/>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 name="Google Shape;129;p10"/>
                <p:cNvSpPr/>
                <p:nvPr/>
              </p:nvSpPr>
              <p:spPr>
                <a:xfrm>
                  <a:off x="2344003"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p10"/>
                <p:cNvSpPr/>
                <p:nvPr/>
              </p:nvSpPr>
              <p:spPr>
                <a:xfrm>
                  <a:off x="2344003"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Google Shape;131;p10"/>
                <p:cNvSpPr/>
                <p:nvPr/>
              </p:nvSpPr>
              <p:spPr>
                <a:xfrm>
                  <a:off x="2451953" y="265747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10"/>
                <p:cNvSpPr/>
                <p:nvPr/>
              </p:nvSpPr>
              <p:spPr>
                <a:xfrm>
                  <a:off x="2451953" y="265747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 name="Google Shape;133;p10"/>
                <p:cNvSpPr/>
                <p:nvPr/>
              </p:nvSpPr>
              <p:spPr>
                <a:xfrm>
                  <a:off x="2451953" y="2657475"/>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10"/>
                <p:cNvSpPr/>
                <p:nvPr/>
              </p:nvSpPr>
              <p:spPr>
                <a:xfrm>
                  <a:off x="2451953" y="265747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p10"/>
                <p:cNvSpPr/>
                <p:nvPr/>
              </p:nvSpPr>
              <p:spPr>
                <a:xfrm>
                  <a:off x="2340828" y="2152650"/>
                  <a:ext cx="276300" cy="169800"/>
                </a:xfrm>
                <a:custGeom>
                  <a:avLst/>
                  <a:gdLst/>
                  <a:ahLst/>
                  <a:cxnLst/>
                  <a:rect l="l" t="t" r="r" b="b"/>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6" name="Google Shape;136;p10"/>
              <p:cNvSpPr/>
              <p:nvPr/>
            </p:nvSpPr>
            <p:spPr>
              <a:xfrm>
                <a:off x="2548790" y="2485233"/>
                <a:ext cx="233400" cy="561900"/>
              </a:xfrm>
              <a:custGeom>
                <a:avLst/>
                <a:gdLst/>
                <a:ahLst/>
                <a:cxnLst/>
                <a:rect l="l" t="t" r="r" b="b"/>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7" name="Google Shape;137;p10"/>
            <p:cNvGrpSpPr/>
            <p:nvPr/>
          </p:nvGrpSpPr>
          <p:grpSpPr>
            <a:xfrm>
              <a:off x="2639220" y="2590802"/>
              <a:ext cx="709562" cy="769886"/>
              <a:chOff x="2668588" y="2424907"/>
              <a:chExt cx="709562" cy="769886"/>
            </a:xfrm>
          </p:grpSpPr>
          <p:sp>
            <p:nvSpPr>
              <p:cNvPr id="138" name="Google Shape;138;p10"/>
              <p:cNvSpPr/>
              <p:nvPr/>
            </p:nvSpPr>
            <p:spPr>
              <a:xfrm>
                <a:off x="3257550" y="2820193"/>
                <a:ext cx="120600" cy="1779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Google Shape;139;p10"/>
              <p:cNvSpPr/>
              <p:nvPr/>
            </p:nvSpPr>
            <p:spPr>
              <a:xfrm>
                <a:off x="2695575" y="2820193"/>
                <a:ext cx="122100" cy="1779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p10"/>
              <p:cNvSpPr/>
              <p:nvPr/>
            </p:nvSpPr>
            <p:spPr>
              <a:xfrm>
                <a:off x="2919413" y="3112293"/>
                <a:ext cx="2349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10"/>
              <p:cNvSpPr/>
              <p:nvPr/>
            </p:nvSpPr>
            <p:spPr>
              <a:xfrm>
                <a:off x="2711450" y="2445543"/>
                <a:ext cx="652500" cy="7239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 name="Google Shape;142;p10"/>
              <p:cNvSpPr/>
              <p:nvPr/>
            </p:nvSpPr>
            <p:spPr>
              <a:xfrm>
                <a:off x="2668588" y="2424907"/>
                <a:ext cx="690600" cy="498600"/>
              </a:xfrm>
              <a:custGeom>
                <a:avLst/>
                <a:gdLst/>
                <a:ahLst/>
                <a:cxnLst/>
                <a:rect l="l" t="t" r="r" b="b"/>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3" name="Google Shape;143;p10"/>
            <p:cNvSpPr/>
            <p:nvPr/>
          </p:nvSpPr>
          <p:spPr>
            <a:xfrm>
              <a:off x="2712244" y="3384551"/>
              <a:ext cx="234900" cy="433500"/>
            </a:xfrm>
            <a:custGeom>
              <a:avLst/>
              <a:gdLst/>
              <a:ahLst/>
              <a:cxnLst/>
              <a:rect l="l" t="t" r="r" b="b"/>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 name="Google Shape;144;p10"/>
            <p:cNvSpPr/>
            <p:nvPr/>
          </p:nvSpPr>
          <p:spPr>
            <a:xfrm>
              <a:off x="3067844" y="3381376"/>
              <a:ext cx="231900" cy="436500"/>
            </a:xfrm>
            <a:custGeom>
              <a:avLst/>
              <a:gdLst/>
              <a:ahLst/>
              <a:cxnLst/>
              <a:rect l="l" t="t" r="r" b="b"/>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10"/>
            <p:cNvSpPr/>
            <p:nvPr/>
          </p:nvSpPr>
          <p:spPr>
            <a:xfrm>
              <a:off x="5316537" y="1786732"/>
              <a:ext cx="379500" cy="960300"/>
            </a:xfrm>
            <a:custGeom>
              <a:avLst/>
              <a:gdLst/>
              <a:ahLst/>
              <a:cxnLst/>
              <a:rect l="l" t="t" r="r" b="b"/>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 name="Google Shape;146;p10"/>
            <p:cNvSpPr/>
            <p:nvPr/>
          </p:nvSpPr>
          <p:spPr>
            <a:xfrm>
              <a:off x="5702300" y="1786732"/>
              <a:ext cx="379500" cy="960300"/>
            </a:xfrm>
            <a:custGeom>
              <a:avLst/>
              <a:gdLst/>
              <a:ahLst/>
              <a:cxnLst/>
              <a:rect l="l" t="t" r="r" b="b"/>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 name="Google Shape;147;p10"/>
            <p:cNvSpPr/>
            <p:nvPr/>
          </p:nvSpPr>
          <p:spPr>
            <a:xfrm>
              <a:off x="5116512" y="2553493"/>
              <a:ext cx="11826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 name="Google Shape;148;p10"/>
            <p:cNvSpPr/>
            <p:nvPr/>
          </p:nvSpPr>
          <p:spPr>
            <a:xfrm>
              <a:off x="5588000" y="2553493"/>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 name="Google Shape;149;p10"/>
            <p:cNvSpPr/>
            <p:nvPr/>
          </p:nvSpPr>
          <p:spPr>
            <a:xfrm>
              <a:off x="5589587" y="2155032"/>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 name="Google Shape;150;p10"/>
            <p:cNvSpPr/>
            <p:nvPr/>
          </p:nvSpPr>
          <p:spPr>
            <a:xfrm>
              <a:off x="5927725" y="2164557"/>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10"/>
            <p:cNvSpPr/>
            <p:nvPr/>
          </p:nvSpPr>
          <p:spPr>
            <a:xfrm>
              <a:off x="5365750" y="2164557"/>
              <a:ext cx="1221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p10"/>
            <p:cNvSpPr/>
            <p:nvPr/>
          </p:nvSpPr>
          <p:spPr>
            <a:xfrm>
              <a:off x="5589587" y="2458243"/>
              <a:ext cx="234900" cy="810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10"/>
            <p:cNvSpPr/>
            <p:nvPr/>
          </p:nvSpPr>
          <p:spPr>
            <a:xfrm>
              <a:off x="5381625" y="1791493"/>
              <a:ext cx="6525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 name="Google Shape;154;p10"/>
            <p:cNvSpPr/>
            <p:nvPr/>
          </p:nvSpPr>
          <p:spPr>
            <a:xfrm>
              <a:off x="5368925" y="1774032"/>
              <a:ext cx="657300" cy="493800"/>
            </a:xfrm>
            <a:custGeom>
              <a:avLst/>
              <a:gdLst/>
              <a:ahLst/>
              <a:cxnLst/>
              <a:rect l="l" t="t" r="r" b="b"/>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 name="Google Shape;155;p10"/>
            <p:cNvSpPr/>
            <p:nvPr/>
          </p:nvSpPr>
          <p:spPr>
            <a:xfrm>
              <a:off x="5413375" y="2563018"/>
              <a:ext cx="233400" cy="433500"/>
            </a:xfrm>
            <a:custGeom>
              <a:avLst/>
              <a:gdLst/>
              <a:ahLst/>
              <a:cxnLst/>
              <a:rect l="l" t="t" r="r" b="b"/>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 name="Google Shape;156;p10"/>
            <p:cNvSpPr/>
            <p:nvPr/>
          </p:nvSpPr>
          <p:spPr>
            <a:xfrm>
              <a:off x="5767387" y="2559843"/>
              <a:ext cx="233400" cy="436500"/>
            </a:xfrm>
            <a:custGeom>
              <a:avLst/>
              <a:gdLst/>
              <a:ahLst/>
              <a:cxnLst/>
              <a:rect l="l" t="t" r="r" b="b"/>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p10"/>
            <p:cNvSpPr/>
            <p:nvPr/>
          </p:nvSpPr>
          <p:spPr>
            <a:xfrm>
              <a:off x="5621337" y="3086893"/>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Google Shape;158;p10"/>
            <p:cNvSpPr/>
            <p:nvPr/>
          </p:nvSpPr>
          <p:spPr>
            <a:xfrm>
              <a:off x="5621337" y="3086893"/>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 name="Google Shape;159;p10"/>
            <p:cNvSpPr/>
            <p:nvPr/>
          </p:nvSpPr>
          <p:spPr>
            <a:xfrm>
              <a:off x="6110287" y="2680493"/>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 name="Google Shape;160;p10"/>
            <p:cNvSpPr/>
            <p:nvPr/>
          </p:nvSpPr>
          <p:spPr>
            <a:xfrm>
              <a:off x="5934075" y="2645568"/>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 name="Google Shape;161;p10"/>
            <p:cNvSpPr/>
            <p:nvPr/>
          </p:nvSpPr>
          <p:spPr>
            <a:xfrm>
              <a:off x="6442075" y="2645568"/>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Google Shape;162;p10"/>
            <p:cNvSpPr/>
            <p:nvPr/>
          </p:nvSpPr>
          <p:spPr>
            <a:xfrm>
              <a:off x="6186487" y="3217068"/>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10"/>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p10"/>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 name="Google Shape;165;p10"/>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Google Shape;166;p10"/>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7" name="Google Shape;167;p10"/>
            <p:cNvSpPr/>
            <p:nvPr/>
          </p:nvSpPr>
          <p:spPr>
            <a:xfrm>
              <a:off x="6110287" y="2993232"/>
              <a:ext cx="268200" cy="936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 name="Google Shape;168;p10"/>
            <p:cNvSpPr/>
            <p:nvPr/>
          </p:nvSpPr>
          <p:spPr>
            <a:xfrm>
              <a:off x="5834062" y="2296318"/>
              <a:ext cx="822300" cy="7605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Google Shape;169;p10"/>
            <p:cNvSpPr/>
            <p:nvPr/>
          </p:nvSpPr>
          <p:spPr>
            <a:xfrm>
              <a:off x="5916612" y="2201068"/>
              <a:ext cx="625500" cy="582600"/>
            </a:xfrm>
            <a:custGeom>
              <a:avLst/>
              <a:gdLst/>
              <a:ahLst/>
              <a:cxnLst/>
              <a:rect l="l" t="t" r="r" b="b"/>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0" name="Google Shape;170;p10"/>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 name="Google Shape;171;p10"/>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p10"/>
            <p:cNvSpPr/>
            <p:nvPr/>
          </p:nvSpPr>
          <p:spPr>
            <a:xfrm>
              <a:off x="6110287" y="30456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 name="Google Shape;173;p10"/>
            <p:cNvSpPr/>
            <p:nvPr/>
          </p:nvSpPr>
          <p:spPr>
            <a:xfrm>
              <a:off x="6110287" y="30456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 name="Google Shape;174;p10"/>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p10"/>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 name="Google Shape;176;p10"/>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 name="Google Shape;177;p10"/>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Google Shape;178;p10"/>
            <p:cNvSpPr/>
            <p:nvPr/>
          </p:nvSpPr>
          <p:spPr>
            <a:xfrm>
              <a:off x="3990975" y="2572543"/>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 name="Google Shape;179;p10"/>
            <p:cNvSpPr/>
            <p:nvPr/>
          </p:nvSpPr>
          <p:spPr>
            <a:xfrm>
              <a:off x="3990975" y="2572543"/>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 name="Google Shape;180;p10"/>
            <p:cNvSpPr/>
            <p:nvPr/>
          </p:nvSpPr>
          <p:spPr>
            <a:xfrm>
              <a:off x="4479925" y="2167732"/>
              <a:ext cx="268200" cy="5589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 name="Google Shape;181;p10"/>
            <p:cNvSpPr/>
            <p:nvPr/>
          </p:nvSpPr>
          <p:spPr>
            <a:xfrm>
              <a:off x="4303712" y="2131218"/>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 name="Google Shape;182;p10"/>
            <p:cNvSpPr/>
            <p:nvPr/>
          </p:nvSpPr>
          <p:spPr>
            <a:xfrm>
              <a:off x="4811712" y="2131218"/>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p10"/>
            <p:cNvSpPr/>
            <p:nvPr/>
          </p:nvSpPr>
          <p:spPr>
            <a:xfrm>
              <a:off x="4556125" y="2702718"/>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p10"/>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 name="Google Shape;185;p10"/>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 name="Google Shape;186;p10"/>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 name="Google Shape;187;p10"/>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 name="Google Shape;188;p10"/>
            <p:cNvSpPr/>
            <p:nvPr/>
          </p:nvSpPr>
          <p:spPr>
            <a:xfrm>
              <a:off x="4479925" y="2480468"/>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 name="Google Shape;189;p10"/>
            <p:cNvSpPr/>
            <p:nvPr/>
          </p:nvSpPr>
          <p:spPr>
            <a:xfrm>
              <a:off x="4202112" y="1783557"/>
              <a:ext cx="823800" cy="7587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 name="Google Shape;190;p10"/>
            <p:cNvSpPr/>
            <p:nvPr/>
          </p:nvSpPr>
          <p:spPr>
            <a:xfrm>
              <a:off x="4319587" y="1670843"/>
              <a:ext cx="633300" cy="598500"/>
            </a:xfrm>
            <a:custGeom>
              <a:avLst/>
              <a:gdLst/>
              <a:ahLst/>
              <a:cxnLst/>
              <a:rect l="l" t="t" r="r" b="b"/>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p10"/>
            <p:cNvSpPr/>
            <p:nvPr/>
          </p:nvSpPr>
          <p:spPr>
            <a:xfrm>
              <a:off x="3124200" y="1610519"/>
              <a:ext cx="647700" cy="598500"/>
            </a:xfrm>
            <a:custGeom>
              <a:avLst/>
              <a:gdLst/>
              <a:ahLst/>
              <a:cxnLst/>
              <a:rect l="l" t="t" r="r" b="b"/>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 name="Google Shape;192;p10"/>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 name="Google Shape;193;p10"/>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4" name="Google Shape;194;p10"/>
            <p:cNvSpPr/>
            <p:nvPr/>
          </p:nvSpPr>
          <p:spPr>
            <a:xfrm>
              <a:off x="4479925" y="253126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5" name="Google Shape;195;p10"/>
            <p:cNvSpPr/>
            <p:nvPr/>
          </p:nvSpPr>
          <p:spPr>
            <a:xfrm>
              <a:off x="4479925" y="253126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6" name="Google Shape;196;p10"/>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 name="Google Shape;197;p10"/>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 name="Google Shape;198;p10"/>
            <p:cNvSpPr/>
            <p:nvPr/>
          </p:nvSpPr>
          <p:spPr>
            <a:xfrm>
              <a:off x="4589462"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 name="Google Shape;199;p10"/>
            <p:cNvSpPr/>
            <p:nvPr/>
          </p:nvSpPr>
          <p:spPr>
            <a:xfrm>
              <a:off x="4589462"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p10"/>
            <p:cNvSpPr/>
            <p:nvPr/>
          </p:nvSpPr>
          <p:spPr>
            <a:xfrm>
              <a:off x="5054600" y="2539207"/>
              <a:ext cx="796800" cy="1043100"/>
            </a:xfrm>
            <a:custGeom>
              <a:avLst/>
              <a:gdLst/>
              <a:ahLst/>
              <a:cxnLst/>
              <a:rect l="l" t="t" r="r" b="b"/>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 name="Google Shape;201;p10"/>
            <p:cNvSpPr/>
            <p:nvPr/>
          </p:nvSpPr>
          <p:spPr>
            <a:xfrm>
              <a:off x="4859337" y="3375819"/>
              <a:ext cx="1182600" cy="468300"/>
            </a:xfrm>
            <a:custGeom>
              <a:avLst/>
              <a:gdLst/>
              <a:ahLst/>
              <a:cxnLst/>
              <a:rect l="l" t="t" r="r" b="b"/>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p10"/>
            <p:cNvSpPr/>
            <p:nvPr/>
          </p:nvSpPr>
          <p:spPr>
            <a:xfrm>
              <a:off x="5332412" y="3002757"/>
              <a:ext cx="2364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Google Shape;203;p10"/>
            <p:cNvSpPr/>
            <p:nvPr/>
          </p:nvSpPr>
          <p:spPr>
            <a:xfrm>
              <a:off x="5670550" y="3012282"/>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Google Shape;204;p10"/>
            <p:cNvSpPr/>
            <p:nvPr/>
          </p:nvSpPr>
          <p:spPr>
            <a:xfrm>
              <a:off x="5110162" y="3012282"/>
              <a:ext cx="1206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Google Shape;205;p10"/>
            <p:cNvSpPr/>
            <p:nvPr/>
          </p:nvSpPr>
          <p:spPr>
            <a:xfrm>
              <a:off x="5332412" y="3304382"/>
              <a:ext cx="2364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Google Shape;206;p10"/>
            <p:cNvSpPr/>
            <p:nvPr/>
          </p:nvSpPr>
          <p:spPr>
            <a:xfrm>
              <a:off x="5126037" y="2639218"/>
              <a:ext cx="6510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Google Shape;207;p10"/>
            <p:cNvSpPr/>
            <p:nvPr/>
          </p:nvSpPr>
          <p:spPr>
            <a:xfrm>
              <a:off x="5122862" y="2618582"/>
              <a:ext cx="689100" cy="496800"/>
            </a:xfrm>
            <a:custGeom>
              <a:avLst/>
              <a:gdLst/>
              <a:ahLst/>
              <a:cxnLst/>
              <a:rect l="l" t="t" r="r" b="b"/>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 name="Google Shape;208;p10"/>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 name="Google Shape;209;p10"/>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 name="Google Shape;210;p10"/>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 name="Google Shape;211;p10"/>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 name="Google Shape;212;p10"/>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 name="Google Shape;213;p10"/>
            <p:cNvSpPr/>
            <p:nvPr/>
          </p:nvSpPr>
          <p:spPr>
            <a:xfrm>
              <a:off x="5200650" y="2972593"/>
              <a:ext cx="507900" cy="184200"/>
            </a:xfrm>
            <a:custGeom>
              <a:avLst/>
              <a:gdLst/>
              <a:ahLst/>
              <a:cxnLst/>
              <a:rect l="l" t="t" r="r" b="b"/>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Google Shape;214;p10"/>
            <p:cNvSpPr/>
            <p:nvPr/>
          </p:nvSpPr>
          <p:spPr>
            <a:xfrm>
              <a:off x="5448300" y="3542507"/>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Google Shape;215;p10"/>
            <p:cNvSpPr/>
            <p:nvPr/>
          </p:nvSpPr>
          <p:spPr>
            <a:xfrm>
              <a:off x="5332412" y="3382169"/>
              <a:ext cx="236400" cy="160200"/>
            </a:xfrm>
            <a:custGeom>
              <a:avLst/>
              <a:gdLst/>
              <a:ahLst/>
              <a:cxnLst/>
              <a:rect l="l" t="t" r="r" b="b"/>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p10"/>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10"/>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Google Shape;218;p10"/>
            <p:cNvSpPr/>
            <p:nvPr/>
          </p:nvSpPr>
          <p:spPr>
            <a:xfrm>
              <a:off x="3775075" y="2902743"/>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Google Shape;219;p10"/>
            <p:cNvSpPr/>
            <p:nvPr/>
          </p:nvSpPr>
          <p:spPr>
            <a:xfrm>
              <a:off x="3597275" y="2866232"/>
              <a:ext cx="112800" cy="165000"/>
            </a:xfrm>
            <a:custGeom>
              <a:avLst/>
              <a:gdLst/>
              <a:ahLst/>
              <a:cxnLst/>
              <a:rect l="l" t="t" r="r" b="b"/>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p10"/>
            <p:cNvSpPr/>
            <p:nvPr/>
          </p:nvSpPr>
          <p:spPr>
            <a:xfrm>
              <a:off x="4106862" y="2866232"/>
              <a:ext cx="112800" cy="165000"/>
            </a:xfrm>
            <a:custGeom>
              <a:avLst/>
              <a:gdLst/>
              <a:ahLst/>
              <a:cxnLst/>
              <a:rect l="l" t="t" r="r" b="b"/>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Google Shape;221;p10"/>
            <p:cNvSpPr/>
            <p:nvPr/>
          </p:nvSpPr>
          <p:spPr>
            <a:xfrm>
              <a:off x="3722687" y="3437732"/>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10"/>
            <p:cNvSpPr/>
            <p:nvPr/>
          </p:nvSpPr>
          <p:spPr>
            <a:xfrm>
              <a:off x="3598862" y="3312319"/>
              <a:ext cx="234900" cy="560400"/>
            </a:xfrm>
            <a:custGeom>
              <a:avLst/>
              <a:gdLst/>
              <a:ahLst/>
              <a:cxnLst/>
              <a:rect l="l" t="t" r="r" b="b"/>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Google Shape;223;p10"/>
            <p:cNvSpPr/>
            <p:nvPr/>
          </p:nvSpPr>
          <p:spPr>
            <a:xfrm>
              <a:off x="3984625" y="3312319"/>
              <a:ext cx="233400" cy="560400"/>
            </a:xfrm>
            <a:custGeom>
              <a:avLst/>
              <a:gdLst/>
              <a:ahLst/>
              <a:cxnLst/>
              <a:rect l="l" t="t" r="r" b="b"/>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Google Shape;224;p10"/>
            <p:cNvSpPr/>
            <p:nvPr/>
          </p:nvSpPr>
          <p:spPr>
            <a:xfrm>
              <a:off x="3851275" y="3437732"/>
              <a:ext cx="115800" cy="112800"/>
            </a:xfrm>
            <a:custGeom>
              <a:avLst/>
              <a:gdLst/>
              <a:ahLst/>
              <a:cxnLst/>
              <a:rect l="l" t="t" r="r" b="b"/>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Google Shape;225;p10"/>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10"/>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Google Shape;227;p10"/>
            <p:cNvSpPr/>
            <p:nvPr/>
          </p:nvSpPr>
          <p:spPr>
            <a:xfrm>
              <a:off x="3762375" y="3271043"/>
              <a:ext cx="146100" cy="282600"/>
            </a:xfrm>
            <a:custGeom>
              <a:avLst/>
              <a:gdLst/>
              <a:ahLst/>
              <a:cxnLst/>
              <a:rect l="l" t="t" r="r" b="b"/>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Google Shape;228;p10"/>
            <p:cNvSpPr/>
            <p:nvPr/>
          </p:nvSpPr>
          <p:spPr>
            <a:xfrm>
              <a:off x="3762375" y="3271043"/>
              <a:ext cx="146100" cy="282600"/>
            </a:xfrm>
            <a:custGeom>
              <a:avLst/>
              <a:gdLst/>
              <a:ahLst/>
              <a:cxnLst/>
              <a:rect l="l" t="t" r="r" b="b"/>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Google Shape;229;p10"/>
            <p:cNvSpPr/>
            <p:nvPr/>
          </p:nvSpPr>
          <p:spPr>
            <a:xfrm>
              <a:off x="3775075" y="3215482"/>
              <a:ext cx="266700" cy="92100"/>
            </a:xfrm>
            <a:custGeom>
              <a:avLst/>
              <a:gdLst/>
              <a:ahLst/>
              <a:cxnLst/>
              <a:rect l="l" t="t" r="r" b="b"/>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p10"/>
            <p:cNvSpPr/>
            <p:nvPr/>
          </p:nvSpPr>
          <p:spPr>
            <a:xfrm>
              <a:off x="3582987" y="2442368"/>
              <a:ext cx="685800" cy="682500"/>
            </a:xfrm>
            <a:custGeom>
              <a:avLst/>
              <a:gdLst/>
              <a:ahLst/>
              <a:cxnLst/>
              <a:rect l="l" t="t" r="r" b="b"/>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10"/>
            <p:cNvSpPr/>
            <p:nvPr/>
          </p:nvSpPr>
          <p:spPr>
            <a:xfrm>
              <a:off x="3497262" y="2518568"/>
              <a:ext cx="822300" cy="758700"/>
            </a:xfrm>
            <a:custGeom>
              <a:avLst/>
              <a:gdLst/>
              <a:ahLst/>
              <a:cxnLst/>
              <a:rect l="l" t="t" r="r" b="b"/>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p10"/>
            <p:cNvSpPr/>
            <p:nvPr/>
          </p:nvSpPr>
          <p:spPr>
            <a:xfrm>
              <a:off x="3560762" y="2497932"/>
              <a:ext cx="692100" cy="449400"/>
            </a:xfrm>
            <a:custGeom>
              <a:avLst/>
              <a:gdLst/>
              <a:ahLst/>
              <a:cxnLst/>
              <a:rect l="l" t="t" r="r" b="b"/>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p10"/>
            <p:cNvSpPr/>
            <p:nvPr/>
          </p:nvSpPr>
          <p:spPr>
            <a:xfrm>
              <a:off x="3703637" y="2658268"/>
              <a:ext cx="261900" cy="63600"/>
            </a:xfrm>
            <a:custGeom>
              <a:avLst/>
              <a:gdLst/>
              <a:ahLst/>
              <a:cxnLst/>
              <a:rect l="l" t="t" r="r" b="b"/>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Google Shape;234;p10"/>
            <p:cNvSpPr/>
            <p:nvPr/>
          </p:nvSpPr>
          <p:spPr>
            <a:xfrm>
              <a:off x="3659187" y="2859882"/>
              <a:ext cx="504900" cy="1857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Google Shape;235;p10"/>
            <p:cNvSpPr/>
            <p:nvPr/>
          </p:nvSpPr>
          <p:spPr>
            <a:xfrm>
              <a:off x="3908425" y="3271043"/>
              <a:ext cx="142800" cy="284100"/>
            </a:xfrm>
            <a:custGeom>
              <a:avLst/>
              <a:gdLst/>
              <a:ahLst/>
              <a:cxnLst/>
              <a:rect l="l" t="t" r="r" b="b"/>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Google Shape;236;p10"/>
            <p:cNvSpPr/>
            <p:nvPr/>
          </p:nvSpPr>
          <p:spPr>
            <a:xfrm>
              <a:off x="3908425" y="3271043"/>
              <a:ext cx="142800" cy="284100"/>
            </a:xfrm>
            <a:custGeom>
              <a:avLst/>
              <a:gdLst/>
              <a:ahLst/>
              <a:cxnLst/>
              <a:rect l="l" t="t" r="r" b="b"/>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10"/>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Google Shape;238;p10"/>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Google Shape;239;p10"/>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p10"/>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1" name="Google Shape;241;p10"/>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 name="Google Shape;242;p10"/>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3" name="Google Shape;243;p10"/>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p10"/>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10"/>
            <p:cNvSpPr/>
            <p:nvPr/>
          </p:nvSpPr>
          <p:spPr>
            <a:xfrm>
              <a:off x="4460875" y="3066256"/>
              <a:ext cx="268200" cy="560399"/>
            </a:xfrm>
            <a:custGeom>
              <a:avLst/>
              <a:gdLst/>
              <a:ahLst/>
              <a:cxnLst/>
              <a:rect l="l" t="t" r="r" b="b"/>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6" name="Google Shape;246;p10"/>
            <p:cNvSpPr/>
            <p:nvPr/>
          </p:nvSpPr>
          <p:spPr>
            <a:xfrm>
              <a:off x="4283075" y="3031331"/>
              <a:ext cx="112800" cy="163500"/>
            </a:xfrm>
            <a:custGeom>
              <a:avLst/>
              <a:gdLst/>
              <a:ahLst/>
              <a:cxnLst/>
              <a:rect l="l" t="t" r="r" b="b"/>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 name="Google Shape;247;p10"/>
            <p:cNvSpPr/>
            <p:nvPr/>
          </p:nvSpPr>
          <p:spPr>
            <a:xfrm>
              <a:off x="4791075" y="3031331"/>
              <a:ext cx="112800" cy="163500"/>
            </a:xfrm>
            <a:custGeom>
              <a:avLst/>
              <a:gdLst/>
              <a:ahLst/>
              <a:cxnLst/>
              <a:rect l="l" t="t" r="r" b="b"/>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p10"/>
            <p:cNvSpPr/>
            <p:nvPr/>
          </p:nvSpPr>
          <p:spPr>
            <a:xfrm>
              <a:off x="4408487" y="3602830"/>
              <a:ext cx="354000" cy="435000"/>
            </a:xfrm>
            <a:custGeom>
              <a:avLst/>
              <a:gdLst/>
              <a:ahLst/>
              <a:cxnLst/>
              <a:rect l="l" t="t" r="r" b="b"/>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 name="Google Shape;249;p10"/>
            <p:cNvSpPr/>
            <p:nvPr/>
          </p:nvSpPr>
          <p:spPr>
            <a:xfrm>
              <a:off x="4286250" y="3475830"/>
              <a:ext cx="233400" cy="561900"/>
            </a:xfrm>
            <a:custGeom>
              <a:avLst/>
              <a:gdLst/>
              <a:ahLst/>
              <a:cxnLst/>
              <a:rect l="l" t="t" r="r" b="b"/>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 name="Google Shape;250;p10"/>
            <p:cNvSpPr/>
            <p:nvPr/>
          </p:nvSpPr>
          <p:spPr>
            <a:xfrm>
              <a:off x="4670425" y="3475830"/>
              <a:ext cx="231900" cy="561900"/>
            </a:xfrm>
            <a:custGeom>
              <a:avLst/>
              <a:gdLst/>
              <a:ahLst/>
              <a:cxnLst/>
              <a:rect l="l" t="t" r="r" b="b"/>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p10"/>
            <p:cNvSpPr/>
            <p:nvPr/>
          </p:nvSpPr>
          <p:spPr>
            <a:xfrm>
              <a:off x="4537075" y="3602830"/>
              <a:ext cx="114300" cy="111000"/>
            </a:xfrm>
            <a:custGeom>
              <a:avLst/>
              <a:gdLst/>
              <a:ahLst/>
              <a:cxnLst/>
              <a:rect l="l" t="t" r="r" b="b"/>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p10"/>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10"/>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Google Shape;254;p10"/>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10"/>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10"/>
            <p:cNvSpPr/>
            <p:nvPr/>
          </p:nvSpPr>
          <p:spPr>
            <a:xfrm>
              <a:off x="4460875" y="3378994"/>
              <a:ext cx="268200" cy="93600"/>
            </a:xfrm>
            <a:custGeom>
              <a:avLst/>
              <a:gdLst/>
              <a:ahLst/>
              <a:cxnLst/>
              <a:rect l="l" t="t" r="r" b="b"/>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10"/>
            <p:cNvSpPr/>
            <p:nvPr/>
          </p:nvSpPr>
          <p:spPr>
            <a:xfrm>
              <a:off x="4183062" y="2682081"/>
              <a:ext cx="823800" cy="758699"/>
            </a:xfrm>
            <a:custGeom>
              <a:avLst/>
              <a:gdLst/>
              <a:ahLst/>
              <a:cxnLst/>
              <a:rect l="l" t="t" r="r" b="b"/>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p10"/>
            <p:cNvSpPr/>
            <p:nvPr/>
          </p:nvSpPr>
          <p:spPr>
            <a:xfrm>
              <a:off x="4279900" y="2585243"/>
              <a:ext cx="647700" cy="584100"/>
            </a:xfrm>
            <a:custGeom>
              <a:avLst/>
              <a:gdLst/>
              <a:ahLst/>
              <a:cxnLst/>
              <a:rect l="l" t="t" r="r" b="b"/>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Google Shape;259;p10"/>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p10"/>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10"/>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p10"/>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10"/>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Google Shape;264;p10"/>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10"/>
            <p:cNvSpPr/>
            <p:nvPr/>
          </p:nvSpPr>
          <p:spPr>
            <a:xfrm>
              <a:off x="4568825" y="3713955"/>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10"/>
            <p:cNvSpPr/>
            <p:nvPr/>
          </p:nvSpPr>
          <p:spPr>
            <a:xfrm>
              <a:off x="4568825" y="371395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67" name="Google Shape;267;p10"/>
          <p:cNvSpPr/>
          <p:nvPr/>
        </p:nvSpPr>
        <p:spPr>
          <a:xfrm>
            <a:off x="0" y="1100666"/>
            <a:ext cx="9144000" cy="4614300"/>
          </a:xfrm>
          <a:prstGeom prst="rect">
            <a:avLst/>
          </a:prstGeom>
          <a:solidFill>
            <a:schemeClr val="lt1">
              <a:alpha val="60784"/>
            </a:scheme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1953"/>
        <p:cNvGrpSpPr/>
        <p:nvPr/>
      </p:nvGrpSpPr>
      <p:grpSpPr>
        <a:xfrm>
          <a:off x="0" y="0"/>
          <a:ext cx="0" cy="0"/>
          <a:chOff x="0" y="0"/>
          <a:chExt cx="0" cy="0"/>
        </a:xfrm>
      </p:grpSpPr>
      <p:sp>
        <p:nvSpPr>
          <p:cNvPr id="1954" name="Google Shape;1954;p98"/>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pPr rtl="0"/>
            <a:endParaRPr/>
          </a:p>
        </p:txBody>
      </p:sp>
      <p:sp>
        <p:nvSpPr>
          <p:cNvPr id="1955" name="Google Shape;1955;p9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956" name="Google Shape;1956;p9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57" name="Google Shape;1957;p98"/>
          <p:cNvCxnSpPr/>
          <p:nvPr/>
        </p:nvCxnSpPr>
        <p:spPr>
          <a:xfrm rot="10800000">
            <a:off x="399834"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58"/>
        <p:cNvGrpSpPr/>
        <p:nvPr/>
      </p:nvGrpSpPr>
      <p:grpSpPr>
        <a:xfrm>
          <a:off x="0" y="0"/>
          <a:ext cx="0" cy="0"/>
          <a:chOff x="0" y="0"/>
          <a:chExt cx="0" cy="0"/>
        </a:xfrm>
      </p:grpSpPr>
      <p:sp>
        <p:nvSpPr>
          <p:cNvPr id="1959" name="Google Shape;1959;p99"/>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pPr rtl="0"/>
            <a:endParaRPr/>
          </a:p>
        </p:txBody>
      </p:sp>
      <p:sp>
        <p:nvSpPr>
          <p:cNvPr id="1960" name="Google Shape;1960;p99"/>
          <p:cNvSpPr txBox="1">
            <a:spLocks noGrp="1"/>
          </p:cNvSpPr>
          <p:nvPr>
            <p:ph type="body" idx="1"/>
          </p:nvPr>
        </p:nvSpPr>
        <p:spPr>
          <a:xfrm>
            <a:off x="457200" y="1124454"/>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1961" name="Google Shape;1961;p99"/>
          <p:cNvSpPr txBox="1">
            <a:spLocks noGrp="1"/>
          </p:cNvSpPr>
          <p:nvPr>
            <p:ph type="body" idx="2"/>
          </p:nvPr>
        </p:nvSpPr>
        <p:spPr>
          <a:xfrm>
            <a:off x="4648200" y="1124454"/>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1962" name="Google Shape;1962;p9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963" name="Google Shape;1963;p9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64"/>
        <p:cNvGrpSpPr/>
        <p:nvPr/>
      </p:nvGrpSpPr>
      <p:grpSpPr>
        <a:xfrm>
          <a:off x="0" y="0"/>
          <a:ext cx="0" cy="0"/>
          <a:chOff x="0" y="0"/>
          <a:chExt cx="0" cy="0"/>
        </a:xfrm>
      </p:grpSpPr>
      <p:sp>
        <p:nvSpPr>
          <p:cNvPr id="1965" name="Google Shape;1965;p100"/>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pPr rtl="0"/>
            <a:endParaRPr/>
          </a:p>
        </p:txBody>
      </p:sp>
      <p:sp>
        <p:nvSpPr>
          <p:cNvPr id="1966" name="Google Shape;1966;p100"/>
          <p:cNvSpPr txBox="1">
            <a:spLocks noGrp="1"/>
          </p:cNvSpPr>
          <p:nvPr>
            <p:ph type="body" idx="1"/>
          </p:nvPr>
        </p:nvSpPr>
        <p:spPr>
          <a:xfrm>
            <a:off x="457200" y="1112024"/>
            <a:ext cx="40401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1967" name="Google Shape;1967;p100"/>
          <p:cNvSpPr txBox="1">
            <a:spLocks noGrp="1"/>
          </p:cNvSpPr>
          <p:nvPr>
            <p:ph type="body" idx="2"/>
          </p:nvPr>
        </p:nvSpPr>
        <p:spPr>
          <a:xfrm>
            <a:off x="457200" y="1645159"/>
            <a:ext cx="40401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1968" name="Google Shape;1968;p100"/>
          <p:cNvSpPr txBox="1">
            <a:spLocks noGrp="1"/>
          </p:cNvSpPr>
          <p:nvPr>
            <p:ph type="body" idx="3"/>
          </p:nvPr>
        </p:nvSpPr>
        <p:spPr>
          <a:xfrm>
            <a:off x="4645026" y="1112024"/>
            <a:ext cx="40419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1969" name="Google Shape;1969;p100"/>
          <p:cNvSpPr txBox="1">
            <a:spLocks noGrp="1"/>
          </p:cNvSpPr>
          <p:nvPr>
            <p:ph type="body" idx="4"/>
          </p:nvPr>
        </p:nvSpPr>
        <p:spPr>
          <a:xfrm>
            <a:off x="4645026" y="1645159"/>
            <a:ext cx="40419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1970" name="Google Shape;1970;p10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100"/>
              <a:buFont typeface="Raleway"/>
              <a:buNone/>
              <a:defRPr sz="1100" b="0"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971" name="Google Shape;1971;p10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275"/>
              <a:buFont typeface="Raleway"/>
              <a:buNone/>
              <a:defRPr sz="1100" b="0" i="0" u="none" strike="noStrike" cap="none">
                <a:solidFill>
                  <a:srgbClr val="888888"/>
                </a:solidFill>
                <a:latin typeface="Raleway"/>
                <a:ea typeface="Raleway"/>
                <a:cs typeface="Raleway"/>
                <a:sym typeface="Raleway"/>
              </a:defRPr>
            </a:lvl1pPr>
            <a:lvl2pPr marL="0" marR="0" lvl="1" indent="0" algn="r" rtl="0">
              <a:lnSpc>
                <a:spcPct val="100000"/>
              </a:lnSpc>
              <a:spcBef>
                <a:spcPts val="0"/>
              </a:spcBef>
              <a:spcAft>
                <a:spcPts val="0"/>
              </a:spcAft>
              <a:buClr>
                <a:srgbClr val="888888"/>
              </a:buClr>
              <a:buSzPts val="275"/>
              <a:buFont typeface="Raleway"/>
              <a:buNone/>
              <a:defRPr sz="1100" b="0" i="0" u="none" strike="noStrike" cap="none">
                <a:solidFill>
                  <a:srgbClr val="888888"/>
                </a:solidFill>
                <a:latin typeface="Raleway"/>
                <a:ea typeface="Raleway"/>
                <a:cs typeface="Raleway"/>
                <a:sym typeface="Raleway"/>
              </a:defRPr>
            </a:lvl2pPr>
            <a:lvl3pPr marL="0" marR="0" lvl="2" indent="0" algn="r" rtl="0">
              <a:lnSpc>
                <a:spcPct val="100000"/>
              </a:lnSpc>
              <a:spcBef>
                <a:spcPts val="0"/>
              </a:spcBef>
              <a:spcAft>
                <a:spcPts val="0"/>
              </a:spcAft>
              <a:buClr>
                <a:srgbClr val="888888"/>
              </a:buClr>
              <a:buSzPts val="275"/>
              <a:buFont typeface="Raleway"/>
              <a:buNone/>
              <a:defRPr sz="1100" b="0" i="0" u="none" strike="noStrike" cap="none">
                <a:solidFill>
                  <a:srgbClr val="888888"/>
                </a:solidFill>
                <a:latin typeface="Raleway"/>
                <a:ea typeface="Raleway"/>
                <a:cs typeface="Raleway"/>
                <a:sym typeface="Raleway"/>
              </a:defRPr>
            </a:lvl3pPr>
            <a:lvl4pPr marL="0" marR="0" lvl="3" indent="0" algn="r" rtl="0">
              <a:lnSpc>
                <a:spcPct val="100000"/>
              </a:lnSpc>
              <a:spcBef>
                <a:spcPts val="0"/>
              </a:spcBef>
              <a:spcAft>
                <a:spcPts val="0"/>
              </a:spcAft>
              <a:buClr>
                <a:srgbClr val="888888"/>
              </a:buClr>
              <a:buSzPts val="275"/>
              <a:buFont typeface="Raleway"/>
              <a:buNone/>
              <a:defRPr sz="1100" b="0" i="0" u="none" strike="noStrike" cap="none">
                <a:solidFill>
                  <a:srgbClr val="888888"/>
                </a:solidFill>
                <a:latin typeface="Raleway"/>
                <a:ea typeface="Raleway"/>
                <a:cs typeface="Raleway"/>
                <a:sym typeface="Raleway"/>
              </a:defRPr>
            </a:lvl4pPr>
            <a:lvl5pPr marL="0" marR="0" lvl="4" indent="0" algn="r" rtl="0">
              <a:lnSpc>
                <a:spcPct val="100000"/>
              </a:lnSpc>
              <a:spcBef>
                <a:spcPts val="0"/>
              </a:spcBef>
              <a:spcAft>
                <a:spcPts val="0"/>
              </a:spcAft>
              <a:buClr>
                <a:srgbClr val="888888"/>
              </a:buClr>
              <a:buSzPts val="275"/>
              <a:buFont typeface="Raleway"/>
              <a:buNone/>
              <a:defRPr sz="1100" b="0" i="0" u="none" strike="noStrike" cap="none">
                <a:solidFill>
                  <a:srgbClr val="888888"/>
                </a:solidFill>
                <a:latin typeface="Raleway"/>
                <a:ea typeface="Raleway"/>
                <a:cs typeface="Raleway"/>
                <a:sym typeface="Raleway"/>
              </a:defRPr>
            </a:lvl5pPr>
            <a:lvl6pPr marL="0" marR="0" lvl="5" indent="0" algn="r" rtl="0">
              <a:lnSpc>
                <a:spcPct val="100000"/>
              </a:lnSpc>
              <a:spcBef>
                <a:spcPts val="0"/>
              </a:spcBef>
              <a:spcAft>
                <a:spcPts val="0"/>
              </a:spcAft>
              <a:buClr>
                <a:srgbClr val="888888"/>
              </a:buClr>
              <a:buSzPts val="275"/>
              <a:buFont typeface="Raleway"/>
              <a:buNone/>
              <a:defRPr sz="1100" b="0" i="0" u="none" strike="noStrike" cap="none">
                <a:solidFill>
                  <a:srgbClr val="888888"/>
                </a:solidFill>
                <a:latin typeface="Raleway"/>
                <a:ea typeface="Raleway"/>
                <a:cs typeface="Raleway"/>
                <a:sym typeface="Raleway"/>
              </a:defRPr>
            </a:lvl6pPr>
            <a:lvl7pPr marL="0" marR="0" lvl="6" indent="0" algn="r" rtl="0">
              <a:lnSpc>
                <a:spcPct val="100000"/>
              </a:lnSpc>
              <a:spcBef>
                <a:spcPts val="0"/>
              </a:spcBef>
              <a:spcAft>
                <a:spcPts val="0"/>
              </a:spcAft>
              <a:buClr>
                <a:srgbClr val="888888"/>
              </a:buClr>
              <a:buSzPts val="275"/>
              <a:buFont typeface="Raleway"/>
              <a:buNone/>
              <a:defRPr sz="1100" b="0" i="0" u="none" strike="noStrike" cap="none">
                <a:solidFill>
                  <a:srgbClr val="888888"/>
                </a:solidFill>
                <a:latin typeface="Raleway"/>
                <a:ea typeface="Raleway"/>
                <a:cs typeface="Raleway"/>
                <a:sym typeface="Raleway"/>
              </a:defRPr>
            </a:lvl7pPr>
            <a:lvl8pPr marL="0" marR="0" lvl="7" indent="0" algn="r" rtl="0">
              <a:lnSpc>
                <a:spcPct val="100000"/>
              </a:lnSpc>
              <a:spcBef>
                <a:spcPts val="0"/>
              </a:spcBef>
              <a:spcAft>
                <a:spcPts val="0"/>
              </a:spcAft>
              <a:buClr>
                <a:srgbClr val="888888"/>
              </a:buClr>
              <a:buSzPts val="275"/>
              <a:buFont typeface="Raleway"/>
              <a:buNone/>
              <a:defRPr sz="1100" b="0" i="0" u="none" strike="noStrike" cap="none">
                <a:solidFill>
                  <a:srgbClr val="888888"/>
                </a:solidFill>
                <a:latin typeface="Raleway"/>
                <a:ea typeface="Raleway"/>
                <a:cs typeface="Raleway"/>
                <a:sym typeface="Raleway"/>
              </a:defRPr>
            </a:lvl8pPr>
            <a:lvl9pPr marL="0" marR="0" lvl="8" indent="0" algn="r" rtl="0">
              <a:lnSpc>
                <a:spcPct val="100000"/>
              </a:lnSpc>
              <a:spcBef>
                <a:spcPts val="0"/>
              </a:spcBef>
              <a:spcAft>
                <a:spcPts val="0"/>
              </a:spcAft>
              <a:buClr>
                <a:srgbClr val="888888"/>
              </a:buClr>
              <a:buSzPts val="275"/>
              <a:buFont typeface="Raleway"/>
              <a:buNone/>
              <a:defRPr sz="11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1972"/>
        <p:cNvGrpSpPr/>
        <p:nvPr/>
      </p:nvGrpSpPr>
      <p:grpSpPr>
        <a:xfrm>
          <a:off x="0" y="0"/>
          <a:ext cx="0" cy="0"/>
          <a:chOff x="0" y="0"/>
          <a:chExt cx="0" cy="0"/>
        </a:xfrm>
      </p:grpSpPr>
      <p:sp>
        <p:nvSpPr>
          <p:cNvPr id="1973" name="Google Shape;1973;p101"/>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pPr rtl="0"/>
            <a:endParaRPr/>
          </a:p>
        </p:txBody>
      </p:sp>
      <p:sp>
        <p:nvSpPr>
          <p:cNvPr id="1974" name="Google Shape;1974;p10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1975" name="Google Shape;1975;p10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76" name="Google Shape;1976;p101"/>
          <p:cNvSpPr/>
          <p:nvPr/>
        </p:nvSpPr>
        <p:spPr>
          <a:xfrm>
            <a:off x="4145935" y="5052687"/>
            <a:ext cx="942300" cy="5916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77" name="Google Shape;1977;p101"/>
          <p:cNvGrpSpPr/>
          <p:nvPr/>
        </p:nvGrpSpPr>
        <p:grpSpPr>
          <a:xfrm>
            <a:off x="2415383" y="1232065"/>
            <a:ext cx="4453655" cy="3254507"/>
            <a:chOff x="2415382" y="1108869"/>
            <a:chExt cx="4453655" cy="2929086"/>
          </a:xfrm>
        </p:grpSpPr>
        <p:sp>
          <p:nvSpPr>
            <p:cNvPr id="1978" name="Google Shape;1978;p101"/>
            <p:cNvSpPr/>
            <p:nvPr/>
          </p:nvSpPr>
          <p:spPr>
            <a:xfrm>
              <a:off x="4546600" y="1994692"/>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9" name="Google Shape;1979;p101"/>
            <p:cNvSpPr/>
            <p:nvPr/>
          </p:nvSpPr>
          <p:spPr>
            <a:xfrm>
              <a:off x="4546600" y="1994692"/>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0" name="Google Shape;1980;p101"/>
            <p:cNvSpPr/>
            <p:nvPr/>
          </p:nvSpPr>
          <p:spPr>
            <a:xfrm>
              <a:off x="5035550" y="15882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1" name="Google Shape;1981;p101"/>
            <p:cNvSpPr/>
            <p:nvPr/>
          </p:nvSpPr>
          <p:spPr>
            <a:xfrm>
              <a:off x="48593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2" name="Google Shape;1982;p101"/>
            <p:cNvSpPr/>
            <p:nvPr/>
          </p:nvSpPr>
          <p:spPr>
            <a:xfrm>
              <a:off x="5365750"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3" name="Google Shape;1983;p101"/>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4" name="Google Shape;1984;p101"/>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5" name="Google Shape;1985;p101"/>
            <p:cNvSpPr/>
            <p:nvPr/>
          </p:nvSpPr>
          <p:spPr>
            <a:xfrm>
              <a:off x="5035550" y="1902617"/>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6" name="Google Shape;1986;p101"/>
            <p:cNvSpPr/>
            <p:nvPr/>
          </p:nvSpPr>
          <p:spPr>
            <a:xfrm>
              <a:off x="4757737" y="1205707"/>
              <a:ext cx="8238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7" name="Google Shape;1987;p101"/>
            <p:cNvSpPr/>
            <p:nvPr/>
          </p:nvSpPr>
          <p:spPr>
            <a:xfrm>
              <a:off x="4810125" y="1158082"/>
              <a:ext cx="673200" cy="517500"/>
            </a:xfrm>
            <a:custGeom>
              <a:avLst/>
              <a:gdLst/>
              <a:ahLst/>
              <a:cxnLst/>
              <a:rect l="l" t="t" r="r" b="b"/>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8" name="Google Shape;1988;p101"/>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9" name="Google Shape;1989;p101"/>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0" name="Google Shape;1990;p101"/>
            <p:cNvSpPr/>
            <p:nvPr/>
          </p:nvSpPr>
          <p:spPr>
            <a:xfrm>
              <a:off x="5170487" y="2124867"/>
              <a:ext cx="0" cy="0"/>
            </a:xfrm>
            <a:custGeom>
              <a:avLst/>
              <a:gdLst/>
              <a:ahLst/>
              <a:cxnLst/>
              <a:rect l="l" t="t" r="r" b="b"/>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1" name="Google Shape;1991;p101"/>
            <p:cNvSpPr/>
            <p:nvPr/>
          </p:nvSpPr>
          <p:spPr>
            <a:xfrm>
              <a:off x="5170487" y="2124867"/>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2" name="Google Shape;1992;p101"/>
            <p:cNvSpPr/>
            <p:nvPr/>
          </p:nvSpPr>
          <p:spPr>
            <a:xfrm>
              <a:off x="5035550" y="19534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3" name="Google Shape;1993;p101"/>
            <p:cNvSpPr/>
            <p:nvPr/>
          </p:nvSpPr>
          <p:spPr>
            <a:xfrm>
              <a:off x="5035550" y="19534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4" name="Google Shape;1994;p101"/>
            <p:cNvSpPr/>
            <p:nvPr/>
          </p:nvSpPr>
          <p:spPr>
            <a:xfrm>
              <a:off x="5145087"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5" name="Google Shape;1995;p101"/>
            <p:cNvSpPr/>
            <p:nvPr/>
          </p:nvSpPr>
          <p:spPr>
            <a:xfrm>
              <a:off x="5145087"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6" name="Google Shape;1996;p101"/>
            <p:cNvSpPr/>
            <p:nvPr/>
          </p:nvSpPr>
          <p:spPr>
            <a:xfrm>
              <a:off x="5011737" y="1745457"/>
              <a:ext cx="315900" cy="45900"/>
            </a:xfrm>
            <a:custGeom>
              <a:avLst/>
              <a:gdLst/>
              <a:ahLst/>
              <a:cxnLst/>
              <a:rect l="l" t="t" r="r" b="b"/>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7" name="Google Shape;1997;p101"/>
            <p:cNvSpPr/>
            <p:nvPr/>
          </p:nvSpPr>
          <p:spPr>
            <a:xfrm>
              <a:off x="3454400" y="199469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8" name="Google Shape;1998;p101"/>
            <p:cNvSpPr/>
            <p:nvPr/>
          </p:nvSpPr>
          <p:spPr>
            <a:xfrm>
              <a:off x="3454400" y="199469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9" name="Google Shape;1999;p101"/>
            <p:cNvSpPr/>
            <p:nvPr/>
          </p:nvSpPr>
          <p:spPr>
            <a:xfrm>
              <a:off x="3944937" y="158829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0" name="Google Shape;2000;p101"/>
            <p:cNvSpPr/>
            <p:nvPr/>
          </p:nvSpPr>
          <p:spPr>
            <a:xfrm>
              <a:off x="37671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1" name="Google Shape;2001;p101"/>
            <p:cNvSpPr/>
            <p:nvPr/>
          </p:nvSpPr>
          <p:spPr>
            <a:xfrm>
              <a:off x="4275137"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2" name="Google Shape;2002;p101"/>
            <p:cNvSpPr/>
            <p:nvPr/>
          </p:nvSpPr>
          <p:spPr>
            <a:xfrm>
              <a:off x="3944937" y="1902617"/>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3" name="Google Shape;2003;p101"/>
            <p:cNvSpPr/>
            <p:nvPr/>
          </p:nvSpPr>
          <p:spPr>
            <a:xfrm>
              <a:off x="3667125" y="120570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4" name="Google Shape;2004;p101"/>
            <p:cNvSpPr/>
            <p:nvPr/>
          </p:nvSpPr>
          <p:spPr>
            <a:xfrm>
              <a:off x="3762375" y="1108869"/>
              <a:ext cx="649200" cy="582600"/>
            </a:xfrm>
            <a:custGeom>
              <a:avLst/>
              <a:gdLst/>
              <a:ahLst/>
              <a:cxnLst/>
              <a:rect l="l" t="t" r="r" b="b"/>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5" name="Google Shape;2005;p101"/>
            <p:cNvSpPr/>
            <p:nvPr/>
          </p:nvSpPr>
          <p:spPr>
            <a:xfrm>
              <a:off x="4052887"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6" name="Google Shape;2006;p101"/>
            <p:cNvSpPr/>
            <p:nvPr/>
          </p:nvSpPr>
          <p:spPr>
            <a:xfrm>
              <a:off x="4052887"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7" name="Google Shape;2007;p101"/>
            <p:cNvSpPr/>
            <p:nvPr/>
          </p:nvSpPr>
          <p:spPr>
            <a:xfrm>
              <a:off x="3640137" y="1173957"/>
              <a:ext cx="609600" cy="360300"/>
            </a:xfrm>
            <a:custGeom>
              <a:avLst/>
              <a:gdLst/>
              <a:ahLst/>
              <a:cxnLst/>
              <a:rect l="l" t="t" r="r" b="b"/>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8" name="Google Shape;2008;p101"/>
            <p:cNvSpPr/>
            <p:nvPr/>
          </p:nvSpPr>
          <p:spPr>
            <a:xfrm>
              <a:off x="2844800" y="254714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9" name="Google Shape;2009;p101"/>
            <p:cNvSpPr/>
            <p:nvPr/>
          </p:nvSpPr>
          <p:spPr>
            <a:xfrm>
              <a:off x="2844800" y="2547142"/>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0" name="Google Shape;2010;p101"/>
            <p:cNvSpPr/>
            <p:nvPr/>
          </p:nvSpPr>
          <p:spPr>
            <a:xfrm>
              <a:off x="3335337" y="2140742"/>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1" name="Google Shape;2011;p101"/>
            <p:cNvSpPr/>
            <p:nvPr/>
          </p:nvSpPr>
          <p:spPr>
            <a:xfrm>
              <a:off x="3157538" y="2105817"/>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2" name="Google Shape;2012;p101"/>
            <p:cNvSpPr/>
            <p:nvPr/>
          </p:nvSpPr>
          <p:spPr>
            <a:xfrm>
              <a:off x="3665537" y="2105817"/>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3" name="Google Shape;2013;p101"/>
            <p:cNvSpPr/>
            <p:nvPr/>
          </p:nvSpPr>
          <p:spPr>
            <a:xfrm>
              <a:off x="3543300" y="2550317"/>
              <a:ext cx="234900" cy="561900"/>
            </a:xfrm>
            <a:custGeom>
              <a:avLst/>
              <a:gdLst/>
              <a:ahLst/>
              <a:cxnLst/>
              <a:rect l="l" t="t" r="r" b="b"/>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4" name="Google Shape;2014;p101"/>
            <p:cNvSpPr/>
            <p:nvPr/>
          </p:nvSpPr>
          <p:spPr>
            <a:xfrm>
              <a:off x="3057525" y="175815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5" name="Google Shape;2015;p101"/>
            <p:cNvSpPr/>
            <p:nvPr/>
          </p:nvSpPr>
          <p:spPr>
            <a:xfrm>
              <a:off x="3194050" y="2169317"/>
              <a:ext cx="547800" cy="347700"/>
            </a:xfrm>
            <a:custGeom>
              <a:avLst/>
              <a:gdLst/>
              <a:ahLst/>
              <a:cxnLst/>
              <a:rect l="l" t="t" r="r" b="b"/>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6" name="Google Shape;2016;p101"/>
            <p:cNvSpPr/>
            <p:nvPr/>
          </p:nvSpPr>
          <p:spPr>
            <a:xfrm>
              <a:off x="3222625" y="2077242"/>
              <a:ext cx="504900" cy="1842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7" name="Google Shape;2017;p101"/>
            <p:cNvSpPr/>
            <p:nvPr/>
          </p:nvSpPr>
          <p:spPr>
            <a:xfrm>
              <a:off x="2670968" y="2516189"/>
              <a:ext cx="690600" cy="960300"/>
            </a:xfrm>
            <a:custGeom>
              <a:avLst/>
              <a:gdLst/>
              <a:ahLst/>
              <a:cxnLst/>
              <a:rect l="l" t="t" r="r" b="b"/>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8" name="Google Shape;2018;p101"/>
            <p:cNvSpPr/>
            <p:nvPr/>
          </p:nvSpPr>
          <p:spPr>
            <a:xfrm>
              <a:off x="2415382" y="3375026"/>
              <a:ext cx="11844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9" name="Google Shape;2019;p101"/>
            <p:cNvSpPr/>
            <p:nvPr/>
          </p:nvSpPr>
          <p:spPr>
            <a:xfrm>
              <a:off x="2888457" y="3375026"/>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0" name="Google Shape;2020;p101"/>
            <p:cNvSpPr/>
            <p:nvPr/>
          </p:nvSpPr>
          <p:spPr>
            <a:xfrm>
              <a:off x="2890043" y="2976564"/>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021" name="Google Shape;2021;p101"/>
            <p:cNvGrpSpPr/>
            <p:nvPr/>
          </p:nvGrpSpPr>
          <p:grpSpPr>
            <a:xfrm>
              <a:off x="3186172" y="2302669"/>
              <a:ext cx="468241" cy="828603"/>
              <a:chOff x="2548790" y="2218530"/>
              <a:chExt cx="468241" cy="828603"/>
            </a:xfrm>
          </p:grpSpPr>
          <p:grpSp>
            <p:nvGrpSpPr>
              <p:cNvPr id="2022" name="Google Shape;2022;p101"/>
              <p:cNvGrpSpPr/>
              <p:nvPr/>
            </p:nvGrpSpPr>
            <p:grpSpPr>
              <a:xfrm>
                <a:off x="2663031" y="2218530"/>
                <a:ext cx="354000" cy="827113"/>
                <a:chOff x="2291616" y="2152650"/>
                <a:chExt cx="354000" cy="827113"/>
              </a:xfrm>
            </p:grpSpPr>
            <p:sp>
              <p:nvSpPr>
                <p:cNvPr id="2023" name="Google Shape;2023;p101"/>
                <p:cNvSpPr/>
                <p:nvPr/>
              </p:nvSpPr>
              <p:spPr>
                <a:xfrm>
                  <a:off x="2291616" y="2544763"/>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4" name="Google Shape;2024;p101"/>
                <p:cNvSpPr/>
                <p:nvPr/>
              </p:nvSpPr>
              <p:spPr>
                <a:xfrm>
                  <a:off x="2420202" y="2544763"/>
                  <a:ext cx="114300" cy="112800"/>
                </a:xfrm>
                <a:custGeom>
                  <a:avLst/>
                  <a:gdLst/>
                  <a:ahLst/>
                  <a:cxnLst/>
                  <a:rect l="l" t="t" r="r" b="b"/>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5" name="Google Shape;2025;p101"/>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6" name="Google Shape;2026;p101"/>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7" name="Google Shape;2027;p101"/>
                <p:cNvSpPr/>
                <p:nvPr/>
              </p:nvSpPr>
              <p:spPr>
                <a:xfrm>
                  <a:off x="2331302"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8" name="Google Shape;2028;p101"/>
                <p:cNvSpPr/>
                <p:nvPr/>
              </p:nvSpPr>
              <p:spPr>
                <a:xfrm>
                  <a:off x="2331302"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9" name="Google Shape;2029;p101"/>
                <p:cNvSpPr/>
                <p:nvPr/>
              </p:nvSpPr>
              <p:spPr>
                <a:xfrm>
                  <a:off x="2344002" y="2322513"/>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0" name="Google Shape;2030;p101"/>
                <p:cNvSpPr/>
                <p:nvPr/>
              </p:nvSpPr>
              <p:spPr>
                <a:xfrm>
                  <a:off x="2477352"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1" name="Google Shape;2031;p101"/>
                <p:cNvSpPr/>
                <p:nvPr/>
              </p:nvSpPr>
              <p:spPr>
                <a:xfrm>
                  <a:off x="2477352"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2" name="Google Shape;2032;p101"/>
                <p:cNvSpPr/>
                <p:nvPr/>
              </p:nvSpPr>
              <p:spPr>
                <a:xfrm>
                  <a:off x="2477352" y="2544763"/>
                  <a:ext cx="0" cy="0"/>
                </a:xfrm>
                <a:custGeom>
                  <a:avLst/>
                  <a:gdLst/>
                  <a:ahLst/>
                  <a:cxnLst/>
                  <a:rect l="l" t="t" r="r" b="b"/>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3" name="Google Shape;2033;p101"/>
                <p:cNvSpPr/>
                <p:nvPr/>
              </p:nvSpPr>
              <p:spPr>
                <a:xfrm>
                  <a:off x="2477352" y="2544763"/>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4" name="Google Shape;2034;p101"/>
                <p:cNvSpPr/>
                <p:nvPr/>
              </p:nvSpPr>
              <p:spPr>
                <a:xfrm>
                  <a:off x="2344002"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5" name="Google Shape;2035;p101"/>
                <p:cNvSpPr/>
                <p:nvPr/>
              </p:nvSpPr>
              <p:spPr>
                <a:xfrm>
                  <a:off x="2344002"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6" name="Google Shape;2036;p101"/>
                <p:cNvSpPr/>
                <p:nvPr/>
              </p:nvSpPr>
              <p:spPr>
                <a:xfrm>
                  <a:off x="2451952" y="265747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7" name="Google Shape;2037;p101"/>
                <p:cNvSpPr/>
                <p:nvPr/>
              </p:nvSpPr>
              <p:spPr>
                <a:xfrm>
                  <a:off x="2451952" y="265747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8" name="Google Shape;2038;p101"/>
                <p:cNvSpPr/>
                <p:nvPr/>
              </p:nvSpPr>
              <p:spPr>
                <a:xfrm>
                  <a:off x="2451952" y="2657475"/>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9" name="Google Shape;2039;p101"/>
                <p:cNvSpPr/>
                <p:nvPr/>
              </p:nvSpPr>
              <p:spPr>
                <a:xfrm>
                  <a:off x="2451952" y="265747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0" name="Google Shape;2040;p101"/>
                <p:cNvSpPr/>
                <p:nvPr/>
              </p:nvSpPr>
              <p:spPr>
                <a:xfrm>
                  <a:off x="2340827" y="2152650"/>
                  <a:ext cx="276300" cy="169800"/>
                </a:xfrm>
                <a:custGeom>
                  <a:avLst/>
                  <a:gdLst/>
                  <a:ahLst/>
                  <a:cxnLst/>
                  <a:rect l="l" t="t" r="r" b="b"/>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41" name="Google Shape;2041;p101"/>
              <p:cNvSpPr/>
              <p:nvPr/>
            </p:nvSpPr>
            <p:spPr>
              <a:xfrm>
                <a:off x="2548790" y="2485233"/>
                <a:ext cx="233400" cy="561900"/>
              </a:xfrm>
              <a:custGeom>
                <a:avLst/>
                <a:gdLst/>
                <a:ahLst/>
                <a:cxnLst/>
                <a:rect l="l" t="t" r="r" b="b"/>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042" name="Google Shape;2042;p101"/>
            <p:cNvGrpSpPr/>
            <p:nvPr/>
          </p:nvGrpSpPr>
          <p:grpSpPr>
            <a:xfrm>
              <a:off x="2639220" y="2590802"/>
              <a:ext cx="709562" cy="769885"/>
              <a:chOff x="2668588" y="2424907"/>
              <a:chExt cx="709562" cy="769885"/>
            </a:xfrm>
          </p:grpSpPr>
          <p:sp>
            <p:nvSpPr>
              <p:cNvPr id="2043" name="Google Shape;2043;p101"/>
              <p:cNvSpPr/>
              <p:nvPr/>
            </p:nvSpPr>
            <p:spPr>
              <a:xfrm>
                <a:off x="3257550" y="2820192"/>
                <a:ext cx="120600" cy="1779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4" name="Google Shape;2044;p101"/>
              <p:cNvSpPr/>
              <p:nvPr/>
            </p:nvSpPr>
            <p:spPr>
              <a:xfrm>
                <a:off x="2695575" y="2820192"/>
                <a:ext cx="122100" cy="1779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5" name="Google Shape;2045;p101"/>
              <p:cNvSpPr/>
              <p:nvPr/>
            </p:nvSpPr>
            <p:spPr>
              <a:xfrm>
                <a:off x="2919413" y="3112292"/>
                <a:ext cx="2349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6" name="Google Shape;2046;p101"/>
              <p:cNvSpPr/>
              <p:nvPr/>
            </p:nvSpPr>
            <p:spPr>
              <a:xfrm>
                <a:off x="2711450" y="2445542"/>
                <a:ext cx="652500" cy="7239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7" name="Google Shape;2047;p101"/>
              <p:cNvSpPr/>
              <p:nvPr/>
            </p:nvSpPr>
            <p:spPr>
              <a:xfrm>
                <a:off x="2668588" y="2424907"/>
                <a:ext cx="690600" cy="498600"/>
              </a:xfrm>
              <a:custGeom>
                <a:avLst/>
                <a:gdLst/>
                <a:ahLst/>
                <a:cxnLst/>
                <a:rect l="l" t="t" r="r" b="b"/>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48" name="Google Shape;2048;p101"/>
            <p:cNvSpPr/>
            <p:nvPr/>
          </p:nvSpPr>
          <p:spPr>
            <a:xfrm>
              <a:off x="2712243" y="3384551"/>
              <a:ext cx="234900" cy="433500"/>
            </a:xfrm>
            <a:custGeom>
              <a:avLst/>
              <a:gdLst/>
              <a:ahLst/>
              <a:cxnLst/>
              <a:rect l="l" t="t" r="r" b="b"/>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9" name="Google Shape;2049;p101"/>
            <p:cNvSpPr/>
            <p:nvPr/>
          </p:nvSpPr>
          <p:spPr>
            <a:xfrm>
              <a:off x="3067843" y="3381376"/>
              <a:ext cx="231900" cy="436500"/>
            </a:xfrm>
            <a:custGeom>
              <a:avLst/>
              <a:gdLst/>
              <a:ahLst/>
              <a:cxnLst/>
              <a:rect l="l" t="t" r="r" b="b"/>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0" name="Google Shape;2050;p101"/>
            <p:cNvSpPr/>
            <p:nvPr/>
          </p:nvSpPr>
          <p:spPr>
            <a:xfrm>
              <a:off x="5316537" y="1786732"/>
              <a:ext cx="379500" cy="960300"/>
            </a:xfrm>
            <a:custGeom>
              <a:avLst/>
              <a:gdLst/>
              <a:ahLst/>
              <a:cxnLst/>
              <a:rect l="l" t="t" r="r" b="b"/>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1" name="Google Shape;2051;p101"/>
            <p:cNvSpPr/>
            <p:nvPr/>
          </p:nvSpPr>
          <p:spPr>
            <a:xfrm>
              <a:off x="5702300" y="1786732"/>
              <a:ext cx="379500" cy="960300"/>
            </a:xfrm>
            <a:custGeom>
              <a:avLst/>
              <a:gdLst/>
              <a:ahLst/>
              <a:cxnLst/>
              <a:rect l="l" t="t" r="r" b="b"/>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2" name="Google Shape;2052;p101"/>
            <p:cNvSpPr/>
            <p:nvPr/>
          </p:nvSpPr>
          <p:spPr>
            <a:xfrm>
              <a:off x="5116512" y="2553492"/>
              <a:ext cx="11826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3" name="Google Shape;2053;p101"/>
            <p:cNvSpPr/>
            <p:nvPr/>
          </p:nvSpPr>
          <p:spPr>
            <a:xfrm>
              <a:off x="5588000" y="2553492"/>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4" name="Google Shape;2054;p101"/>
            <p:cNvSpPr/>
            <p:nvPr/>
          </p:nvSpPr>
          <p:spPr>
            <a:xfrm>
              <a:off x="5589587" y="2155032"/>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5" name="Google Shape;2055;p101"/>
            <p:cNvSpPr/>
            <p:nvPr/>
          </p:nvSpPr>
          <p:spPr>
            <a:xfrm>
              <a:off x="5927725" y="2164557"/>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6" name="Google Shape;2056;p101"/>
            <p:cNvSpPr/>
            <p:nvPr/>
          </p:nvSpPr>
          <p:spPr>
            <a:xfrm>
              <a:off x="5365750" y="2164557"/>
              <a:ext cx="1221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7" name="Google Shape;2057;p101"/>
            <p:cNvSpPr/>
            <p:nvPr/>
          </p:nvSpPr>
          <p:spPr>
            <a:xfrm>
              <a:off x="5589587" y="2458242"/>
              <a:ext cx="234900" cy="810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8" name="Google Shape;2058;p101"/>
            <p:cNvSpPr/>
            <p:nvPr/>
          </p:nvSpPr>
          <p:spPr>
            <a:xfrm>
              <a:off x="5381625" y="1791492"/>
              <a:ext cx="6525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9" name="Google Shape;2059;p101"/>
            <p:cNvSpPr/>
            <p:nvPr/>
          </p:nvSpPr>
          <p:spPr>
            <a:xfrm>
              <a:off x="5368925" y="1774032"/>
              <a:ext cx="657300" cy="493800"/>
            </a:xfrm>
            <a:custGeom>
              <a:avLst/>
              <a:gdLst/>
              <a:ahLst/>
              <a:cxnLst/>
              <a:rect l="l" t="t" r="r" b="b"/>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0" name="Google Shape;2060;p101"/>
            <p:cNvSpPr/>
            <p:nvPr/>
          </p:nvSpPr>
          <p:spPr>
            <a:xfrm>
              <a:off x="5413375" y="2563017"/>
              <a:ext cx="233400" cy="433500"/>
            </a:xfrm>
            <a:custGeom>
              <a:avLst/>
              <a:gdLst/>
              <a:ahLst/>
              <a:cxnLst/>
              <a:rect l="l" t="t" r="r" b="b"/>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1" name="Google Shape;2061;p101"/>
            <p:cNvSpPr/>
            <p:nvPr/>
          </p:nvSpPr>
          <p:spPr>
            <a:xfrm>
              <a:off x="5767387" y="2559842"/>
              <a:ext cx="233400" cy="436500"/>
            </a:xfrm>
            <a:custGeom>
              <a:avLst/>
              <a:gdLst/>
              <a:ahLst/>
              <a:cxnLst/>
              <a:rect l="l" t="t" r="r" b="b"/>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2" name="Google Shape;2062;p101"/>
            <p:cNvSpPr/>
            <p:nvPr/>
          </p:nvSpPr>
          <p:spPr>
            <a:xfrm>
              <a:off x="5621337" y="3086892"/>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3" name="Google Shape;2063;p101"/>
            <p:cNvSpPr/>
            <p:nvPr/>
          </p:nvSpPr>
          <p:spPr>
            <a:xfrm>
              <a:off x="5621337" y="3086892"/>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4" name="Google Shape;2064;p101"/>
            <p:cNvSpPr/>
            <p:nvPr/>
          </p:nvSpPr>
          <p:spPr>
            <a:xfrm>
              <a:off x="6110287" y="2680492"/>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5" name="Google Shape;2065;p101"/>
            <p:cNvSpPr/>
            <p:nvPr/>
          </p:nvSpPr>
          <p:spPr>
            <a:xfrm>
              <a:off x="5934075" y="2645567"/>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6" name="Google Shape;2066;p101"/>
            <p:cNvSpPr/>
            <p:nvPr/>
          </p:nvSpPr>
          <p:spPr>
            <a:xfrm>
              <a:off x="6442075" y="2645567"/>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7" name="Google Shape;2067;p101"/>
            <p:cNvSpPr/>
            <p:nvPr/>
          </p:nvSpPr>
          <p:spPr>
            <a:xfrm>
              <a:off x="6186487" y="3217067"/>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8" name="Google Shape;2068;p101"/>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9" name="Google Shape;2069;p101"/>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0" name="Google Shape;2070;p101"/>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1" name="Google Shape;2071;p101"/>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2" name="Google Shape;2072;p101"/>
            <p:cNvSpPr/>
            <p:nvPr/>
          </p:nvSpPr>
          <p:spPr>
            <a:xfrm>
              <a:off x="6110287" y="2993232"/>
              <a:ext cx="268200" cy="936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3" name="Google Shape;2073;p101"/>
            <p:cNvSpPr/>
            <p:nvPr/>
          </p:nvSpPr>
          <p:spPr>
            <a:xfrm>
              <a:off x="5834062" y="2296317"/>
              <a:ext cx="822300" cy="7605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4" name="Google Shape;2074;p101"/>
            <p:cNvSpPr/>
            <p:nvPr/>
          </p:nvSpPr>
          <p:spPr>
            <a:xfrm>
              <a:off x="5916612" y="2201067"/>
              <a:ext cx="625500" cy="582600"/>
            </a:xfrm>
            <a:custGeom>
              <a:avLst/>
              <a:gdLst/>
              <a:ahLst/>
              <a:cxnLst/>
              <a:rect l="l" t="t" r="r" b="b"/>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5" name="Google Shape;2075;p101"/>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6" name="Google Shape;2076;p101"/>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7" name="Google Shape;2077;p101"/>
            <p:cNvSpPr/>
            <p:nvPr/>
          </p:nvSpPr>
          <p:spPr>
            <a:xfrm>
              <a:off x="6110287" y="30456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8" name="Google Shape;2078;p101"/>
            <p:cNvSpPr/>
            <p:nvPr/>
          </p:nvSpPr>
          <p:spPr>
            <a:xfrm>
              <a:off x="6110287" y="304561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9" name="Google Shape;2079;p101"/>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0" name="Google Shape;2080;p101"/>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1" name="Google Shape;2081;p101"/>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2" name="Google Shape;2082;p101"/>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3" name="Google Shape;2083;p101"/>
            <p:cNvSpPr/>
            <p:nvPr/>
          </p:nvSpPr>
          <p:spPr>
            <a:xfrm>
              <a:off x="3990975" y="2572542"/>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4" name="Google Shape;2084;p101"/>
            <p:cNvSpPr/>
            <p:nvPr/>
          </p:nvSpPr>
          <p:spPr>
            <a:xfrm>
              <a:off x="3990975" y="2572542"/>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5" name="Google Shape;2085;p101"/>
            <p:cNvSpPr/>
            <p:nvPr/>
          </p:nvSpPr>
          <p:spPr>
            <a:xfrm>
              <a:off x="4479925" y="2167732"/>
              <a:ext cx="268200" cy="5589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6" name="Google Shape;2086;p101"/>
            <p:cNvSpPr/>
            <p:nvPr/>
          </p:nvSpPr>
          <p:spPr>
            <a:xfrm>
              <a:off x="4303712" y="2131217"/>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7" name="Google Shape;2087;p101"/>
            <p:cNvSpPr/>
            <p:nvPr/>
          </p:nvSpPr>
          <p:spPr>
            <a:xfrm>
              <a:off x="4811712" y="2131217"/>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8" name="Google Shape;2088;p101"/>
            <p:cNvSpPr/>
            <p:nvPr/>
          </p:nvSpPr>
          <p:spPr>
            <a:xfrm>
              <a:off x="4556125" y="2702717"/>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9" name="Google Shape;2089;p101"/>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0" name="Google Shape;2090;p101"/>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1" name="Google Shape;2091;p101"/>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2" name="Google Shape;2092;p101"/>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3" name="Google Shape;2093;p101"/>
            <p:cNvSpPr/>
            <p:nvPr/>
          </p:nvSpPr>
          <p:spPr>
            <a:xfrm>
              <a:off x="4479925" y="2480467"/>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4" name="Google Shape;2094;p101"/>
            <p:cNvSpPr/>
            <p:nvPr/>
          </p:nvSpPr>
          <p:spPr>
            <a:xfrm>
              <a:off x="4202112" y="1783557"/>
              <a:ext cx="823800" cy="7587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5" name="Google Shape;2095;p101"/>
            <p:cNvSpPr/>
            <p:nvPr/>
          </p:nvSpPr>
          <p:spPr>
            <a:xfrm>
              <a:off x="4319587" y="1670842"/>
              <a:ext cx="633300" cy="598500"/>
            </a:xfrm>
            <a:custGeom>
              <a:avLst/>
              <a:gdLst/>
              <a:ahLst/>
              <a:cxnLst/>
              <a:rect l="l" t="t" r="r" b="b"/>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6" name="Google Shape;2096;p101"/>
            <p:cNvSpPr/>
            <p:nvPr/>
          </p:nvSpPr>
          <p:spPr>
            <a:xfrm>
              <a:off x="3124200" y="1610519"/>
              <a:ext cx="647700" cy="598500"/>
            </a:xfrm>
            <a:custGeom>
              <a:avLst/>
              <a:gdLst/>
              <a:ahLst/>
              <a:cxnLst/>
              <a:rect l="l" t="t" r="r" b="b"/>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7" name="Google Shape;2097;p101"/>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8" name="Google Shape;2098;p101"/>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9" name="Google Shape;2099;p101"/>
            <p:cNvSpPr/>
            <p:nvPr/>
          </p:nvSpPr>
          <p:spPr>
            <a:xfrm>
              <a:off x="4479925" y="253126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0" name="Google Shape;2100;p101"/>
            <p:cNvSpPr/>
            <p:nvPr/>
          </p:nvSpPr>
          <p:spPr>
            <a:xfrm>
              <a:off x="4479925" y="2531267"/>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1" name="Google Shape;2101;p101"/>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2" name="Google Shape;2102;p101"/>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3" name="Google Shape;2103;p101"/>
            <p:cNvSpPr/>
            <p:nvPr/>
          </p:nvSpPr>
          <p:spPr>
            <a:xfrm>
              <a:off x="4589462"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4" name="Google Shape;2104;p101"/>
            <p:cNvSpPr/>
            <p:nvPr/>
          </p:nvSpPr>
          <p:spPr>
            <a:xfrm>
              <a:off x="4589462"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5" name="Google Shape;2105;p101"/>
            <p:cNvSpPr/>
            <p:nvPr/>
          </p:nvSpPr>
          <p:spPr>
            <a:xfrm>
              <a:off x="5054600" y="2539207"/>
              <a:ext cx="796800" cy="1043100"/>
            </a:xfrm>
            <a:custGeom>
              <a:avLst/>
              <a:gdLst/>
              <a:ahLst/>
              <a:cxnLst/>
              <a:rect l="l" t="t" r="r" b="b"/>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6" name="Google Shape;2106;p101"/>
            <p:cNvSpPr/>
            <p:nvPr/>
          </p:nvSpPr>
          <p:spPr>
            <a:xfrm>
              <a:off x="4859337" y="3375819"/>
              <a:ext cx="1182600" cy="468300"/>
            </a:xfrm>
            <a:custGeom>
              <a:avLst/>
              <a:gdLst/>
              <a:ahLst/>
              <a:cxnLst/>
              <a:rect l="l" t="t" r="r" b="b"/>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7" name="Google Shape;2107;p101"/>
            <p:cNvSpPr/>
            <p:nvPr/>
          </p:nvSpPr>
          <p:spPr>
            <a:xfrm>
              <a:off x="5332412" y="3002757"/>
              <a:ext cx="2364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8" name="Google Shape;2108;p101"/>
            <p:cNvSpPr/>
            <p:nvPr/>
          </p:nvSpPr>
          <p:spPr>
            <a:xfrm>
              <a:off x="5670550" y="3012282"/>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9" name="Google Shape;2109;p101"/>
            <p:cNvSpPr/>
            <p:nvPr/>
          </p:nvSpPr>
          <p:spPr>
            <a:xfrm>
              <a:off x="5110162" y="3012282"/>
              <a:ext cx="1206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0" name="Google Shape;2110;p101"/>
            <p:cNvSpPr/>
            <p:nvPr/>
          </p:nvSpPr>
          <p:spPr>
            <a:xfrm>
              <a:off x="5332412" y="3304382"/>
              <a:ext cx="2364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1" name="Google Shape;2111;p101"/>
            <p:cNvSpPr/>
            <p:nvPr/>
          </p:nvSpPr>
          <p:spPr>
            <a:xfrm>
              <a:off x="5126037" y="2639217"/>
              <a:ext cx="6510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2" name="Google Shape;2112;p101"/>
            <p:cNvSpPr/>
            <p:nvPr/>
          </p:nvSpPr>
          <p:spPr>
            <a:xfrm>
              <a:off x="5122862" y="2618582"/>
              <a:ext cx="689100" cy="496800"/>
            </a:xfrm>
            <a:custGeom>
              <a:avLst/>
              <a:gdLst/>
              <a:ahLst/>
              <a:cxnLst/>
              <a:rect l="l" t="t" r="r" b="b"/>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3" name="Google Shape;2113;p101"/>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4" name="Google Shape;2114;p101"/>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5" name="Google Shape;2115;p101"/>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6" name="Google Shape;2116;p101"/>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7" name="Google Shape;2117;p101"/>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8" name="Google Shape;2118;p101"/>
            <p:cNvSpPr/>
            <p:nvPr/>
          </p:nvSpPr>
          <p:spPr>
            <a:xfrm>
              <a:off x="5200650" y="2972592"/>
              <a:ext cx="507900" cy="184200"/>
            </a:xfrm>
            <a:custGeom>
              <a:avLst/>
              <a:gdLst/>
              <a:ahLst/>
              <a:cxnLst/>
              <a:rect l="l" t="t" r="r" b="b"/>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9" name="Google Shape;2119;p101"/>
            <p:cNvSpPr/>
            <p:nvPr/>
          </p:nvSpPr>
          <p:spPr>
            <a:xfrm>
              <a:off x="5448300" y="3542507"/>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0" name="Google Shape;2120;p101"/>
            <p:cNvSpPr/>
            <p:nvPr/>
          </p:nvSpPr>
          <p:spPr>
            <a:xfrm>
              <a:off x="5332412" y="3382169"/>
              <a:ext cx="236400" cy="160200"/>
            </a:xfrm>
            <a:custGeom>
              <a:avLst/>
              <a:gdLst/>
              <a:ahLst/>
              <a:cxnLst/>
              <a:rect l="l" t="t" r="r" b="b"/>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1" name="Google Shape;2121;p101"/>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2" name="Google Shape;2122;p101"/>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3" name="Google Shape;2123;p101"/>
            <p:cNvSpPr/>
            <p:nvPr/>
          </p:nvSpPr>
          <p:spPr>
            <a:xfrm>
              <a:off x="3775075" y="2902742"/>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4" name="Google Shape;2124;p101"/>
            <p:cNvSpPr/>
            <p:nvPr/>
          </p:nvSpPr>
          <p:spPr>
            <a:xfrm>
              <a:off x="3597275" y="2866232"/>
              <a:ext cx="112800" cy="165000"/>
            </a:xfrm>
            <a:custGeom>
              <a:avLst/>
              <a:gdLst/>
              <a:ahLst/>
              <a:cxnLst/>
              <a:rect l="l" t="t" r="r" b="b"/>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5" name="Google Shape;2125;p101"/>
            <p:cNvSpPr/>
            <p:nvPr/>
          </p:nvSpPr>
          <p:spPr>
            <a:xfrm>
              <a:off x="4106862" y="2866232"/>
              <a:ext cx="112800" cy="165000"/>
            </a:xfrm>
            <a:custGeom>
              <a:avLst/>
              <a:gdLst/>
              <a:ahLst/>
              <a:cxnLst/>
              <a:rect l="l" t="t" r="r" b="b"/>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6" name="Google Shape;2126;p101"/>
            <p:cNvSpPr/>
            <p:nvPr/>
          </p:nvSpPr>
          <p:spPr>
            <a:xfrm>
              <a:off x="3722687" y="3437732"/>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7" name="Google Shape;2127;p101"/>
            <p:cNvSpPr/>
            <p:nvPr/>
          </p:nvSpPr>
          <p:spPr>
            <a:xfrm>
              <a:off x="3598862" y="3312319"/>
              <a:ext cx="234900" cy="560400"/>
            </a:xfrm>
            <a:custGeom>
              <a:avLst/>
              <a:gdLst/>
              <a:ahLst/>
              <a:cxnLst/>
              <a:rect l="l" t="t" r="r" b="b"/>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8" name="Google Shape;2128;p101"/>
            <p:cNvSpPr/>
            <p:nvPr/>
          </p:nvSpPr>
          <p:spPr>
            <a:xfrm>
              <a:off x="3984625" y="3312319"/>
              <a:ext cx="233400" cy="560400"/>
            </a:xfrm>
            <a:custGeom>
              <a:avLst/>
              <a:gdLst/>
              <a:ahLst/>
              <a:cxnLst/>
              <a:rect l="l" t="t" r="r" b="b"/>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9" name="Google Shape;2129;p101"/>
            <p:cNvSpPr/>
            <p:nvPr/>
          </p:nvSpPr>
          <p:spPr>
            <a:xfrm>
              <a:off x="3851275" y="3437732"/>
              <a:ext cx="115800" cy="112800"/>
            </a:xfrm>
            <a:custGeom>
              <a:avLst/>
              <a:gdLst/>
              <a:ahLst/>
              <a:cxnLst/>
              <a:rect l="l" t="t" r="r" b="b"/>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0" name="Google Shape;2130;p101"/>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1" name="Google Shape;2131;p101"/>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2" name="Google Shape;2132;p101"/>
            <p:cNvSpPr/>
            <p:nvPr/>
          </p:nvSpPr>
          <p:spPr>
            <a:xfrm>
              <a:off x="3762375" y="3271042"/>
              <a:ext cx="146100" cy="282600"/>
            </a:xfrm>
            <a:custGeom>
              <a:avLst/>
              <a:gdLst/>
              <a:ahLst/>
              <a:cxnLst/>
              <a:rect l="l" t="t" r="r" b="b"/>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3" name="Google Shape;2133;p101"/>
            <p:cNvSpPr/>
            <p:nvPr/>
          </p:nvSpPr>
          <p:spPr>
            <a:xfrm>
              <a:off x="3762375" y="3271042"/>
              <a:ext cx="146100" cy="282600"/>
            </a:xfrm>
            <a:custGeom>
              <a:avLst/>
              <a:gdLst/>
              <a:ahLst/>
              <a:cxnLst/>
              <a:rect l="l" t="t" r="r" b="b"/>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4" name="Google Shape;2134;p101"/>
            <p:cNvSpPr/>
            <p:nvPr/>
          </p:nvSpPr>
          <p:spPr>
            <a:xfrm>
              <a:off x="3775075" y="3215482"/>
              <a:ext cx="266700" cy="92100"/>
            </a:xfrm>
            <a:custGeom>
              <a:avLst/>
              <a:gdLst/>
              <a:ahLst/>
              <a:cxnLst/>
              <a:rect l="l" t="t" r="r" b="b"/>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5" name="Google Shape;2135;p101"/>
            <p:cNvSpPr/>
            <p:nvPr/>
          </p:nvSpPr>
          <p:spPr>
            <a:xfrm>
              <a:off x="3582987" y="2442367"/>
              <a:ext cx="685800" cy="682500"/>
            </a:xfrm>
            <a:custGeom>
              <a:avLst/>
              <a:gdLst/>
              <a:ahLst/>
              <a:cxnLst/>
              <a:rect l="l" t="t" r="r" b="b"/>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6" name="Google Shape;2136;p101"/>
            <p:cNvSpPr/>
            <p:nvPr/>
          </p:nvSpPr>
          <p:spPr>
            <a:xfrm>
              <a:off x="3497262" y="2518567"/>
              <a:ext cx="822300" cy="758700"/>
            </a:xfrm>
            <a:custGeom>
              <a:avLst/>
              <a:gdLst/>
              <a:ahLst/>
              <a:cxnLst/>
              <a:rect l="l" t="t" r="r" b="b"/>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7" name="Google Shape;2137;p101"/>
            <p:cNvSpPr/>
            <p:nvPr/>
          </p:nvSpPr>
          <p:spPr>
            <a:xfrm>
              <a:off x="3560762" y="2497932"/>
              <a:ext cx="692100" cy="449400"/>
            </a:xfrm>
            <a:custGeom>
              <a:avLst/>
              <a:gdLst/>
              <a:ahLst/>
              <a:cxnLst/>
              <a:rect l="l" t="t" r="r" b="b"/>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8" name="Google Shape;2138;p101"/>
            <p:cNvSpPr/>
            <p:nvPr/>
          </p:nvSpPr>
          <p:spPr>
            <a:xfrm>
              <a:off x="3703637" y="2658267"/>
              <a:ext cx="261900" cy="63600"/>
            </a:xfrm>
            <a:custGeom>
              <a:avLst/>
              <a:gdLst/>
              <a:ahLst/>
              <a:cxnLst/>
              <a:rect l="l" t="t" r="r" b="b"/>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9" name="Google Shape;2139;p101"/>
            <p:cNvSpPr/>
            <p:nvPr/>
          </p:nvSpPr>
          <p:spPr>
            <a:xfrm>
              <a:off x="3659187" y="2859882"/>
              <a:ext cx="504900" cy="1857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0" name="Google Shape;2140;p101"/>
            <p:cNvSpPr/>
            <p:nvPr/>
          </p:nvSpPr>
          <p:spPr>
            <a:xfrm>
              <a:off x="3908425" y="3271042"/>
              <a:ext cx="142800" cy="284100"/>
            </a:xfrm>
            <a:custGeom>
              <a:avLst/>
              <a:gdLst/>
              <a:ahLst/>
              <a:cxnLst/>
              <a:rect l="l" t="t" r="r" b="b"/>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1" name="Google Shape;2141;p101"/>
            <p:cNvSpPr/>
            <p:nvPr/>
          </p:nvSpPr>
          <p:spPr>
            <a:xfrm>
              <a:off x="3908425" y="3271042"/>
              <a:ext cx="142800" cy="284100"/>
            </a:xfrm>
            <a:custGeom>
              <a:avLst/>
              <a:gdLst/>
              <a:ahLst/>
              <a:cxnLst/>
              <a:rect l="l" t="t" r="r" b="b"/>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2" name="Google Shape;2142;p101"/>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3" name="Google Shape;2143;p101"/>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4" name="Google Shape;2144;p101"/>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5" name="Google Shape;2145;p101"/>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6" name="Google Shape;2146;p101"/>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7" name="Google Shape;2147;p101"/>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8" name="Google Shape;2148;p101"/>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9" name="Google Shape;2149;p101"/>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0" name="Google Shape;2150;p101"/>
            <p:cNvSpPr/>
            <p:nvPr/>
          </p:nvSpPr>
          <p:spPr>
            <a:xfrm>
              <a:off x="4460875" y="3066256"/>
              <a:ext cx="268200" cy="560400"/>
            </a:xfrm>
            <a:custGeom>
              <a:avLst/>
              <a:gdLst/>
              <a:ahLst/>
              <a:cxnLst/>
              <a:rect l="l" t="t" r="r" b="b"/>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1" name="Google Shape;2151;p101"/>
            <p:cNvSpPr/>
            <p:nvPr/>
          </p:nvSpPr>
          <p:spPr>
            <a:xfrm>
              <a:off x="4283075" y="3031331"/>
              <a:ext cx="112800" cy="163500"/>
            </a:xfrm>
            <a:custGeom>
              <a:avLst/>
              <a:gdLst/>
              <a:ahLst/>
              <a:cxnLst/>
              <a:rect l="l" t="t" r="r" b="b"/>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2" name="Google Shape;2152;p101"/>
            <p:cNvSpPr/>
            <p:nvPr/>
          </p:nvSpPr>
          <p:spPr>
            <a:xfrm>
              <a:off x="4791075" y="3031331"/>
              <a:ext cx="112800" cy="163500"/>
            </a:xfrm>
            <a:custGeom>
              <a:avLst/>
              <a:gdLst/>
              <a:ahLst/>
              <a:cxnLst/>
              <a:rect l="l" t="t" r="r" b="b"/>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3" name="Google Shape;2153;p101"/>
            <p:cNvSpPr/>
            <p:nvPr/>
          </p:nvSpPr>
          <p:spPr>
            <a:xfrm>
              <a:off x="4408487" y="3602830"/>
              <a:ext cx="354000" cy="435000"/>
            </a:xfrm>
            <a:custGeom>
              <a:avLst/>
              <a:gdLst/>
              <a:ahLst/>
              <a:cxnLst/>
              <a:rect l="l" t="t" r="r" b="b"/>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4" name="Google Shape;2154;p101"/>
            <p:cNvSpPr/>
            <p:nvPr/>
          </p:nvSpPr>
          <p:spPr>
            <a:xfrm>
              <a:off x="4286250" y="3475830"/>
              <a:ext cx="233400" cy="561900"/>
            </a:xfrm>
            <a:custGeom>
              <a:avLst/>
              <a:gdLst/>
              <a:ahLst/>
              <a:cxnLst/>
              <a:rect l="l" t="t" r="r" b="b"/>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5" name="Google Shape;2155;p101"/>
            <p:cNvSpPr/>
            <p:nvPr/>
          </p:nvSpPr>
          <p:spPr>
            <a:xfrm>
              <a:off x="4670425" y="3475830"/>
              <a:ext cx="231900" cy="561900"/>
            </a:xfrm>
            <a:custGeom>
              <a:avLst/>
              <a:gdLst/>
              <a:ahLst/>
              <a:cxnLst/>
              <a:rect l="l" t="t" r="r" b="b"/>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6" name="Google Shape;2156;p101"/>
            <p:cNvSpPr/>
            <p:nvPr/>
          </p:nvSpPr>
          <p:spPr>
            <a:xfrm>
              <a:off x="4537075" y="3602830"/>
              <a:ext cx="114300" cy="111000"/>
            </a:xfrm>
            <a:custGeom>
              <a:avLst/>
              <a:gdLst/>
              <a:ahLst/>
              <a:cxnLst/>
              <a:rect l="l" t="t" r="r" b="b"/>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7" name="Google Shape;2157;p101"/>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8" name="Google Shape;2158;p101"/>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9" name="Google Shape;2159;p101"/>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0" name="Google Shape;2160;p101"/>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1" name="Google Shape;2161;p101"/>
            <p:cNvSpPr/>
            <p:nvPr/>
          </p:nvSpPr>
          <p:spPr>
            <a:xfrm>
              <a:off x="4460875" y="3378994"/>
              <a:ext cx="268200" cy="93600"/>
            </a:xfrm>
            <a:custGeom>
              <a:avLst/>
              <a:gdLst/>
              <a:ahLst/>
              <a:cxnLst/>
              <a:rect l="l" t="t" r="r" b="b"/>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2" name="Google Shape;2162;p101"/>
            <p:cNvSpPr/>
            <p:nvPr/>
          </p:nvSpPr>
          <p:spPr>
            <a:xfrm>
              <a:off x="4183062" y="2682081"/>
              <a:ext cx="823800" cy="758700"/>
            </a:xfrm>
            <a:custGeom>
              <a:avLst/>
              <a:gdLst/>
              <a:ahLst/>
              <a:cxnLst/>
              <a:rect l="l" t="t" r="r" b="b"/>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3" name="Google Shape;2163;p101"/>
            <p:cNvSpPr/>
            <p:nvPr/>
          </p:nvSpPr>
          <p:spPr>
            <a:xfrm>
              <a:off x="4279900" y="2585242"/>
              <a:ext cx="647700" cy="584100"/>
            </a:xfrm>
            <a:custGeom>
              <a:avLst/>
              <a:gdLst/>
              <a:ahLst/>
              <a:cxnLst/>
              <a:rect l="l" t="t" r="r" b="b"/>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4" name="Google Shape;2164;p101"/>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5" name="Google Shape;2165;p101"/>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6" name="Google Shape;2166;p101"/>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7" name="Google Shape;2167;p101"/>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8" name="Google Shape;2168;p101"/>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9" name="Google Shape;2169;p101"/>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0" name="Google Shape;2170;p101"/>
            <p:cNvSpPr/>
            <p:nvPr/>
          </p:nvSpPr>
          <p:spPr>
            <a:xfrm>
              <a:off x="4568825" y="3713955"/>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1" name="Google Shape;2171;p101"/>
            <p:cNvSpPr/>
            <p:nvPr/>
          </p:nvSpPr>
          <p:spPr>
            <a:xfrm>
              <a:off x="4568825" y="371395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172" name="Google Shape;2172;p101"/>
          <p:cNvSpPr/>
          <p:nvPr/>
        </p:nvSpPr>
        <p:spPr>
          <a:xfrm>
            <a:off x="0" y="1100666"/>
            <a:ext cx="9144000" cy="4614300"/>
          </a:xfrm>
          <a:prstGeom prst="rect">
            <a:avLst/>
          </a:prstGeom>
          <a:solidFill>
            <a:schemeClr val="lt1">
              <a:alpha val="60784"/>
            </a:scheme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73"/>
        <p:cNvGrpSpPr/>
        <p:nvPr/>
      </p:nvGrpSpPr>
      <p:grpSpPr>
        <a:xfrm>
          <a:off x="0" y="0"/>
          <a:ext cx="0" cy="0"/>
          <a:chOff x="0" y="0"/>
          <a:chExt cx="0" cy="0"/>
        </a:xfrm>
      </p:grpSpPr>
      <p:sp>
        <p:nvSpPr>
          <p:cNvPr id="2174" name="Google Shape;2174;p102"/>
          <p:cNvSpPr txBox="1">
            <a:spLocks noGrp="1"/>
          </p:cNvSpPr>
          <p:nvPr>
            <p:ph type="ctrTitle"/>
          </p:nvPr>
        </p:nvSpPr>
        <p:spPr>
          <a:xfrm>
            <a:off x="685800" y="1775354"/>
            <a:ext cx="7772400" cy="1224900"/>
          </a:xfrm>
          <a:prstGeom prst="rect">
            <a:avLst/>
          </a:prstGeom>
          <a:noFill/>
          <a:ln>
            <a:noFill/>
          </a:ln>
        </p:spPr>
        <p:txBody>
          <a:bodyPr spcFirstLastPara="1" wrap="square" lIns="91425" tIns="91425" rIns="91425" bIns="91425" rtlCol="0" anchor="ctr" anchorCtr="0"/>
          <a:lstStyle>
            <a:lvl1pPr marR="0" lvl="0" algn="ctr" rtl="0">
              <a:lnSpc>
                <a:spcPct val="100000"/>
              </a:lnSpc>
              <a:spcBef>
                <a:spcPts val="0"/>
              </a:spcBef>
              <a:spcAft>
                <a:spcPts val="0"/>
              </a:spcAft>
              <a:buClr>
                <a:schemeClr val="dk1"/>
              </a:buClr>
              <a:buSzPts val="3200"/>
              <a:buFont typeface="Raleway"/>
              <a:buNone/>
              <a:defRPr sz="3200" b="1" i="0" u="none" strike="noStrike" cap="none">
                <a:solidFill>
                  <a:schemeClr val="dk1"/>
                </a:solidFill>
                <a:latin typeface="Raleway"/>
                <a:ea typeface="Raleway"/>
                <a:cs typeface="Raleway"/>
                <a:sym typeface="Raleway"/>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pPr rtl="0"/>
            <a:endParaRPr/>
          </a:p>
        </p:txBody>
      </p:sp>
      <p:sp>
        <p:nvSpPr>
          <p:cNvPr id="2175" name="Google Shape;2175;p102"/>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rtlCol="0" anchor="t" anchorCtr="0"/>
          <a:lstStyle>
            <a:lvl1pPr marR="0" lvl="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Raleway"/>
                <a:ea typeface="Raleway"/>
                <a:cs typeface="Raleway"/>
                <a:sym typeface="Raleway"/>
              </a:defRPr>
            </a:lvl1pPr>
            <a:lvl2pPr marR="0" lvl="1"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Raleway"/>
                <a:ea typeface="Raleway"/>
                <a:cs typeface="Raleway"/>
                <a:sym typeface="Raleway"/>
              </a:defRPr>
            </a:lvl2pPr>
            <a:lvl3pPr marR="0" lvl="2"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Raleway"/>
                <a:ea typeface="Raleway"/>
                <a:cs typeface="Raleway"/>
                <a:sym typeface="Raleway"/>
              </a:defRPr>
            </a:lvl3pPr>
            <a:lvl4pPr marR="0" lvl="3"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4pPr>
            <a:lvl5pPr marR="0" lvl="4"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2176" name="Google Shape;2176;p10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2177" name="Google Shape;2177;p10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78" name="Google Shape;2178;p102"/>
          <p:cNvSpPr/>
          <p:nvPr/>
        </p:nvSpPr>
        <p:spPr>
          <a:xfrm>
            <a:off x="301037" y="553989"/>
            <a:ext cx="8541900" cy="376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94"/>
        <p:cNvGrpSpPr/>
        <p:nvPr/>
      </p:nvGrpSpPr>
      <p:grpSpPr>
        <a:xfrm>
          <a:off x="0" y="0"/>
          <a:ext cx="0" cy="0"/>
          <a:chOff x="0" y="0"/>
          <a:chExt cx="0" cy="0"/>
        </a:xfrm>
      </p:grpSpPr>
      <p:sp>
        <p:nvSpPr>
          <p:cNvPr id="2195" name="Google Shape;2195;p104"/>
          <p:cNvSpPr txBox="1">
            <a:spLocks noGrp="1"/>
          </p:cNvSpPr>
          <p:nvPr>
            <p:ph type="ctrTitle"/>
          </p:nvPr>
        </p:nvSpPr>
        <p:spPr>
          <a:xfrm>
            <a:off x="685800" y="1775355"/>
            <a:ext cx="7772400" cy="1224900"/>
          </a:xfrm>
          <a:prstGeom prst="rect">
            <a:avLst/>
          </a:prstGeom>
          <a:noFill/>
          <a:ln>
            <a:noFill/>
          </a:ln>
        </p:spPr>
        <p:txBody>
          <a:bodyPr spcFirstLastPara="1" wrap="square" lIns="91425" tIns="91425" rIns="91425" bIns="91425" rtlCol="0" anchor="ctr" anchorCtr="0"/>
          <a:lstStyle>
            <a:lvl1pPr marL="0" marR="0" lvl="0" indent="0" algn="ctr" rtl="0">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2196" name="Google Shape;2196;p104"/>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rtlCol="0" anchor="t" anchorCtr="0"/>
          <a:lstStyle>
            <a:lvl1pPr marL="0" marR="0" lvl="0" indent="0" algn="ctr" rtl="0">
              <a:spcBef>
                <a:spcPts val="560"/>
              </a:spcBef>
              <a:spcAft>
                <a:spcPts val="0"/>
              </a:spcAft>
              <a:buClr>
                <a:srgbClr val="888888"/>
              </a:buClr>
              <a:buSzPts val="2400"/>
              <a:buFont typeface="Arial"/>
              <a:buNone/>
              <a:defRPr sz="2800" b="0" i="0" u="none" strike="noStrike" cap="none">
                <a:solidFill>
                  <a:srgbClr val="888888"/>
                </a:solidFill>
                <a:latin typeface="Raleway"/>
                <a:ea typeface="Raleway"/>
                <a:cs typeface="Raleway"/>
                <a:sym typeface="Raleway"/>
              </a:defRPr>
            </a:lvl1pPr>
            <a:lvl2pPr marL="457200" marR="0" lvl="1" indent="0" algn="ctr" rtl="0">
              <a:spcBef>
                <a:spcPts val="400"/>
              </a:spcBef>
              <a:spcAft>
                <a:spcPts val="0"/>
              </a:spcAft>
              <a:buClr>
                <a:srgbClr val="888888"/>
              </a:buClr>
              <a:buSzPts val="2000"/>
              <a:buFont typeface="Arial"/>
              <a:buNone/>
              <a:defRPr sz="2000" b="0" i="0" u="none" strike="noStrike" cap="none">
                <a:solidFill>
                  <a:srgbClr val="888888"/>
                </a:solidFill>
                <a:latin typeface="Raleway"/>
                <a:ea typeface="Raleway"/>
                <a:cs typeface="Raleway"/>
                <a:sym typeface="Raleway"/>
              </a:defRPr>
            </a:lvl2pPr>
            <a:lvl3pPr marL="914400" marR="0" lvl="2" indent="0" algn="ctr" rtl="0">
              <a:spcBef>
                <a:spcPts val="360"/>
              </a:spcBef>
              <a:spcAft>
                <a:spcPts val="0"/>
              </a:spcAft>
              <a:buClr>
                <a:srgbClr val="888888"/>
              </a:buClr>
              <a:buSzPts val="1800"/>
              <a:buFont typeface="Arial"/>
              <a:buNone/>
              <a:defRPr sz="1800" b="0" i="0" u="none" strike="noStrike" cap="none">
                <a:solidFill>
                  <a:srgbClr val="888888"/>
                </a:solidFill>
                <a:latin typeface="Raleway"/>
                <a:ea typeface="Raleway"/>
                <a:cs typeface="Raleway"/>
                <a:sym typeface="Raleway"/>
              </a:defRPr>
            </a:lvl3pPr>
            <a:lvl4pPr marL="1371600" marR="0" lvl="3" indent="0" algn="ctr" rtl="0">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4pPr>
            <a:lvl5pPr marL="1828800" marR="0" lvl="4" indent="0" algn="ctr" rtl="0">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2197" name="Google Shape;2197;p10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198" name="Google Shape;2198;p10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99" name="Google Shape;2199;p104"/>
          <p:cNvSpPr/>
          <p:nvPr/>
        </p:nvSpPr>
        <p:spPr>
          <a:xfrm>
            <a:off x="301037" y="553989"/>
            <a:ext cx="8541900" cy="376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200"/>
        <p:cNvGrpSpPr/>
        <p:nvPr/>
      </p:nvGrpSpPr>
      <p:grpSpPr>
        <a:xfrm>
          <a:off x="0" y="0"/>
          <a:ext cx="0" cy="0"/>
          <a:chOff x="0" y="0"/>
          <a:chExt cx="0" cy="0"/>
        </a:xfrm>
      </p:grpSpPr>
      <p:sp>
        <p:nvSpPr>
          <p:cNvPr id="2201" name="Google Shape;2201;p10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202" name="Google Shape;2202;p105"/>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2203"/>
        <p:cNvGrpSpPr/>
        <p:nvPr/>
      </p:nvGrpSpPr>
      <p:grpSpPr>
        <a:xfrm>
          <a:off x="0" y="0"/>
          <a:ext cx="0" cy="0"/>
          <a:chOff x="0" y="0"/>
          <a:chExt cx="0" cy="0"/>
        </a:xfrm>
      </p:grpSpPr>
      <p:sp>
        <p:nvSpPr>
          <p:cNvPr id="2204" name="Google Shape;2204;p106"/>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2205" name="Google Shape;2205;p10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206" name="Google Shape;2206;p10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07"/>
        <p:cNvGrpSpPr/>
        <p:nvPr/>
      </p:nvGrpSpPr>
      <p:grpSpPr>
        <a:xfrm>
          <a:off x="0" y="0"/>
          <a:ext cx="0" cy="0"/>
          <a:chOff x="0" y="0"/>
          <a:chExt cx="0" cy="0"/>
        </a:xfrm>
      </p:grpSpPr>
      <p:sp>
        <p:nvSpPr>
          <p:cNvPr id="2208" name="Google Shape;2208;p107"/>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2209" name="Google Shape;2209;p107"/>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2210" name="Google Shape;2210;p10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211" name="Google Shape;2211;p10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2212"/>
        <p:cNvGrpSpPr/>
        <p:nvPr/>
      </p:nvGrpSpPr>
      <p:grpSpPr>
        <a:xfrm>
          <a:off x="0" y="0"/>
          <a:ext cx="0" cy="0"/>
          <a:chOff x="0" y="0"/>
          <a:chExt cx="0" cy="0"/>
        </a:xfrm>
      </p:grpSpPr>
      <p:sp>
        <p:nvSpPr>
          <p:cNvPr id="2213" name="Google Shape;2213;p108"/>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2214" name="Google Shape;2214;p10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215" name="Google Shape;2215;p10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216" name="Google Shape;2216;p108"/>
          <p:cNvCxnSpPr/>
          <p:nvPr/>
        </p:nvCxnSpPr>
        <p:spPr>
          <a:xfrm rot="10800000">
            <a:off x="399835"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1.jp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10.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jp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jp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jp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1.jpg"/><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image" Target="../media/image1.jpg"/><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90.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5" Type="http://schemas.openxmlformats.org/officeDocument/2006/relationships/slideLayout" Target="../slideLayouts/slideLayout92.xml"/><Relationship Id="rId4" Type="http://schemas.openxmlformats.org/officeDocument/2006/relationships/slideLayout" Target="../slideLayouts/slideLayout91.xml"/><Relationship Id="rId9" Type="http://schemas.openxmlformats.org/officeDocument/2006/relationships/image" Target="../media/image1.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jp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480"/>
              </a:spcBef>
              <a:spcAft>
                <a:spcPts val="0"/>
              </a:spcAft>
              <a:buClr>
                <a:schemeClr val="dk1"/>
              </a:buClr>
              <a:buSzPts val="1400"/>
              <a:buFont typeface="Raleway"/>
              <a:buNone/>
              <a:defRPr sz="24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1400"/>
              <a:buFont typeface="Raleway"/>
              <a:buNone/>
              <a:defRPr sz="20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9pPr>
          </a:lstStyle>
          <a:p>
            <a:pPr rtl="0"/>
            <a:endParaRPr/>
          </a:p>
        </p:txBody>
      </p:sp>
      <p:sp>
        <p:nvSpPr>
          <p:cNvPr id="11" name="Google Shape;11;p1"/>
          <p:cNvSpPr txBox="1">
            <a:spLocks noGrp="1"/>
          </p:cNvSpPr>
          <p:nvPr>
            <p:ph type="title"/>
          </p:nvPr>
        </p:nvSpPr>
        <p:spPr>
          <a:xfrm>
            <a:off x="447793" y="130722"/>
            <a:ext cx="6096000" cy="3561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cxnSp>
        <p:nvCxnSpPr>
          <p:cNvPr id="12" name="Google Shape;12;p1"/>
          <p:cNvCxnSpPr/>
          <p:nvPr/>
        </p:nvCxnSpPr>
        <p:spPr>
          <a:xfrm rot="10800000">
            <a:off x="399834" y="562064"/>
            <a:ext cx="8390100" cy="0"/>
          </a:xfrm>
          <a:prstGeom prst="straightConnector1">
            <a:avLst/>
          </a:prstGeom>
          <a:noFill/>
          <a:ln w="9525" cap="flat" cmpd="sng">
            <a:solidFill>
              <a:srgbClr val="304884"/>
            </a:solidFill>
            <a:prstDash val="solid"/>
            <a:round/>
            <a:headEnd type="none" w="sm" len="sm"/>
            <a:tailEnd type="none" w="sm" len="sm"/>
          </a:ln>
        </p:spPr>
      </p:cxnSp>
      <p:sp>
        <p:nvSpPr>
          <p:cNvPr id="13" name="Google Shape;13;p1"/>
          <p:cNvSpPr txBox="1">
            <a:spLocks noGrp="1"/>
          </p:cNvSpPr>
          <p:nvPr>
            <p:ph type="sldNum" idx="12"/>
          </p:nvPr>
        </p:nvSpPr>
        <p:spPr>
          <a:xfrm>
            <a:off x="6543792"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888888"/>
              </a:buClr>
              <a:buSzPts val="1200"/>
              <a:buFont typeface="Calibri"/>
              <a:buNone/>
            </a:pPr>
            <a:r>
              <a:rPr lang="pt-BR" sz="1200" b="0" i="0" u="none" strike="noStrike" cap="none">
                <a:solidFill>
                  <a:srgbClr val="888888"/>
                </a:solidFill>
                <a:latin typeface="Calibri"/>
                <a:ea typeface="Calibri"/>
                <a:cs typeface="Calibri"/>
                <a:sym typeface="Calibri"/>
              </a:rPr>
              <a:t>www.digitalhouse.com</a:t>
            </a:r>
            <a:endParaRPr sz="1400" b="0" i="0" u="none" strike="noStrike" cap="none">
              <a:solidFill>
                <a:srgbClr val="000000"/>
              </a:solidFill>
              <a:latin typeface="Arial"/>
              <a:ea typeface="Arial"/>
              <a:cs typeface="Arial"/>
              <a:sym typeface="Arial"/>
            </a:endParaRPr>
          </a:p>
        </p:txBody>
      </p:sp>
      <p:sp>
        <p:nvSpPr>
          <p:cNvPr id="15" name="Google Shape;15;p1"/>
          <p:cNvSpPr/>
          <p:nvPr/>
        </p:nvSpPr>
        <p:spPr>
          <a:xfrm>
            <a:off x="4248323"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16;p1"/>
          <p:cNvSpPr/>
          <p:nvPr/>
        </p:nvSpPr>
        <p:spPr>
          <a:xfrm>
            <a:off x="4600016" y="5299557"/>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 name="Google Shape;17;p1"/>
          <p:cNvGrpSpPr/>
          <p:nvPr/>
        </p:nvGrpSpPr>
        <p:grpSpPr>
          <a:xfrm>
            <a:off x="4357714" y="5400643"/>
            <a:ext cx="45719" cy="73410"/>
            <a:chOff x="3345326" y="4804190"/>
            <a:chExt cx="74101" cy="118979"/>
          </a:xfrm>
        </p:grpSpPr>
        <p:cxnSp>
          <p:nvCxnSpPr>
            <p:cNvPr id="18" name="Google Shape;18;p1"/>
            <p:cNvCxnSpPr/>
            <p:nvPr/>
          </p:nvCxnSpPr>
          <p:spPr>
            <a:xfrm rot="-5400000">
              <a:off x="3350877" y="4798640"/>
              <a:ext cx="63000" cy="74100"/>
            </a:xfrm>
            <a:prstGeom prst="straightConnector1">
              <a:avLst/>
            </a:prstGeom>
            <a:noFill/>
            <a:ln w="9525" cap="flat" cmpd="sng">
              <a:solidFill>
                <a:srgbClr val="7F7F7F"/>
              </a:solidFill>
              <a:prstDash val="solid"/>
              <a:round/>
              <a:headEnd type="none" w="sm" len="sm"/>
              <a:tailEnd type="none" w="sm" len="sm"/>
            </a:ln>
          </p:spPr>
        </p:cxnSp>
        <p:cxnSp>
          <p:nvCxnSpPr>
            <p:cNvPr id="19" name="Google Shape;19;p1"/>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20" name="Google Shape;20;p1"/>
          <p:cNvGrpSpPr/>
          <p:nvPr/>
        </p:nvGrpSpPr>
        <p:grpSpPr>
          <a:xfrm rot="10800000">
            <a:off x="4719481" y="5398245"/>
            <a:ext cx="45719" cy="73410"/>
            <a:chOff x="3345326" y="4804190"/>
            <a:chExt cx="74101" cy="118979"/>
          </a:xfrm>
        </p:grpSpPr>
        <p:cxnSp>
          <p:nvCxnSpPr>
            <p:cNvPr id="21" name="Google Shape;21;p1"/>
            <p:cNvCxnSpPr/>
            <p:nvPr/>
          </p:nvCxnSpPr>
          <p:spPr>
            <a:xfrm rot="-5400000">
              <a:off x="3350877" y="4798640"/>
              <a:ext cx="63000" cy="74100"/>
            </a:xfrm>
            <a:prstGeom prst="straightConnector1">
              <a:avLst/>
            </a:prstGeom>
            <a:noFill/>
            <a:ln w="9525" cap="flat" cmpd="sng">
              <a:solidFill>
                <a:srgbClr val="7F7F7F"/>
              </a:solidFill>
              <a:prstDash val="solid"/>
              <a:round/>
              <a:headEnd type="none" w="sm" len="sm"/>
              <a:tailEnd type="none" w="sm" len="sm"/>
            </a:ln>
          </p:spPr>
        </p:cxnSp>
        <p:cxnSp>
          <p:nvCxnSpPr>
            <p:cNvPr id="22" name="Google Shape;22;p1"/>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23" name="Google Shape;23;p1" descr="logo_bajada.jpg"/>
          <p:cNvPicPr preferRelativeResize="0"/>
          <p:nvPr/>
        </p:nvPicPr>
        <p:blipFill rotWithShape="1">
          <a:blip r:embed="rId13">
            <a:alphaModFix/>
          </a:blip>
          <a:srcRect/>
          <a:stretch/>
        </p:blipFill>
        <p:spPr>
          <a:xfrm>
            <a:off x="7257784" y="144054"/>
            <a:ext cx="1460100" cy="3428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7"/>
        <p:cNvGrpSpPr/>
        <p:nvPr/>
      </p:nvGrpSpPr>
      <p:grpSpPr>
        <a:xfrm>
          <a:off x="0" y="0"/>
          <a:ext cx="0" cy="0"/>
          <a:chOff x="0" y="0"/>
          <a:chExt cx="0" cy="0"/>
        </a:xfrm>
      </p:grpSpPr>
      <p:sp>
        <p:nvSpPr>
          <p:cNvPr id="2448" name="Google Shape;2448;p115"/>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2449" name="Google Shape;2449;p115"/>
          <p:cNvSpPr txBox="1">
            <a:spLocks noGrp="1"/>
          </p:cNvSpPr>
          <p:nvPr>
            <p:ph type="title"/>
          </p:nvPr>
        </p:nvSpPr>
        <p:spPr>
          <a:xfrm>
            <a:off x="447793" y="130721"/>
            <a:ext cx="6096000" cy="3561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cxnSp>
        <p:nvCxnSpPr>
          <p:cNvPr id="2450" name="Google Shape;2450;p115"/>
          <p:cNvCxnSpPr/>
          <p:nvPr/>
        </p:nvCxnSpPr>
        <p:spPr>
          <a:xfrm rot="10800000">
            <a:off x="399832" y="562064"/>
            <a:ext cx="8390100" cy="0"/>
          </a:xfrm>
          <a:prstGeom prst="straightConnector1">
            <a:avLst/>
          </a:prstGeom>
          <a:noFill/>
          <a:ln w="9525" cap="flat" cmpd="sng">
            <a:solidFill>
              <a:srgbClr val="304884"/>
            </a:solidFill>
            <a:prstDash val="solid"/>
            <a:round/>
            <a:headEnd type="none" w="sm" len="sm"/>
            <a:tailEnd type="none" w="sm" len="sm"/>
          </a:ln>
        </p:spPr>
      </p:cxnSp>
      <p:sp>
        <p:nvSpPr>
          <p:cNvPr id="2451" name="Google Shape;2451;p115"/>
          <p:cNvSpPr txBox="1">
            <a:spLocks noGrp="1"/>
          </p:cNvSpPr>
          <p:nvPr>
            <p:ph type="sldNum" idx="12"/>
          </p:nvPr>
        </p:nvSpPr>
        <p:spPr>
          <a:xfrm>
            <a:off x="6543792"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2452" name="Google Shape;2452;p115"/>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888888"/>
              </a:buClr>
              <a:buFont typeface="Calibri"/>
              <a:buNone/>
            </a:pPr>
            <a:r>
              <a:rPr lang="pt-BR" sz="1200" b="0" i="0" u="none" strike="noStrike" cap="none">
                <a:solidFill>
                  <a:srgbClr val="888888"/>
                </a:solidFill>
                <a:latin typeface="Calibri"/>
                <a:ea typeface="Calibri"/>
                <a:cs typeface="Calibri"/>
                <a:sym typeface="Calibri"/>
              </a:rPr>
              <a:t>www.digitalhouse.com</a:t>
            </a:r>
            <a:endParaRPr/>
          </a:p>
        </p:txBody>
      </p:sp>
      <p:sp>
        <p:nvSpPr>
          <p:cNvPr id="2453" name="Google Shape;2453;p115"/>
          <p:cNvSpPr/>
          <p:nvPr/>
        </p:nvSpPr>
        <p:spPr>
          <a:xfrm>
            <a:off x="4248323"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454" name="Google Shape;2454;p115"/>
          <p:cNvSpPr/>
          <p:nvPr/>
        </p:nvSpPr>
        <p:spPr>
          <a:xfrm>
            <a:off x="4600016" y="5299557"/>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2455" name="Google Shape;2455;p115"/>
          <p:cNvGrpSpPr/>
          <p:nvPr/>
        </p:nvGrpSpPr>
        <p:grpSpPr>
          <a:xfrm>
            <a:off x="4357731" y="5400674"/>
            <a:ext cx="45720" cy="73410"/>
            <a:chOff x="3345326" y="4804191"/>
            <a:chExt cx="74100" cy="118979"/>
          </a:xfrm>
        </p:grpSpPr>
        <p:cxnSp>
          <p:nvCxnSpPr>
            <p:cNvPr id="2456" name="Google Shape;2456;p115"/>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2457" name="Google Shape;2457;p115"/>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2458" name="Google Shape;2458;p115"/>
          <p:cNvGrpSpPr/>
          <p:nvPr/>
        </p:nvGrpSpPr>
        <p:grpSpPr>
          <a:xfrm rot="10800000">
            <a:off x="4719463" y="5398213"/>
            <a:ext cx="45720" cy="73410"/>
            <a:chOff x="3345326" y="4804191"/>
            <a:chExt cx="74100" cy="118979"/>
          </a:xfrm>
        </p:grpSpPr>
        <p:cxnSp>
          <p:nvCxnSpPr>
            <p:cNvPr id="2459" name="Google Shape;2459;p115"/>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2460" name="Google Shape;2460;p115"/>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2461" name="Google Shape;2461;p115" descr="logo_bajada.jpg"/>
          <p:cNvPicPr preferRelativeResize="0"/>
          <p:nvPr/>
        </p:nvPicPr>
        <p:blipFill rotWithShape="1">
          <a:blip r:embed="rId13">
            <a:alphaModFix/>
          </a:blip>
          <a:srcRect/>
          <a:stretch/>
        </p:blipFill>
        <p:spPr>
          <a:xfrm>
            <a:off x="7257784" y="144054"/>
            <a:ext cx="146010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13"/>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480"/>
              </a:spcBef>
              <a:spcAft>
                <a:spcPts val="0"/>
              </a:spcAft>
              <a:buClr>
                <a:schemeClr val="dk1"/>
              </a:buClr>
              <a:buSzPts val="1400"/>
              <a:buFont typeface="Raleway"/>
              <a:buNone/>
              <a:defRPr sz="24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1400"/>
              <a:buFont typeface="Raleway"/>
              <a:buNone/>
              <a:defRPr sz="20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9pPr>
          </a:lstStyle>
          <a:p>
            <a:pPr rtl="0"/>
            <a:endParaRPr/>
          </a:p>
        </p:txBody>
      </p:sp>
      <p:sp>
        <p:nvSpPr>
          <p:cNvPr id="279" name="Google Shape;279;p13"/>
          <p:cNvSpPr txBox="1">
            <a:spLocks noGrp="1"/>
          </p:cNvSpPr>
          <p:nvPr>
            <p:ph type="title"/>
          </p:nvPr>
        </p:nvSpPr>
        <p:spPr>
          <a:xfrm>
            <a:off x="447793" y="130722"/>
            <a:ext cx="6096000" cy="3561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cxnSp>
        <p:nvCxnSpPr>
          <p:cNvPr id="280" name="Google Shape;280;p13"/>
          <p:cNvCxnSpPr/>
          <p:nvPr/>
        </p:nvCxnSpPr>
        <p:spPr>
          <a:xfrm rot="10800000">
            <a:off x="399834" y="562064"/>
            <a:ext cx="8390100" cy="0"/>
          </a:xfrm>
          <a:prstGeom prst="straightConnector1">
            <a:avLst/>
          </a:prstGeom>
          <a:noFill/>
          <a:ln w="9525" cap="flat" cmpd="sng">
            <a:solidFill>
              <a:srgbClr val="304884"/>
            </a:solidFill>
            <a:prstDash val="solid"/>
            <a:round/>
            <a:headEnd type="none" w="sm" len="sm"/>
            <a:tailEnd type="none" w="sm" len="sm"/>
          </a:ln>
        </p:spPr>
      </p:cxnSp>
      <p:sp>
        <p:nvSpPr>
          <p:cNvPr id="281" name="Google Shape;281;p13"/>
          <p:cNvSpPr txBox="1">
            <a:spLocks noGrp="1"/>
          </p:cNvSpPr>
          <p:nvPr>
            <p:ph type="sldNum" idx="12"/>
          </p:nvPr>
        </p:nvSpPr>
        <p:spPr>
          <a:xfrm>
            <a:off x="6543792"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2" name="Google Shape;282;p13"/>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888888"/>
              </a:buClr>
              <a:buSzPts val="1200"/>
              <a:buFont typeface="Calibri"/>
              <a:buNone/>
            </a:pPr>
            <a:r>
              <a:rPr lang="pt-BR" sz="1200" b="0" i="0" u="none" strike="noStrike" cap="none">
                <a:solidFill>
                  <a:srgbClr val="888888"/>
                </a:solidFill>
                <a:latin typeface="Calibri"/>
                <a:ea typeface="Calibri"/>
                <a:cs typeface="Calibri"/>
                <a:sym typeface="Calibri"/>
              </a:rPr>
              <a:t>www.digitalhouse.com</a:t>
            </a:r>
            <a:endParaRPr sz="1400" b="0" i="0" u="none" strike="noStrike" cap="none">
              <a:solidFill>
                <a:srgbClr val="000000"/>
              </a:solidFill>
              <a:latin typeface="Arial"/>
              <a:ea typeface="Arial"/>
              <a:cs typeface="Arial"/>
              <a:sym typeface="Arial"/>
            </a:endParaRPr>
          </a:p>
        </p:txBody>
      </p:sp>
      <p:sp>
        <p:nvSpPr>
          <p:cNvPr id="283" name="Google Shape;283;p13"/>
          <p:cNvSpPr/>
          <p:nvPr/>
        </p:nvSpPr>
        <p:spPr>
          <a:xfrm>
            <a:off x="4248323"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4" name="Google Shape;284;p13"/>
          <p:cNvSpPr/>
          <p:nvPr/>
        </p:nvSpPr>
        <p:spPr>
          <a:xfrm>
            <a:off x="4600016" y="5299557"/>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5" name="Google Shape;285;p13"/>
          <p:cNvGrpSpPr/>
          <p:nvPr/>
        </p:nvGrpSpPr>
        <p:grpSpPr>
          <a:xfrm>
            <a:off x="4357714" y="5400643"/>
            <a:ext cx="45719" cy="73410"/>
            <a:chOff x="3345326" y="4804190"/>
            <a:chExt cx="74101" cy="118979"/>
          </a:xfrm>
        </p:grpSpPr>
        <p:cxnSp>
          <p:nvCxnSpPr>
            <p:cNvPr id="286" name="Google Shape;286;p13"/>
            <p:cNvCxnSpPr/>
            <p:nvPr/>
          </p:nvCxnSpPr>
          <p:spPr>
            <a:xfrm rot="-5400000">
              <a:off x="3350877" y="4798640"/>
              <a:ext cx="63000" cy="74100"/>
            </a:xfrm>
            <a:prstGeom prst="straightConnector1">
              <a:avLst/>
            </a:prstGeom>
            <a:noFill/>
            <a:ln w="9525" cap="flat" cmpd="sng">
              <a:solidFill>
                <a:srgbClr val="7F7F7F"/>
              </a:solidFill>
              <a:prstDash val="solid"/>
              <a:round/>
              <a:headEnd type="none" w="sm" len="sm"/>
              <a:tailEnd type="none" w="sm" len="sm"/>
            </a:ln>
          </p:spPr>
        </p:cxnSp>
        <p:cxnSp>
          <p:nvCxnSpPr>
            <p:cNvPr id="287" name="Google Shape;287;p13"/>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288" name="Google Shape;288;p13"/>
          <p:cNvGrpSpPr/>
          <p:nvPr/>
        </p:nvGrpSpPr>
        <p:grpSpPr>
          <a:xfrm rot="10800000">
            <a:off x="4719481" y="5398245"/>
            <a:ext cx="45719" cy="73410"/>
            <a:chOff x="3345326" y="4804190"/>
            <a:chExt cx="74101" cy="118979"/>
          </a:xfrm>
        </p:grpSpPr>
        <p:cxnSp>
          <p:nvCxnSpPr>
            <p:cNvPr id="289" name="Google Shape;289;p13"/>
            <p:cNvCxnSpPr/>
            <p:nvPr/>
          </p:nvCxnSpPr>
          <p:spPr>
            <a:xfrm rot="-5400000">
              <a:off x="3350877" y="4798640"/>
              <a:ext cx="63000" cy="74100"/>
            </a:xfrm>
            <a:prstGeom prst="straightConnector1">
              <a:avLst/>
            </a:prstGeom>
            <a:noFill/>
            <a:ln w="9525" cap="flat" cmpd="sng">
              <a:solidFill>
                <a:srgbClr val="7F7F7F"/>
              </a:solidFill>
              <a:prstDash val="solid"/>
              <a:round/>
              <a:headEnd type="none" w="sm" len="sm"/>
              <a:tailEnd type="none" w="sm" len="sm"/>
            </a:ln>
          </p:spPr>
        </p:cxnSp>
        <p:cxnSp>
          <p:nvCxnSpPr>
            <p:cNvPr id="290" name="Google Shape;290;p13"/>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291" name="Google Shape;291;p13" descr="logo_bajada.jpg"/>
          <p:cNvPicPr preferRelativeResize="0"/>
          <p:nvPr/>
        </p:nvPicPr>
        <p:blipFill rotWithShape="1">
          <a:blip r:embed="rId15">
            <a:alphaModFix/>
          </a:blip>
          <a:srcRect/>
          <a:stretch/>
        </p:blipFill>
        <p:spPr>
          <a:xfrm>
            <a:off x="7257784" y="144054"/>
            <a:ext cx="1460100" cy="3428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3"/>
        <p:cNvGrpSpPr/>
        <p:nvPr/>
      </p:nvGrpSpPr>
      <p:grpSpPr>
        <a:xfrm>
          <a:off x="0" y="0"/>
          <a:ext cx="0" cy="0"/>
          <a:chOff x="0" y="0"/>
          <a:chExt cx="0" cy="0"/>
        </a:xfrm>
      </p:grpSpPr>
      <p:sp>
        <p:nvSpPr>
          <p:cNvPr id="554" name="Google Shape;554;p27"/>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555" name="Google Shape;555;p27"/>
          <p:cNvSpPr txBox="1">
            <a:spLocks noGrp="1"/>
          </p:cNvSpPr>
          <p:nvPr>
            <p:ph type="title"/>
          </p:nvPr>
        </p:nvSpPr>
        <p:spPr>
          <a:xfrm>
            <a:off x="447793" y="130723"/>
            <a:ext cx="6096000" cy="3561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cxnSp>
        <p:nvCxnSpPr>
          <p:cNvPr id="556" name="Google Shape;556;p27"/>
          <p:cNvCxnSpPr/>
          <p:nvPr/>
        </p:nvCxnSpPr>
        <p:spPr>
          <a:xfrm rot="10800000">
            <a:off x="399834" y="562064"/>
            <a:ext cx="8390100" cy="0"/>
          </a:xfrm>
          <a:prstGeom prst="straightConnector1">
            <a:avLst/>
          </a:prstGeom>
          <a:noFill/>
          <a:ln w="9525" cap="flat" cmpd="sng">
            <a:solidFill>
              <a:srgbClr val="304884"/>
            </a:solidFill>
            <a:prstDash val="solid"/>
            <a:round/>
            <a:headEnd type="none" w="sm" len="sm"/>
            <a:tailEnd type="none" w="sm" len="sm"/>
          </a:ln>
        </p:spPr>
      </p:cxnSp>
      <p:sp>
        <p:nvSpPr>
          <p:cNvPr id="557" name="Google Shape;557;p27"/>
          <p:cNvSpPr txBox="1">
            <a:spLocks noGrp="1"/>
          </p:cNvSpPr>
          <p:nvPr>
            <p:ph type="sldNum" idx="12"/>
          </p:nvPr>
        </p:nvSpPr>
        <p:spPr>
          <a:xfrm>
            <a:off x="6543793"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58" name="Google Shape;558;p27"/>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888888"/>
              </a:buClr>
              <a:buSzPts val="1200"/>
              <a:buFont typeface="Calibri"/>
              <a:buNone/>
            </a:pPr>
            <a:r>
              <a:rPr lang="pt-BR" sz="1200" b="0" i="0" u="none" strike="noStrike" cap="none">
                <a:solidFill>
                  <a:srgbClr val="888888"/>
                </a:solidFill>
                <a:latin typeface="Calibri"/>
                <a:ea typeface="Calibri"/>
                <a:cs typeface="Calibri"/>
                <a:sym typeface="Calibri"/>
              </a:rPr>
              <a:t>www.digitalhouse.com</a:t>
            </a:r>
            <a:endParaRPr sz="1200" b="0" i="0" u="none" strike="noStrike" cap="none">
              <a:solidFill>
                <a:srgbClr val="888888"/>
              </a:solidFill>
              <a:latin typeface="Calibri"/>
              <a:ea typeface="Calibri"/>
              <a:cs typeface="Calibri"/>
              <a:sym typeface="Calibri"/>
            </a:endParaRPr>
          </a:p>
        </p:txBody>
      </p:sp>
      <p:sp>
        <p:nvSpPr>
          <p:cNvPr id="559" name="Google Shape;559;p27"/>
          <p:cNvSpPr/>
          <p:nvPr/>
        </p:nvSpPr>
        <p:spPr>
          <a:xfrm>
            <a:off x="4248324"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0" name="Google Shape;560;p27"/>
          <p:cNvSpPr/>
          <p:nvPr/>
        </p:nvSpPr>
        <p:spPr>
          <a:xfrm>
            <a:off x="4600016" y="5299558"/>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1" name="Google Shape;561;p27"/>
          <p:cNvGrpSpPr/>
          <p:nvPr/>
        </p:nvGrpSpPr>
        <p:grpSpPr>
          <a:xfrm>
            <a:off x="4357715" y="5400643"/>
            <a:ext cx="45720" cy="73409"/>
            <a:chOff x="3345327" y="4804191"/>
            <a:chExt cx="74100" cy="118978"/>
          </a:xfrm>
        </p:grpSpPr>
        <p:cxnSp>
          <p:nvCxnSpPr>
            <p:cNvPr id="562" name="Google Shape;562;p27"/>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563" name="Google Shape;563;p27"/>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564" name="Google Shape;564;p27"/>
          <p:cNvGrpSpPr/>
          <p:nvPr/>
        </p:nvGrpSpPr>
        <p:grpSpPr>
          <a:xfrm rot="10800000">
            <a:off x="4719482" y="5398248"/>
            <a:ext cx="45720" cy="73409"/>
            <a:chOff x="3345327" y="4804191"/>
            <a:chExt cx="74100" cy="118978"/>
          </a:xfrm>
        </p:grpSpPr>
        <p:cxnSp>
          <p:nvCxnSpPr>
            <p:cNvPr id="565" name="Google Shape;565;p27"/>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566" name="Google Shape;566;p27"/>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567" name="Google Shape;567;p27" descr="logo_bajada.jpg"/>
          <p:cNvPicPr preferRelativeResize="0"/>
          <p:nvPr/>
        </p:nvPicPr>
        <p:blipFill rotWithShape="1">
          <a:blip r:embed="rId15">
            <a:alphaModFix/>
          </a:blip>
          <a:srcRect/>
          <a:stretch/>
        </p:blipFill>
        <p:spPr>
          <a:xfrm>
            <a:off x="7257784" y="144054"/>
            <a:ext cx="146010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9"/>
        <p:cNvGrpSpPr/>
        <p:nvPr/>
      </p:nvGrpSpPr>
      <p:grpSpPr>
        <a:xfrm>
          <a:off x="0" y="0"/>
          <a:ext cx="0" cy="0"/>
          <a:chOff x="0" y="0"/>
          <a:chExt cx="0" cy="0"/>
        </a:xfrm>
      </p:grpSpPr>
      <p:sp>
        <p:nvSpPr>
          <p:cNvPr id="830" name="Google Shape;830;p41"/>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831" name="Google Shape;831;p41"/>
          <p:cNvSpPr txBox="1">
            <a:spLocks noGrp="1"/>
          </p:cNvSpPr>
          <p:nvPr>
            <p:ph type="title"/>
          </p:nvPr>
        </p:nvSpPr>
        <p:spPr>
          <a:xfrm>
            <a:off x="447793" y="130723"/>
            <a:ext cx="6096000" cy="3561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cxnSp>
        <p:nvCxnSpPr>
          <p:cNvPr id="832" name="Google Shape;832;p41"/>
          <p:cNvCxnSpPr/>
          <p:nvPr/>
        </p:nvCxnSpPr>
        <p:spPr>
          <a:xfrm rot="10800000">
            <a:off x="399834" y="562064"/>
            <a:ext cx="8390100" cy="0"/>
          </a:xfrm>
          <a:prstGeom prst="straightConnector1">
            <a:avLst/>
          </a:prstGeom>
          <a:noFill/>
          <a:ln w="9525" cap="flat" cmpd="sng">
            <a:solidFill>
              <a:srgbClr val="304884"/>
            </a:solidFill>
            <a:prstDash val="solid"/>
            <a:round/>
            <a:headEnd type="none" w="sm" len="sm"/>
            <a:tailEnd type="none" w="sm" len="sm"/>
          </a:ln>
        </p:spPr>
      </p:cxnSp>
      <p:sp>
        <p:nvSpPr>
          <p:cNvPr id="833" name="Google Shape;833;p41"/>
          <p:cNvSpPr txBox="1">
            <a:spLocks noGrp="1"/>
          </p:cNvSpPr>
          <p:nvPr>
            <p:ph type="sldNum" idx="12"/>
          </p:nvPr>
        </p:nvSpPr>
        <p:spPr>
          <a:xfrm>
            <a:off x="6543793"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34" name="Google Shape;834;p41"/>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888888"/>
              </a:buClr>
              <a:buSzPts val="1200"/>
              <a:buFont typeface="Calibri"/>
              <a:buNone/>
            </a:pPr>
            <a:r>
              <a:rPr lang="pt-BR" sz="1200" b="0" i="0" u="none" strike="noStrike" cap="none">
                <a:solidFill>
                  <a:srgbClr val="888888"/>
                </a:solidFill>
                <a:latin typeface="Calibri"/>
                <a:ea typeface="Calibri"/>
                <a:cs typeface="Calibri"/>
                <a:sym typeface="Calibri"/>
              </a:rPr>
              <a:t>www.digitalhouse.com</a:t>
            </a:r>
            <a:endParaRPr sz="1200" b="0" i="0" u="none" strike="noStrike" cap="none">
              <a:solidFill>
                <a:srgbClr val="888888"/>
              </a:solidFill>
              <a:latin typeface="Calibri"/>
              <a:ea typeface="Calibri"/>
              <a:cs typeface="Calibri"/>
              <a:sym typeface="Calibri"/>
            </a:endParaRPr>
          </a:p>
        </p:txBody>
      </p:sp>
      <p:sp>
        <p:nvSpPr>
          <p:cNvPr id="835" name="Google Shape;835;p41"/>
          <p:cNvSpPr/>
          <p:nvPr/>
        </p:nvSpPr>
        <p:spPr>
          <a:xfrm>
            <a:off x="4248324"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6" name="Google Shape;836;p41"/>
          <p:cNvSpPr/>
          <p:nvPr/>
        </p:nvSpPr>
        <p:spPr>
          <a:xfrm>
            <a:off x="4600016" y="5299558"/>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37" name="Google Shape;837;p41"/>
          <p:cNvGrpSpPr/>
          <p:nvPr/>
        </p:nvGrpSpPr>
        <p:grpSpPr>
          <a:xfrm>
            <a:off x="4357715" y="5400643"/>
            <a:ext cx="45720" cy="73409"/>
            <a:chOff x="3345327" y="4804191"/>
            <a:chExt cx="74100" cy="118978"/>
          </a:xfrm>
        </p:grpSpPr>
        <p:cxnSp>
          <p:nvCxnSpPr>
            <p:cNvPr id="838" name="Google Shape;838;p41"/>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839" name="Google Shape;839;p41"/>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840" name="Google Shape;840;p41"/>
          <p:cNvGrpSpPr/>
          <p:nvPr/>
        </p:nvGrpSpPr>
        <p:grpSpPr>
          <a:xfrm rot="10800000">
            <a:off x="4719482" y="5398248"/>
            <a:ext cx="45720" cy="73409"/>
            <a:chOff x="3345327" y="4804191"/>
            <a:chExt cx="74100" cy="118978"/>
          </a:xfrm>
        </p:grpSpPr>
        <p:cxnSp>
          <p:nvCxnSpPr>
            <p:cNvPr id="841" name="Google Shape;841;p41"/>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842" name="Google Shape;842;p41"/>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843" name="Google Shape;843;p41" descr="logo_bajada.jpg"/>
          <p:cNvPicPr preferRelativeResize="0"/>
          <p:nvPr/>
        </p:nvPicPr>
        <p:blipFill rotWithShape="1">
          <a:blip r:embed="rId15">
            <a:alphaModFix/>
          </a:blip>
          <a:srcRect/>
          <a:stretch/>
        </p:blipFill>
        <p:spPr>
          <a:xfrm>
            <a:off x="7257784" y="144054"/>
            <a:ext cx="1460100" cy="342900"/>
          </a:xfrm>
          <a:prstGeom prst="rect">
            <a:avLst/>
          </a:prstGeom>
          <a:noFill/>
          <a:ln>
            <a:noFill/>
          </a:ln>
        </p:spPr>
      </p:pic>
      <p:sp>
        <p:nvSpPr>
          <p:cNvPr id="844" name="Google Shape;844;p41"/>
          <p:cNvSpPr txBox="1">
            <a:spLocks noGrp="1"/>
          </p:cNvSpPr>
          <p:nvPr>
            <p:ph type="title" idx="2"/>
          </p:nvPr>
        </p:nvSpPr>
        <p:spPr>
          <a:xfrm>
            <a:off x="447793" y="130273"/>
            <a:ext cx="6096000" cy="3561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cxnSp>
        <p:nvCxnSpPr>
          <p:cNvPr id="845" name="Google Shape;845;p41"/>
          <p:cNvCxnSpPr/>
          <p:nvPr/>
        </p:nvCxnSpPr>
        <p:spPr>
          <a:xfrm rot="10800000">
            <a:off x="399834" y="561614"/>
            <a:ext cx="8390100" cy="0"/>
          </a:xfrm>
          <a:prstGeom prst="straightConnector1">
            <a:avLst/>
          </a:prstGeom>
          <a:noFill/>
          <a:ln w="9525" cap="flat" cmpd="sng">
            <a:solidFill>
              <a:srgbClr val="304884"/>
            </a:solidFill>
            <a:prstDash val="solid"/>
            <a:round/>
            <a:headEnd type="none" w="sm" len="sm"/>
            <a:tailEnd type="none" w="sm" len="sm"/>
          </a:ln>
        </p:spPr>
      </p:cxnSp>
      <p:sp>
        <p:nvSpPr>
          <p:cNvPr id="846" name="Google Shape;846;p41"/>
          <p:cNvSpPr txBox="1"/>
          <p:nvPr/>
        </p:nvSpPr>
        <p:spPr>
          <a:xfrm>
            <a:off x="447793" y="529865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888888"/>
              </a:buClr>
              <a:buSzPts val="1200"/>
              <a:buFont typeface="Calibri"/>
              <a:buNone/>
            </a:pPr>
            <a:r>
              <a:rPr lang="pt-BR" sz="1200" b="0" i="0" u="none" strike="noStrike" cap="none">
                <a:solidFill>
                  <a:srgbClr val="888888"/>
                </a:solidFill>
                <a:latin typeface="Calibri"/>
                <a:ea typeface="Calibri"/>
                <a:cs typeface="Calibri"/>
                <a:sym typeface="Calibri"/>
              </a:rPr>
              <a:t>www.digitalhouse.com</a:t>
            </a:r>
            <a:endParaRPr sz="1200" b="0" i="0" u="none" strike="noStrike" cap="none">
              <a:solidFill>
                <a:srgbClr val="888888"/>
              </a:solidFill>
              <a:latin typeface="Calibri"/>
              <a:ea typeface="Calibri"/>
              <a:cs typeface="Calibri"/>
              <a:sym typeface="Calibri"/>
            </a:endParaRPr>
          </a:p>
        </p:txBody>
      </p:sp>
      <p:pic>
        <p:nvPicPr>
          <p:cNvPr id="847" name="Google Shape;847;p41" descr="logo_bajada.jpg"/>
          <p:cNvPicPr preferRelativeResize="0"/>
          <p:nvPr/>
        </p:nvPicPr>
        <p:blipFill rotWithShape="1">
          <a:blip r:embed="rId15">
            <a:alphaModFix/>
          </a:blip>
          <a:srcRect/>
          <a:stretch/>
        </p:blipFill>
        <p:spPr>
          <a:xfrm>
            <a:off x="7257784" y="143604"/>
            <a:ext cx="146010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9"/>
        <p:cNvGrpSpPr/>
        <p:nvPr/>
      </p:nvGrpSpPr>
      <p:grpSpPr>
        <a:xfrm>
          <a:off x="0" y="0"/>
          <a:ext cx="0" cy="0"/>
          <a:chOff x="0" y="0"/>
          <a:chExt cx="0" cy="0"/>
        </a:xfrm>
      </p:grpSpPr>
      <p:sp>
        <p:nvSpPr>
          <p:cNvPr id="1110" name="Google Shape;1110;p55"/>
          <p:cNvSpPr txBox="1">
            <a:spLocks noGrp="1"/>
          </p:cNvSpPr>
          <p:nvPr>
            <p:ph type="body" idx="1"/>
          </p:nvPr>
        </p:nvSpPr>
        <p:spPr>
          <a:xfrm>
            <a:off x="457200" y="1155812"/>
            <a:ext cx="8229600" cy="3771636"/>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480"/>
              </a:spcBef>
              <a:spcAft>
                <a:spcPts val="0"/>
              </a:spcAft>
              <a:buClr>
                <a:schemeClr val="dk1"/>
              </a:buClr>
              <a:buSzPts val="1400"/>
              <a:buFont typeface="Raleway"/>
              <a:buNone/>
              <a:defRPr sz="24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1400"/>
              <a:buFont typeface="Raleway"/>
              <a:buNone/>
              <a:defRPr sz="20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9pPr>
          </a:lstStyle>
          <a:p>
            <a:pPr rtl="0"/>
            <a:endParaRPr/>
          </a:p>
        </p:txBody>
      </p:sp>
      <p:sp>
        <p:nvSpPr>
          <p:cNvPr id="1111" name="Google Shape;1111;p55"/>
          <p:cNvSpPr txBox="1">
            <a:spLocks noGrp="1"/>
          </p:cNvSpPr>
          <p:nvPr>
            <p:ph type="title"/>
          </p:nvPr>
        </p:nvSpPr>
        <p:spPr>
          <a:xfrm>
            <a:off x="447793" y="130722"/>
            <a:ext cx="6096000" cy="356084"/>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pPr rtl="0"/>
            <a:endParaRPr/>
          </a:p>
        </p:txBody>
      </p:sp>
      <p:cxnSp>
        <p:nvCxnSpPr>
          <p:cNvPr id="1112" name="Google Shape;1112;p55"/>
          <p:cNvCxnSpPr/>
          <p:nvPr/>
        </p:nvCxnSpPr>
        <p:spPr>
          <a:xfrm rot="10800000">
            <a:off x="399803" y="562064"/>
            <a:ext cx="8390130" cy="0"/>
          </a:xfrm>
          <a:prstGeom prst="straightConnector1">
            <a:avLst/>
          </a:prstGeom>
          <a:noFill/>
          <a:ln w="9525" cap="flat" cmpd="sng">
            <a:solidFill>
              <a:srgbClr val="304884"/>
            </a:solidFill>
            <a:prstDash val="solid"/>
            <a:round/>
            <a:headEnd type="none" w="sm" len="sm"/>
            <a:tailEnd type="none" w="sm" len="sm"/>
          </a:ln>
        </p:spPr>
      </p:cxnSp>
      <p:sp>
        <p:nvSpPr>
          <p:cNvPr id="1113" name="Google Shape;1113;p55"/>
          <p:cNvSpPr txBox="1">
            <a:spLocks noGrp="1"/>
          </p:cNvSpPr>
          <p:nvPr>
            <p:ph type="sldNum" idx="12"/>
          </p:nvPr>
        </p:nvSpPr>
        <p:spPr>
          <a:xfrm>
            <a:off x="6543792" y="5299105"/>
            <a:ext cx="2133599" cy="273843"/>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14" name="Google Shape;1114;p55"/>
          <p:cNvSpPr txBox="1"/>
          <p:nvPr/>
        </p:nvSpPr>
        <p:spPr>
          <a:xfrm>
            <a:off x="447793" y="5299105"/>
            <a:ext cx="2133599" cy="273843"/>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888888"/>
              </a:buClr>
              <a:buSzPts val="1200"/>
              <a:buFont typeface="Calibri"/>
              <a:buNone/>
            </a:pPr>
            <a:r>
              <a:rPr lang="pt-BR" sz="1200" b="0" i="0" u="none" strike="noStrike" cap="none">
                <a:solidFill>
                  <a:srgbClr val="888888"/>
                </a:solidFill>
                <a:latin typeface="Calibri"/>
                <a:ea typeface="Calibri"/>
                <a:cs typeface="Calibri"/>
                <a:sym typeface="Calibri"/>
              </a:rPr>
              <a:t>www.digitalhouse.com</a:t>
            </a:r>
            <a:endParaRPr sz="1400" b="0" i="0" u="none" strike="noStrike" cap="none">
              <a:solidFill>
                <a:srgbClr val="000000"/>
              </a:solidFill>
              <a:latin typeface="Arial"/>
              <a:ea typeface="Arial"/>
              <a:cs typeface="Arial"/>
              <a:sym typeface="Arial"/>
            </a:endParaRPr>
          </a:p>
        </p:txBody>
      </p:sp>
      <p:sp>
        <p:nvSpPr>
          <p:cNvPr id="1115" name="Google Shape;1115;p55"/>
          <p:cNvSpPr/>
          <p:nvPr/>
        </p:nvSpPr>
        <p:spPr>
          <a:xfrm>
            <a:off x="4248323" y="5295650"/>
            <a:ext cx="276846" cy="276846"/>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6" name="Google Shape;1116;p55"/>
          <p:cNvSpPr/>
          <p:nvPr/>
        </p:nvSpPr>
        <p:spPr>
          <a:xfrm>
            <a:off x="4600016" y="5299557"/>
            <a:ext cx="276846" cy="276846"/>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7" name="Google Shape;1117;p55"/>
          <p:cNvGrpSpPr/>
          <p:nvPr/>
        </p:nvGrpSpPr>
        <p:grpSpPr>
          <a:xfrm>
            <a:off x="4357710" y="5400614"/>
            <a:ext cx="45718" cy="73400"/>
            <a:chOff x="3345326" y="4804130"/>
            <a:chExt cx="74098" cy="118963"/>
          </a:xfrm>
        </p:grpSpPr>
        <p:cxnSp>
          <p:nvCxnSpPr>
            <p:cNvPr id="1118" name="Google Shape;1118;p55"/>
            <p:cNvCxnSpPr/>
            <p:nvPr/>
          </p:nvCxnSpPr>
          <p:spPr>
            <a:xfrm rot="-5400000">
              <a:off x="3350845" y="4798611"/>
              <a:ext cx="63061" cy="74098"/>
            </a:xfrm>
            <a:prstGeom prst="straightConnector1">
              <a:avLst/>
            </a:prstGeom>
            <a:noFill/>
            <a:ln w="9525" cap="flat" cmpd="sng">
              <a:solidFill>
                <a:srgbClr val="7F7F7F"/>
              </a:solidFill>
              <a:prstDash val="solid"/>
              <a:round/>
              <a:headEnd type="none" w="sm" len="sm"/>
              <a:tailEnd type="none" w="sm" len="sm"/>
            </a:ln>
          </p:spPr>
        </p:cxnSp>
        <p:cxnSp>
          <p:nvCxnSpPr>
            <p:cNvPr id="1119" name="Google Shape;1119;p55"/>
            <p:cNvCxnSpPr/>
            <p:nvPr/>
          </p:nvCxnSpPr>
          <p:spPr>
            <a:xfrm>
              <a:off x="3345326" y="4861369"/>
              <a:ext cx="74097" cy="61723"/>
            </a:xfrm>
            <a:prstGeom prst="straightConnector1">
              <a:avLst/>
            </a:prstGeom>
            <a:noFill/>
            <a:ln w="9525" cap="flat" cmpd="sng">
              <a:solidFill>
                <a:srgbClr val="7F7F7F"/>
              </a:solidFill>
              <a:prstDash val="solid"/>
              <a:round/>
              <a:headEnd type="none" w="sm" len="sm"/>
              <a:tailEnd type="none" w="sm" len="sm"/>
            </a:ln>
          </p:spPr>
        </p:cxnSp>
      </p:grpSp>
      <p:grpSp>
        <p:nvGrpSpPr>
          <p:cNvPr id="1120" name="Google Shape;1120;p55"/>
          <p:cNvGrpSpPr/>
          <p:nvPr/>
        </p:nvGrpSpPr>
        <p:grpSpPr>
          <a:xfrm rot="10800000">
            <a:off x="4719486" y="5398284"/>
            <a:ext cx="45718" cy="73400"/>
            <a:chOff x="3345326" y="4804130"/>
            <a:chExt cx="74098" cy="118963"/>
          </a:xfrm>
        </p:grpSpPr>
        <p:cxnSp>
          <p:nvCxnSpPr>
            <p:cNvPr id="1121" name="Google Shape;1121;p55"/>
            <p:cNvCxnSpPr/>
            <p:nvPr/>
          </p:nvCxnSpPr>
          <p:spPr>
            <a:xfrm rot="-5400000">
              <a:off x="3350845" y="4798611"/>
              <a:ext cx="63061" cy="74098"/>
            </a:xfrm>
            <a:prstGeom prst="straightConnector1">
              <a:avLst/>
            </a:prstGeom>
            <a:noFill/>
            <a:ln w="9525" cap="flat" cmpd="sng">
              <a:solidFill>
                <a:srgbClr val="7F7F7F"/>
              </a:solidFill>
              <a:prstDash val="solid"/>
              <a:round/>
              <a:headEnd type="none" w="sm" len="sm"/>
              <a:tailEnd type="none" w="sm" len="sm"/>
            </a:ln>
          </p:spPr>
        </p:cxnSp>
        <p:cxnSp>
          <p:nvCxnSpPr>
            <p:cNvPr id="1122" name="Google Shape;1122;p55"/>
            <p:cNvCxnSpPr/>
            <p:nvPr/>
          </p:nvCxnSpPr>
          <p:spPr>
            <a:xfrm>
              <a:off x="3345326" y="4861369"/>
              <a:ext cx="74097" cy="61723"/>
            </a:xfrm>
            <a:prstGeom prst="straightConnector1">
              <a:avLst/>
            </a:prstGeom>
            <a:noFill/>
            <a:ln w="9525" cap="flat" cmpd="sng">
              <a:solidFill>
                <a:srgbClr val="7F7F7F"/>
              </a:solidFill>
              <a:prstDash val="solid"/>
              <a:round/>
              <a:headEnd type="none" w="sm" len="sm"/>
              <a:tailEnd type="none" w="sm" len="sm"/>
            </a:ln>
          </p:spPr>
        </p:cxnSp>
      </p:grpSp>
      <p:pic>
        <p:nvPicPr>
          <p:cNvPr id="1123" name="Google Shape;1123;p55" descr="logo_bajada.jpg"/>
          <p:cNvPicPr preferRelativeResize="0"/>
          <p:nvPr/>
        </p:nvPicPr>
        <p:blipFill rotWithShape="1">
          <a:blip r:embed="rId13">
            <a:alphaModFix/>
          </a:blip>
          <a:srcRect/>
          <a:stretch/>
        </p:blipFill>
        <p:spPr>
          <a:xfrm>
            <a:off x="7257784" y="144054"/>
            <a:ext cx="1460149" cy="34275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7"/>
        <p:cNvGrpSpPr/>
        <p:nvPr/>
      </p:nvGrpSpPr>
      <p:grpSpPr>
        <a:xfrm>
          <a:off x="0" y="0"/>
          <a:ext cx="0" cy="0"/>
          <a:chOff x="0" y="0"/>
          <a:chExt cx="0" cy="0"/>
        </a:xfrm>
      </p:grpSpPr>
      <p:sp>
        <p:nvSpPr>
          <p:cNvPr id="1378" name="Google Shape;1378;p67"/>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rtlCol="0" anchor="t" anchorCtr="0"/>
          <a:lstStyle>
            <a:lvl1pPr marL="457200" marR="0" lvl="0" indent="-228600" algn="l" rtl="0">
              <a:lnSpc>
                <a:spcPct val="100000"/>
              </a:lnSpc>
              <a:spcBef>
                <a:spcPts val="480"/>
              </a:spcBef>
              <a:spcAft>
                <a:spcPts val="0"/>
              </a:spcAft>
              <a:buClr>
                <a:schemeClr val="dk1"/>
              </a:buClr>
              <a:buSzPts val="1400"/>
              <a:buFont typeface="Raleway"/>
              <a:buNone/>
              <a:defRPr sz="24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1400"/>
              <a:buFont typeface="Raleway"/>
              <a:buNone/>
              <a:defRPr sz="20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9pPr>
          </a:lstStyle>
          <a:p>
            <a:pPr rtl="0"/>
            <a:endParaRPr/>
          </a:p>
        </p:txBody>
      </p:sp>
      <p:sp>
        <p:nvSpPr>
          <p:cNvPr id="1379" name="Google Shape;1379;p67"/>
          <p:cNvSpPr txBox="1">
            <a:spLocks noGrp="1"/>
          </p:cNvSpPr>
          <p:nvPr>
            <p:ph type="title"/>
          </p:nvPr>
        </p:nvSpPr>
        <p:spPr>
          <a:xfrm>
            <a:off x="447793" y="130721"/>
            <a:ext cx="6096000" cy="3561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cxnSp>
        <p:nvCxnSpPr>
          <p:cNvPr id="1380" name="Google Shape;1380;p67"/>
          <p:cNvCxnSpPr/>
          <p:nvPr/>
        </p:nvCxnSpPr>
        <p:spPr>
          <a:xfrm rot="10800000">
            <a:off x="399832" y="562064"/>
            <a:ext cx="8390100" cy="0"/>
          </a:xfrm>
          <a:prstGeom prst="straightConnector1">
            <a:avLst/>
          </a:prstGeom>
          <a:noFill/>
          <a:ln w="9525" cap="flat" cmpd="sng">
            <a:solidFill>
              <a:srgbClr val="304884"/>
            </a:solidFill>
            <a:prstDash val="solid"/>
            <a:round/>
            <a:headEnd type="none" w="sm" len="sm"/>
            <a:tailEnd type="none" w="sm" len="sm"/>
          </a:ln>
        </p:spPr>
      </p:cxnSp>
      <p:sp>
        <p:nvSpPr>
          <p:cNvPr id="1381" name="Google Shape;1381;p67"/>
          <p:cNvSpPr txBox="1">
            <a:spLocks noGrp="1"/>
          </p:cNvSpPr>
          <p:nvPr>
            <p:ph type="sldNum" idx="12"/>
          </p:nvPr>
        </p:nvSpPr>
        <p:spPr>
          <a:xfrm>
            <a:off x="6543792"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82" name="Google Shape;1382;p67"/>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888888"/>
              </a:buClr>
              <a:buSzPts val="1200"/>
              <a:buFont typeface="Calibri"/>
              <a:buNone/>
            </a:pPr>
            <a:r>
              <a:rPr lang="pt-BR" sz="1200" b="0" i="0" u="none" strike="noStrike" cap="none">
                <a:solidFill>
                  <a:srgbClr val="888888"/>
                </a:solidFill>
                <a:latin typeface="Calibri"/>
                <a:ea typeface="Calibri"/>
                <a:cs typeface="Calibri"/>
                <a:sym typeface="Calibri"/>
              </a:rPr>
              <a:t>www.digitalhouse.com</a:t>
            </a:r>
            <a:endParaRPr sz="1400" b="0" i="0" u="none" strike="noStrike" cap="none">
              <a:solidFill>
                <a:srgbClr val="000000"/>
              </a:solidFill>
              <a:latin typeface="Arial"/>
              <a:ea typeface="Arial"/>
              <a:cs typeface="Arial"/>
              <a:sym typeface="Arial"/>
            </a:endParaRPr>
          </a:p>
        </p:txBody>
      </p:sp>
      <p:sp>
        <p:nvSpPr>
          <p:cNvPr id="1383" name="Google Shape;1383;p67"/>
          <p:cNvSpPr/>
          <p:nvPr/>
        </p:nvSpPr>
        <p:spPr>
          <a:xfrm>
            <a:off x="4248323"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4" name="Google Shape;1384;p67"/>
          <p:cNvSpPr/>
          <p:nvPr/>
        </p:nvSpPr>
        <p:spPr>
          <a:xfrm>
            <a:off x="4600016" y="5299557"/>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85" name="Google Shape;1385;p67"/>
          <p:cNvGrpSpPr/>
          <p:nvPr/>
        </p:nvGrpSpPr>
        <p:grpSpPr>
          <a:xfrm>
            <a:off x="4357763" y="5400660"/>
            <a:ext cx="45720" cy="73410"/>
            <a:chOff x="3345326" y="4804190"/>
            <a:chExt cx="74100" cy="118979"/>
          </a:xfrm>
        </p:grpSpPr>
        <p:cxnSp>
          <p:nvCxnSpPr>
            <p:cNvPr id="1386" name="Google Shape;1386;p67"/>
            <p:cNvCxnSpPr/>
            <p:nvPr/>
          </p:nvCxnSpPr>
          <p:spPr>
            <a:xfrm rot="-5400000">
              <a:off x="3350876" y="4798640"/>
              <a:ext cx="63000" cy="74100"/>
            </a:xfrm>
            <a:prstGeom prst="straightConnector1">
              <a:avLst/>
            </a:prstGeom>
            <a:noFill/>
            <a:ln w="9525" cap="flat" cmpd="sng">
              <a:solidFill>
                <a:srgbClr val="7F7F7F"/>
              </a:solidFill>
              <a:prstDash val="solid"/>
              <a:round/>
              <a:headEnd type="none" w="sm" len="sm"/>
              <a:tailEnd type="none" w="sm" len="sm"/>
            </a:ln>
          </p:spPr>
        </p:cxnSp>
        <p:cxnSp>
          <p:nvCxnSpPr>
            <p:cNvPr id="1387" name="Google Shape;1387;p67"/>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1388" name="Google Shape;1388;p67"/>
          <p:cNvGrpSpPr/>
          <p:nvPr/>
        </p:nvGrpSpPr>
        <p:grpSpPr>
          <a:xfrm rot="10800000">
            <a:off x="4719430" y="5398227"/>
            <a:ext cx="45720" cy="73410"/>
            <a:chOff x="3345326" y="4804190"/>
            <a:chExt cx="74100" cy="118979"/>
          </a:xfrm>
        </p:grpSpPr>
        <p:cxnSp>
          <p:nvCxnSpPr>
            <p:cNvPr id="1389" name="Google Shape;1389;p67"/>
            <p:cNvCxnSpPr/>
            <p:nvPr/>
          </p:nvCxnSpPr>
          <p:spPr>
            <a:xfrm rot="-5400000">
              <a:off x="3350876" y="4798640"/>
              <a:ext cx="63000" cy="74100"/>
            </a:xfrm>
            <a:prstGeom prst="straightConnector1">
              <a:avLst/>
            </a:prstGeom>
            <a:noFill/>
            <a:ln w="9525" cap="flat" cmpd="sng">
              <a:solidFill>
                <a:srgbClr val="7F7F7F"/>
              </a:solidFill>
              <a:prstDash val="solid"/>
              <a:round/>
              <a:headEnd type="none" w="sm" len="sm"/>
              <a:tailEnd type="none" w="sm" len="sm"/>
            </a:ln>
          </p:spPr>
        </p:cxnSp>
        <p:cxnSp>
          <p:nvCxnSpPr>
            <p:cNvPr id="1390" name="Google Shape;1390;p67"/>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1391" name="Google Shape;1391;p67" descr="logo_bajada.jpg"/>
          <p:cNvPicPr preferRelativeResize="0"/>
          <p:nvPr/>
        </p:nvPicPr>
        <p:blipFill rotWithShape="1">
          <a:blip r:embed="rId15">
            <a:alphaModFix/>
          </a:blip>
          <a:srcRect/>
          <a:stretch/>
        </p:blipFill>
        <p:spPr>
          <a:xfrm>
            <a:off x="7257784" y="144054"/>
            <a:ext cx="1460100" cy="3428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3"/>
        <p:cNvGrpSpPr/>
        <p:nvPr/>
      </p:nvGrpSpPr>
      <p:grpSpPr>
        <a:xfrm>
          <a:off x="0" y="0"/>
          <a:ext cx="0" cy="0"/>
          <a:chOff x="0" y="0"/>
          <a:chExt cx="0" cy="0"/>
        </a:xfrm>
      </p:grpSpPr>
      <p:sp>
        <p:nvSpPr>
          <p:cNvPr id="1654" name="Google Shape;1654;p81"/>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1655" name="Google Shape;1655;p81"/>
          <p:cNvSpPr txBox="1">
            <a:spLocks noGrp="1"/>
          </p:cNvSpPr>
          <p:nvPr>
            <p:ph type="title"/>
          </p:nvPr>
        </p:nvSpPr>
        <p:spPr>
          <a:xfrm>
            <a:off x="447793" y="130723"/>
            <a:ext cx="6096000" cy="3561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pPr rtl="0"/>
            <a:endParaRPr/>
          </a:p>
        </p:txBody>
      </p:sp>
      <p:cxnSp>
        <p:nvCxnSpPr>
          <p:cNvPr id="1656" name="Google Shape;1656;p81"/>
          <p:cNvCxnSpPr/>
          <p:nvPr/>
        </p:nvCxnSpPr>
        <p:spPr>
          <a:xfrm rot="10800000">
            <a:off x="399834" y="562064"/>
            <a:ext cx="8390100" cy="0"/>
          </a:xfrm>
          <a:prstGeom prst="straightConnector1">
            <a:avLst/>
          </a:prstGeom>
          <a:noFill/>
          <a:ln w="9525" cap="flat" cmpd="sng">
            <a:solidFill>
              <a:srgbClr val="304884"/>
            </a:solidFill>
            <a:prstDash val="solid"/>
            <a:round/>
            <a:headEnd type="none" w="sm" len="sm"/>
            <a:tailEnd type="none" w="sm" len="sm"/>
          </a:ln>
        </p:spPr>
      </p:cxnSp>
      <p:sp>
        <p:nvSpPr>
          <p:cNvPr id="1657" name="Google Shape;1657;p81"/>
          <p:cNvSpPr txBox="1">
            <a:spLocks noGrp="1"/>
          </p:cNvSpPr>
          <p:nvPr>
            <p:ph type="sldNum" idx="12"/>
          </p:nvPr>
        </p:nvSpPr>
        <p:spPr>
          <a:xfrm>
            <a:off x="6543793"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58" name="Google Shape;1658;p81"/>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888888"/>
              </a:buClr>
              <a:buSzPts val="1200"/>
              <a:buFont typeface="Calibri"/>
              <a:buNone/>
            </a:pPr>
            <a:r>
              <a:rPr lang="pt-BR" sz="1200" b="0" i="0" u="none" strike="noStrike" cap="none">
                <a:solidFill>
                  <a:srgbClr val="888888"/>
                </a:solidFill>
                <a:latin typeface="Calibri"/>
                <a:ea typeface="Calibri"/>
                <a:cs typeface="Calibri"/>
                <a:sym typeface="Calibri"/>
              </a:rPr>
              <a:t>www.digitalhouse.com</a:t>
            </a:r>
            <a:endParaRPr sz="1200" b="0" i="0" u="none" strike="noStrike" cap="none">
              <a:solidFill>
                <a:srgbClr val="888888"/>
              </a:solidFill>
              <a:latin typeface="Calibri"/>
              <a:ea typeface="Calibri"/>
              <a:cs typeface="Calibri"/>
              <a:sym typeface="Calibri"/>
            </a:endParaRPr>
          </a:p>
        </p:txBody>
      </p:sp>
      <p:sp>
        <p:nvSpPr>
          <p:cNvPr id="1659" name="Google Shape;1659;p81"/>
          <p:cNvSpPr/>
          <p:nvPr/>
        </p:nvSpPr>
        <p:spPr>
          <a:xfrm>
            <a:off x="4248324"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0" name="Google Shape;1660;p81"/>
          <p:cNvSpPr/>
          <p:nvPr/>
        </p:nvSpPr>
        <p:spPr>
          <a:xfrm>
            <a:off x="4600016" y="5299558"/>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661" name="Google Shape;1661;p81"/>
          <p:cNvGrpSpPr/>
          <p:nvPr/>
        </p:nvGrpSpPr>
        <p:grpSpPr>
          <a:xfrm>
            <a:off x="4357715" y="5400643"/>
            <a:ext cx="45720" cy="73409"/>
            <a:chOff x="3345327" y="4804191"/>
            <a:chExt cx="74100" cy="118978"/>
          </a:xfrm>
        </p:grpSpPr>
        <p:cxnSp>
          <p:nvCxnSpPr>
            <p:cNvPr id="1662" name="Google Shape;1662;p81"/>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1663" name="Google Shape;1663;p81"/>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1664" name="Google Shape;1664;p81"/>
          <p:cNvGrpSpPr/>
          <p:nvPr/>
        </p:nvGrpSpPr>
        <p:grpSpPr>
          <a:xfrm rot="10800000">
            <a:off x="4719482" y="5398248"/>
            <a:ext cx="45720" cy="73409"/>
            <a:chOff x="3345327" y="4804191"/>
            <a:chExt cx="74100" cy="118978"/>
          </a:xfrm>
        </p:grpSpPr>
        <p:cxnSp>
          <p:nvCxnSpPr>
            <p:cNvPr id="1665" name="Google Shape;1665;p81"/>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1666" name="Google Shape;1666;p81"/>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1667" name="Google Shape;1667;p81" descr="logo_bajada.jpg"/>
          <p:cNvPicPr preferRelativeResize="0"/>
          <p:nvPr/>
        </p:nvPicPr>
        <p:blipFill rotWithShape="1">
          <a:blip r:embed="rId15">
            <a:alphaModFix/>
          </a:blip>
          <a:srcRect/>
          <a:stretch/>
        </p:blipFill>
        <p:spPr>
          <a:xfrm>
            <a:off x="7257784" y="144054"/>
            <a:ext cx="146010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9"/>
        <p:cNvGrpSpPr/>
        <p:nvPr/>
      </p:nvGrpSpPr>
      <p:grpSpPr>
        <a:xfrm>
          <a:off x="0" y="0"/>
          <a:ext cx="0" cy="0"/>
          <a:chOff x="0" y="0"/>
          <a:chExt cx="0" cy="0"/>
        </a:xfrm>
      </p:grpSpPr>
      <p:sp>
        <p:nvSpPr>
          <p:cNvPr id="1930" name="Google Shape;1930;p95"/>
          <p:cNvSpPr txBox="1">
            <a:spLocks noGrp="1"/>
          </p:cNvSpPr>
          <p:nvPr>
            <p:ph type="body" idx="1"/>
          </p:nvPr>
        </p:nvSpPr>
        <p:spPr>
          <a:xfrm>
            <a:off x="457200" y="1155811"/>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1931" name="Google Shape;1931;p95"/>
          <p:cNvSpPr txBox="1">
            <a:spLocks noGrp="1"/>
          </p:cNvSpPr>
          <p:nvPr>
            <p:ph type="title"/>
          </p:nvPr>
        </p:nvSpPr>
        <p:spPr>
          <a:xfrm>
            <a:off x="447793" y="130721"/>
            <a:ext cx="6096000" cy="356100"/>
          </a:xfrm>
          <a:prstGeom prst="rect">
            <a:avLst/>
          </a:prstGeom>
          <a:noFill/>
          <a:ln>
            <a:noFill/>
          </a:ln>
        </p:spPr>
        <p:txBody>
          <a:bodyPr spcFirstLastPara="1" wrap="square" lIns="91425" tIns="91425" rIns="91425" bIns="91425" rtlCol="0" anchor="ctr" anchorCtr="0"/>
          <a:lstStyle>
            <a:lvl1pPr marR="0" lvl="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pPr rtl="0"/>
            <a:endParaRPr/>
          </a:p>
        </p:txBody>
      </p:sp>
      <p:cxnSp>
        <p:nvCxnSpPr>
          <p:cNvPr id="1932" name="Google Shape;1932;p95"/>
          <p:cNvCxnSpPr/>
          <p:nvPr/>
        </p:nvCxnSpPr>
        <p:spPr>
          <a:xfrm rot="10800000">
            <a:off x="399832" y="562063"/>
            <a:ext cx="8390100" cy="0"/>
          </a:xfrm>
          <a:prstGeom prst="straightConnector1">
            <a:avLst/>
          </a:prstGeom>
          <a:noFill/>
          <a:ln w="9525" cap="flat" cmpd="sng">
            <a:solidFill>
              <a:srgbClr val="304884"/>
            </a:solidFill>
            <a:prstDash val="solid"/>
            <a:round/>
            <a:headEnd type="none" w="sm" len="sm"/>
            <a:tailEnd type="none" w="sm" len="sm"/>
          </a:ln>
        </p:spPr>
      </p:cxnSp>
      <p:sp>
        <p:nvSpPr>
          <p:cNvPr id="1933" name="Google Shape;1933;p95"/>
          <p:cNvSpPr txBox="1">
            <a:spLocks noGrp="1"/>
          </p:cNvSpPr>
          <p:nvPr>
            <p:ph type="sldNum" idx="12"/>
          </p:nvPr>
        </p:nvSpPr>
        <p:spPr>
          <a:xfrm>
            <a:off x="6543792"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34" name="Google Shape;1934;p95"/>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888888"/>
              </a:buClr>
              <a:buSzPts val="300"/>
              <a:buFont typeface="Calibri"/>
              <a:buNone/>
            </a:pPr>
            <a:r>
              <a:rPr lang="pt-BR" sz="1200" b="0" i="0" u="none" strike="noStrike" cap="none">
                <a:solidFill>
                  <a:srgbClr val="888888"/>
                </a:solidFill>
                <a:latin typeface="Calibri"/>
                <a:ea typeface="Calibri"/>
                <a:cs typeface="Calibri"/>
                <a:sym typeface="Calibri"/>
              </a:rPr>
              <a:t>www.digitalhouse.com</a:t>
            </a:r>
            <a:endParaRPr sz="1400" b="0" i="0" u="none" strike="noStrike" cap="none">
              <a:solidFill>
                <a:srgbClr val="000000"/>
              </a:solidFill>
              <a:latin typeface="Arial"/>
              <a:ea typeface="Arial"/>
              <a:cs typeface="Arial"/>
              <a:sym typeface="Arial"/>
            </a:endParaRPr>
          </a:p>
        </p:txBody>
      </p:sp>
      <p:sp>
        <p:nvSpPr>
          <p:cNvPr id="1935" name="Google Shape;1935;p95"/>
          <p:cNvSpPr/>
          <p:nvPr/>
        </p:nvSpPr>
        <p:spPr>
          <a:xfrm>
            <a:off x="4248323"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p95"/>
          <p:cNvSpPr/>
          <p:nvPr/>
        </p:nvSpPr>
        <p:spPr>
          <a:xfrm>
            <a:off x="4600016" y="5299557"/>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37" name="Google Shape;1937;p95"/>
          <p:cNvGrpSpPr/>
          <p:nvPr/>
        </p:nvGrpSpPr>
        <p:grpSpPr>
          <a:xfrm>
            <a:off x="4357731" y="5400678"/>
            <a:ext cx="45720" cy="73409"/>
            <a:chOff x="3345326" y="4804191"/>
            <a:chExt cx="74101" cy="118978"/>
          </a:xfrm>
        </p:grpSpPr>
        <p:cxnSp>
          <p:nvCxnSpPr>
            <p:cNvPr id="1938" name="Google Shape;1938;p95"/>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1939" name="Google Shape;1939;p95"/>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1940" name="Google Shape;1940;p95"/>
          <p:cNvGrpSpPr/>
          <p:nvPr/>
        </p:nvGrpSpPr>
        <p:grpSpPr>
          <a:xfrm rot="10800000">
            <a:off x="4719462" y="5398209"/>
            <a:ext cx="45720" cy="73409"/>
            <a:chOff x="3345326" y="4804191"/>
            <a:chExt cx="74101" cy="118978"/>
          </a:xfrm>
        </p:grpSpPr>
        <p:cxnSp>
          <p:nvCxnSpPr>
            <p:cNvPr id="1941" name="Google Shape;1941;p95"/>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1942" name="Google Shape;1942;p95"/>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1943" name="Google Shape;1943;p95" descr="logo_bajada.jpg"/>
          <p:cNvPicPr preferRelativeResize="0"/>
          <p:nvPr/>
        </p:nvPicPr>
        <p:blipFill rotWithShape="1">
          <a:blip r:embed="rId9">
            <a:alphaModFix/>
          </a:blip>
          <a:srcRect/>
          <a:stretch/>
        </p:blipFill>
        <p:spPr>
          <a:xfrm>
            <a:off x="7257784" y="144053"/>
            <a:ext cx="1459807" cy="3425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9"/>
        <p:cNvGrpSpPr/>
        <p:nvPr/>
      </p:nvGrpSpPr>
      <p:grpSpPr>
        <a:xfrm>
          <a:off x="0" y="0"/>
          <a:ext cx="0" cy="0"/>
          <a:chOff x="0" y="0"/>
          <a:chExt cx="0" cy="0"/>
        </a:xfrm>
      </p:grpSpPr>
      <p:sp>
        <p:nvSpPr>
          <p:cNvPr id="2180" name="Google Shape;2180;p103"/>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2181" name="Google Shape;2181;p103"/>
          <p:cNvSpPr txBox="1">
            <a:spLocks noGrp="1"/>
          </p:cNvSpPr>
          <p:nvPr>
            <p:ph type="title"/>
          </p:nvPr>
        </p:nvSpPr>
        <p:spPr>
          <a:xfrm>
            <a:off x="447793" y="130723"/>
            <a:ext cx="6096000" cy="3561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cxnSp>
        <p:nvCxnSpPr>
          <p:cNvPr id="2182" name="Google Shape;2182;p103"/>
          <p:cNvCxnSpPr/>
          <p:nvPr/>
        </p:nvCxnSpPr>
        <p:spPr>
          <a:xfrm rot="10800000">
            <a:off x="399834" y="562064"/>
            <a:ext cx="8390100" cy="0"/>
          </a:xfrm>
          <a:prstGeom prst="straightConnector1">
            <a:avLst/>
          </a:prstGeom>
          <a:noFill/>
          <a:ln w="9525" cap="flat" cmpd="sng">
            <a:solidFill>
              <a:srgbClr val="304884"/>
            </a:solidFill>
            <a:prstDash val="solid"/>
            <a:round/>
            <a:headEnd type="none" w="sm" len="sm"/>
            <a:tailEnd type="none" w="sm" len="sm"/>
          </a:ln>
        </p:spPr>
      </p:cxnSp>
      <p:sp>
        <p:nvSpPr>
          <p:cNvPr id="2183" name="Google Shape;2183;p103"/>
          <p:cNvSpPr txBox="1">
            <a:spLocks noGrp="1"/>
          </p:cNvSpPr>
          <p:nvPr>
            <p:ph type="sldNum" idx="12"/>
          </p:nvPr>
        </p:nvSpPr>
        <p:spPr>
          <a:xfrm>
            <a:off x="6543793"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84" name="Google Shape;2184;p103"/>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spcBef>
                <a:spcPts val="0"/>
              </a:spcBef>
              <a:spcAft>
                <a:spcPts val="0"/>
              </a:spcAft>
              <a:buNone/>
            </a:pPr>
            <a:r>
              <a:rPr lang="pt-BR" sz="1200" b="0" i="0" u="none" strike="noStrike" cap="none">
                <a:solidFill>
                  <a:srgbClr val="888888"/>
                </a:solidFill>
                <a:latin typeface="Calibri"/>
                <a:ea typeface="Calibri"/>
                <a:cs typeface="Calibri"/>
                <a:sym typeface="Calibri"/>
              </a:rPr>
              <a:t>www.digitalhouse.com</a:t>
            </a:r>
            <a:endParaRPr sz="1200" b="0" i="0" u="none" strike="noStrike" cap="none">
              <a:solidFill>
                <a:srgbClr val="888888"/>
              </a:solidFill>
              <a:latin typeface="Calibri"/>
              <a:ea typeface="Calibri"/>
              <a:cs typeface="Calibri"/>
              <a:sym typeface="Calibri"/>
            </a:endParaRPr>
          </a:p>
        </p:txBody>
      </p:sp>
      <p:sp>
        <p:nvSpPr>
          <p:cNvPr id="2185" name="Google Shape;2185;p103"/>
          <p:cNvSpPr/>
          <p:nvPr/>
        </p:nvSpPr>
        <p:spPr>
          <a:xfrm>
            <a:off x="4248324"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6" name="Google Shape;2186;p103"/>
          <p:cNvSpPr/>
          <p:nvPr/>
        </p:nvSpPr>
        <p:spPr>
          <a:xfrm>
            <a:off x="4600016" y="5299558"/>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187" name="Google Shape;2187;p103"/>
          <p:cNvGrpSpPr/>
          <p:nvPr/>
        </p:nvGrpSpPr>
        <p:grpSpPr>
          <a:xfrm>
            <a:off x="4357715" y="5400643"/>
            <a:ext cx="45720" cy="73410"/>
            <a:chOff x="3345327" y="4804191"/>
            <a:chExt cx="74100" cy="118979"/>
          </a:xfrm>
        </p:grpSpPr>
        <p:cxnSp>
          <p:nvCxnSpPr>
            <p:cNvPr id="2188" name="Google Shape;2188;p103"/>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2189" name="Google Shape;2189;p103"/>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2190" name="Google Shape;2190;p103"/>
          <p:cNvGrpSpPr/>
          <p:nvPr/>
        </p:nvGrpSpPr>
        <p:grpSpPr>
          <a:xfrm rot="10800000">
            <a:off x="4719482" y="5398247"/>
            <a:ext cx="45720" cy="73410"/>
            <a:chOff x="3345327" y="4804191"/>
            <a:chExt cx="74100" cy="118979"/>
          </a:xfrm>
        </p:grpSpPr>
        <p:cxnSp>
          <p:nvCxnSpPr>
            <p:cNvPr id="2191" name="Google Shape;2191;p103"/>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2192" name="Google Shape;2192;p103"/>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2193" name="Google Shape;2193;p103" descr="logo_bajada.jpg"/>
          <p:cNvPicPr preferRelativeResize="0"/>
          <p:nvPr/>
        </p:nvPicPr>
        <p:blipFill rotWithShape="1">
          <a:blip r:embed="rId13">
            <a:alphaModFix/>
          </a:blip>
          <a:srcRect/>
          <a:stretch/>
        </p:blipFill>
        <p:spPr>
          <a:xfrm>
            <a:off x="7257784" y="144054"/>
            <a:ext cx="146010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5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acebook.com/groups/dhcomunidad/" TargetMode="External"/><Relationship Id="rId2" Type="http://schemas.openxmlformats.org/officeDocument/2006/relationships/notesSlide" Target="../notesSlides/notesSlide19.xml"/><Relationship Id="rId1" Type="http://schemas.openxmlformats.org/officeDocument/2006/relationships/slideLayout" Target="../slideLayouts/slideLayout52.xml"/><Relationship Id="rId4" Type="http://schemas.openxmlformats.org/officeDocument/2006/relationships/hyperlink" Target="https://www.linkedin.com/groups/1202644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2.xml"/><Relationship Id="rId5" Type="http://schemas.openxmlformats.org/officeDocument/2006/relationships/hyperlink" Target="https://www.mentimeter.com/public/27db8f9003f7f97d74ee1f0e3ab652ec" TargetMode="Externa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5.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5.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hyperlink" Target="mailto:campus@digitalhouse.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88.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88.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88.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88.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0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18"/>
        <p:cNvGrpSpPr/>
        <p:nvPr/>
      </p:nvGrpSpPr>
      <p:grpSpPr>
        <a:xfrm>
          <a:off x="0" y="0"/>
          <a:ext cx="0" cy="0"/>
          <a:chOff x="0" y="0"/>
          <a:chExt cx="0" cy="0"/>
        </a:xfrm>
      </p:grpSpPr>
      <p:sp>
        <p:nvSpPr>
          <p:cNvPr id="2719" name="Google Shape;2719;p127"/>
          <p:cNvSpPr/>
          <p:nvPr/>
        </p:nvSpPr>
        <p:spPr>
          <a:xfrm>
            <a:off x="0" y="0"/>
            <a:ext cx="9144000" cy="5715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2720" name="Google Shape;2720;p127"/>
          <p:cNvPicPr preferRelativeResize="0"/>
          <p:nvPr/>
        </p:nvPicPr>
        <p:blipFill>
          <a:blip r:embed="rId3">
            <a:alphaModFix/>
          </a:blip>
          <a:stretch>
            <a:fillRect/>
          </a:stretch>
        </p:blipFill>
        <p:spPr>
          <a:xfrm>
            <a:off x="-1" y="571500"/>
            <a:ext cx="9144000" cy="5143511"/>
          </a:xfrm>
          <a:prstGeom prst="rect">
            <a:avLst/>
          </a:prstGeom>
          <a:noFill/>
          <a:ln>
            <a:noFill/>
          </a:ln>
        </p:spPr>
      </p:pic>
      <p:pic>
        <p:nvPicPr>
          <p:cNvPr id="2721" name="Google Shape;2721;p127"/>
          <p:cNvPicPr preferRelativeResize="0"/>
          <p:nvPr/>
        </p:nvPicPr>
        <p:blipFill>
          <a:blip r:embed="rId4">
            <a:alphaModFix/>
          </a:blip>
          <a:stretch>
            <a:fillRect/>
          </a:stretch>
        </p:blipFill>
        <p:spPr>
          <a:xfrm>
            <a:off x="155300" y="285750"/>
            <a:ext cx="3810000" cy="942975"/>
          </a:xfrm>
          <a:prstGeom prst="rect">
            <a:avLst/>
          </a:prstGeom>
          <a:noFill/>
          <a:ln>
            <a:noFill/>
          </a:ln>
        </p:spPr>
      </p:pic>
      <p:sp>
        <p:nvSpPr>
          <p:cNvPr id="2722" name="Google Shape;2722;p127"/>
          <p:cNvSpPr/>
          <p:nvPr/>
        </p:nvSpPr>
        <p:spPr>
          <a:xfrm>
            <a:off x="5883300" y="107375"/>
            <a:ext cx="3184500" cy="1580100"/>
          </a:xfrm>
          <a:prstGeom prst="rect">
            <a:avLst/>
          </a:prstGeom>
          <a:noFill/>
          <a:ln>
            <a:noFill/>
          </a:ln>
        </p:spPr>
        <p:txBody>
          <a:bodyPr spcFirstLastPara="1" wrap="square" lIns="91425" tIns="45700" rIns="91425" bIns="45700" rtlCol="0" anchor="t" anchorCtr="0">
            <a:noAutofit/>
          </a:bodyPr>
          <a:lstStyle/>
          <a:p>
            <a:pPr marL="0" marR="0" lvl="1" indent="0" algn="r" rtl="0">
              <a:spcBef>
                <a:spcPts val="0"/>
              </a:spcBef>
              <a:spcAft>
                <a:spcPts val="0"/>
              </a:spcAft>
              <a:buNone/>
            </a:pPr>
            <a:r>
              <a:rPr lang="pt-BR" sz="5200">
                <a:solidFill>
                  <a:srgbClr val="FFFFFF"/>
                </a:solidFill>
                <a:latin typeface="Rajdhani"/>
                <a:ea typeface="Rajdhani"/>
                <a:cs typeface="Rajdhani"/>
                <a:sym typeface="Rajdhani"/>
              </a:rPr>
              <a:t> </a:t>
            </a:r>
            <a:r>
              <a:rPr lang="pt-BR" sz="5200">
                <a:solidFill>
                  <a:srgbClr val="FFFFFF"/>
                </a:solidFill>
                <a:latin typeface="Rajdhani Light"/>
                <a:ea typeface="Rajdhani Light"/>
                <a:cs typeface="Rajdhani Light"/>
                <a:sym typeface="Rajdhani Light"/>
              </a:rPr>
              <a:t>Desenvolvimento</a:t>
            </a:r>
            <a:endParaRPr sz="5200">
              <a:solidFill>
                <a:srgbClr val="FFFFFF"/>
              </a:solidFill>
              <a:latin typeface="Rajdhani Light"/>
              <a:ea typeface="Rajdhani Light"/>
              <a:cs typeface="Rajdhani Light"/>
              <a:sym typeface="Rajdhani Light"/>
            </a:endParaRPr>
          </a:p>
          <a:p>
            <a:pPr marL="0" marR="0" lvl="1" indent="0" algn="r" rtl="0">
              <a:spcBef>
                <a:spcPts val="0"/>
              </a:spcBef>
              <a:spcAft>
                <a:spcPts val="0"/>
              </a:spcAft>
              <a:buNone/>
            </a:pPr>
            <a:r>
              <a:rPr lang="pt-BR" sz="5200">
                <a:solidFill>
                  <a:srgbClr val="FFFFFF"/>
                </a:solidFill>
                <a:latin typeface="Rajdhani"/>
                <a:ea typeface="Rajdhani"/>
                <a:cs typeface="Rajdhani"/>
                <a:sym typeface="Rajdhani"/>
              </a:rPr>
              <a:t> </a:t>
            </a:r>
            <a:r>
              <a:rPr lang="pt-BR" sz="5200">
                <a:solidFill>
                  <a:srgbClr val="FFFFFF"/>
                </a:solidFill>
                <a:latin typeface="Rajdhani Medium"/>
                <a:ea typeface="Rajdhani Medium"/>
                <a:cs typeface="Rajdhani Medium"/>
                <a:sym typeface="Rajdhani Medium"/>
              </a:rPr>
              <a:t>Disp. Móveis</a:t>
            </a:r>
            <a:endParaRPr sz="5200">
              <a:solidFill>
                <a:srgbClr val="FFFFFF"/>
              </a:solidFill>
              <a:latin typeface="Rajdhani Medium"/>
              <a:ea typeface="Rajdhani Medium"/>
              <a:cs typeface="Rajdhani Medium"/>
              <a:sym typeface="Rajdhani Medium"/>
            </a:endParaRPr>
          </a:p>
          <a:p>
            <a:pPr marL="0" marR="0" lvl="1" indent="0" algn="r" rtl="0">
              <a:spcBef>
                <a:spcPts val="0"/>
              </a:spcBef>
              <a:spcAft>
                <a:spcPts val="0"/>
              </a:spcAft>
              <a:buNone/>
            </a:pPr>
            <a:r>
              <a:rPr lang="pt-BR" sz="5200">
                <a:solidFill>
                  <a:srgbClr val="FFFFFF"/>
                </a:solidFill>
                <a:latin typeface="Rajdhani"/>
                <a:ea typeface="Rajdhani"/>
                <a:cs typeface="Rajdhani"/>
                <a:sym typeface="Rajdhani"/>
              </a:rPr>
              <a:t> </a:t>
            </a:r>
            <a:r>
              <a:rPr lang="pt-BR" sz="5200" b="1">
                <a:solidFill>
                  <a:srgbClr val="FFFFFF"/>
                </a:solidFill>
                <a:latin typeface="Rajdhani"/>
                <a:ea typeface="Rajdhani"/>
                <a:cs typeface="Rajdhani"/>
                <a:sym typeface="Rajdhani"/>
              </a:rPr>
              <a:t>iOS</a:t>
            </a:r>
            <a:endParaRPr sz="5200" b="1">
              <a:solidFill>
                <a:srgbClr val="FFFFFF"/>
              </a:solidFill>
              <a:latin typeface="Rajdhani"/>
              <a:ea typeface="Rajdhani"/>
              <a:cs typeface="Rajdhani"/>
              <a:sym typeface="Rajdhan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2"/>
        <p:cNvGrpSpPr/>
        <p:nvPr/>
      </p:nvGrpSpPr>
      <p:grpSpPr>
        <a:xfrm>
          <a:off x="0" y="0"/>
          <a:ext cx="0" cy="0"/>
          <a:chOff x="0" y="0"/>
          <a:chExt cx="0" cy="0"/>
        </a:xfrm>
      </p:grpSpPr>
      <p:sp>
        <p:nvSpPr>
          <p:cNvPr id="3003" name="Google Shape;3003;p136"/>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SOBRE NÓS</a:t>
            </a:r>
            <a:endParaRPr sz="1400" b="1" i="0" u="none" strike="noStrike" cap="none">
              <a:solidFill>
                <a:schemeClr val="dk1"/>
              </a:solidFill>
              <a:latin typeface="Raleway"/>
              <a:ea typeface="Raleway"/>
              <a:cs typeface="Raleway"/>
              <a:sym typeface="Raleway"/>
            </a:endParaRPr>
          </a:p>
        </p:txBody>
      </p:sp>
      <p:sp>
        <p:nvSpPr>
          <p:cNvPr id="3004" name="Google Shape;3004;p136"/>
          <p:cNvSpPr txBox="1">
            <a:spLocks noGrp="1"/>
          </p:cNvSpPr>
          <p:nvPr>
            <p:ph type="sldNum" idx="12"/>
          </p:nvPr>
        </p:nvSpPr>
        <p:spPr>
          <a:xfrm>
            <a:off x="15832500" y="5144314"/>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10</a:t>
            </a:fld>
            <a:endParaRPr sz="1200" b="0" i="0" u="none" strike="noStrike" cap="none">
              <a:solidFill>
                <a:srgbClr val="888888"/>
              </a:solidFill>
              <a:latin typeface="Calibri"/>
              <a:ea typeface="Calibri"/>
              <a:cs typeface="Calibri"/>
              <a:sym typeface="Calibri"/>
            </a:endParaRPr>
          </a:p>
        </p:txBody>
      </p:sp>
      <p:sp>
        <p:nvSpPr>
          <p:cNvPr id="3005" name="Google Shape;3005;p136"/>
          <p:cNvSpPr/>
          <p:nvPr/>
        </p:nvSpPr>
        <p:spPr>
          <a:xfrm>
            <a:off x="1723246" y="3038707"/>
            <a:ext cx="1431600" cy="90900"/>
          </a:xfrm>
          <a:prstGeom prst="chevron">
            <a:avLst>
              <a:gd name="adj" fmla="val 50000"/>
            </a:avLst>
          </a:prstGeom>
          <a:solidFill>
            <a:srgbClr val="D32F2F"/>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6" name="Google Shape;3006;p136"/>
          <p:cNvSpPr/>
          <p:nvPr/>
        </p:nvSpPr>
        <p:spPr>
          <a:xfrm>
            <a:off x="3154797" y="3038707"/>
            <a:ext cx="1431600" cy="90900"/>
          </a:xfrm>
          <a:prstGeom prst="chevron">
            <a:avLst>
              <a:gd name="adj" fmla="val 50000"/>
            </a:avLst>
          </a:prstGeom>
          <a:solidFill>
            <a:srgbClr val="E53935"/>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7" name="Google Shape;3007;p136"/>
          <p:cNvSpPr/>
          <p:nvPr/>
        </p:nvSpPr>
        <p:spPr>
          <a:xfrm>
            <a:off x="4586348" y="3038707"/>
            <a:ext cx="1431600" cy="90900"/>
          </a:xfrm>
          <a:prstGeom prst="chevron">
            <a:avLst>
              <a:gd name="adj" fmla="val 50000"/>
            </a:avLst>
          </a:prstGeom>
          <a:solidFill>
            <a:srgbClr val="F44336"/>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8" name="Google Shape;3008;p136"/>
          <p:cNvSpPr/>
          <p:nvPr/>
        </p:nvSpPr>
        <p:spPr>
          <a:xfrm>
            <a:off x="6017898" y="3038707"/>
            <a:ext cx="1431600" cy="90900"/>
          </a:xfrm>
          <a:prstGeom prst="chevron">
            <a:avLst>
              <a:gd name="adj" fmla="val 50000"/>
            </a:avLst>
          </a:prstGeom>
          <a:solidFill>
            <a:srgbClr val="EF5350"/>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9" name="Google Shape;3009;p136"/>
          <p:cNvSpPr/>
          <p:nvPr/>
        </p:nvSpPr>
        <p:spPr>
          <a:xfrm>
            <a:off x="7449449" y="3038707"/>
            <a:ext cx="1431600" cy="90900"/>
          </a:xfrm>
          <a:prstGeom prst="chevron">
            <a:avLst>
              <a:gd name="adj" fmla="val 50000"/>
            </a:avLst>
          </a:prstGeom>
          <a:solidFill>
            <a:srgbClr val="E57373"/>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0" name="Google Shape;3010;p136"/>
          <p:cNvSpPr/>
          <p:nvPr/>
        </p:nvSpPr>
        <p:spPr>
          <a:xfrm>
            <a:off x="291696" y="3038707"/>
            <a:ext cx="1431600" cy="90900"/>
          </a:xfrm>
          <a:prstGeom prst="chevron">
            <a:avLst>
              <a:gd name="adj" fmla="val 50000"/>
            </a:avLst>
          </a:prstGeom>
          <a:solidFill>
            <a:srgbClr val="C6282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1" name="Google Shape;3011;p136"/>
          <p:cNvSpPr txBox="1"/>
          <p:nvPr/>
        </p:nvSpPr>
        <p:spPr>
          <a:xfrm>
            <a:off x="305873" y="1433732"/>
            <a:ext cx="1431600" cy="13218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434343"/>
              </a:buClr>
              <a:buSzPts val="1000"/>
              <a:buFont typeface="Raleway"/>
              <a:buNone/>
            </a:pPr>
            <a:r>
              <a:rPr lang="pt-BR" sz="1000" b="0" i="0" u="none" strike="noStrike" cap="none">
                <a:solidFill>
                  <a:srgbClr val="434343"/>
                </a:solidFill>
                <a:latin typeface="Raleway"/>
                <a:ea typeface="Raleway"/>
                <a:cs typeface="Raleway"/>
                <a:sym typeface="Raleway"/>
              </a:rPr>
              <a:t>NASCE A </a:t>
            </a:r>
            <a:endParaRPr sz="1000" b="0"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chemeClr val="accent3"/>
              </a:buClr>
              <a:buSzPts val="1000"/>
              <a:buFont typeface="Raleway"/>
              <a:buNone/>
            </a:pPr>
            <a:r>
              <a:rPr lang="pt-BR" sz="1000" b="1" i="0" u="none" strike="noStrike" cap="none">
                <a:solidFill>
                  <a:schemeClr val="accent3"/>
                </a:solidFill>
                <a:latin typeface="Raleway"/>
                <a:ea typeface="Raleway"/>
                <a:cs typeface="Raleway"/>
                <a:sym typeface="Raleway"/>
              </a:rPr>
              <a:t>DIGITAL HOUSE</a:t>
            </a:r>
            <a:endParaRPr sz="1000" b="1" i="0" u="none" strike="noStrike" cap="none">
              <a:solidFill>
                <a:schemeClr val="accent3"/>
              </a:solidFill>
              <a:latin typeface="Raleway"/>
              <a:ea typeface="Raleway"/>
              <a:cs typeface="Raleway"/>
              <a:sym typeface="Raleway"/>
            </a:endParaRPr>
          </a:p>
        </p:txBody>
      </p:sp>
      <p:cxnSp>
        <p:nvCxnSpPr>
          <p:cNvPr id="3012" name="Google Shape;3012;p136"/>
          <p:cNvCxnSpPr/>
          <p:nvPr/>
        </p:nvCxnSpPr>
        <p:spPr>
          <a:xfrm rot="10800000">
            <a:off x="992621" y="2414670"/>
            <a:ext cx="0" cy="407100"/>
          </a:xfrm>
          <a:prstGeom prst="straightConnector1">
            <a:avLst/>
          </a:prstGeom>
          <a:noFill/>
          <a:ln w="9525" cap="flat" cmpd="sng">
            <a:solidFill>
              <a:srgbClr val="BFBFBF"/>
            </a:solidFill>
            <a:prstDash val="solid"/>
            <a:round/>
            <a:headEnd type="none" w="sm" len="sm"/>
            <a:tailEnd type="none" w="sm" len="sm"/>
          </a:ln>
        </p:spPr>
      </p:cxnSp>
      <p:cxnSp>
        <p:nvCxnSpPr>
          <p:cNvPr id="3013" name="Google Shape;3013;p136"/>
          <p:cNvCxnSpPr/>
          <p:nvPr/>
        </p:nvCxnSpPr>
        <p:spPr>
          <a:xfrm rot="10800000">
            <a:off x="977724" y="3296238"/>
            <a:ext cx="0" cy="407100"/>
          </a:xfrm>
          <a:prstGeom prst="straightConnector1">
            <a:avLst/>
          </a:prstGeom>
          <a:noFill/>
          <a:ln w="9525" cap="flat" cmpd="sng">
            <a:solidFill>
              <a:srgbClr val="BFBFBF"/>
            </a:solidFill>
            <a:prstDash val="solid"/>
            <a:round/>
            <a:headEnd type="none" w="sm" len="sm"/>
            <a:tailEnd type="none" w="sm" len="sm"/>
          </a:ln>
        </p:spPr>
      </p:cxnSp>
      <p:sp>
        <p:nvSpPr>
          <p:cNvPr id="3014" name="Google Shape;3014;p136"/>
          <p:cNvSpPr txBox="1"/>
          <p:nvPr/>
        </p:nvSpPr>
        <p:spPr>
          <a:xfrm>
            <a:off x="305883" y="4092984"/>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434343"/>
              </a:buClr>
              <a:buSzPts val="1000"/>
              <a:buFont typeface="Raleway"/>
              <a:buNone/>
            </a:pPr>
            <a:r>
              <a:rPr lang="pt-BR" sz="1000" b="0" i="0" u="none" strike="noStrike" cap="none">
                <a:solidFill>
                  <a:srgbClr val="434343"/>
                </a:solidFill>
                <a:latin typeface="Raleway"/>
                <a:ea typeface="Raleway"/>
                <a:cs typeface="Raleway"/>
                <a:sym typeface="Raleway"/>
              </a:rPr>
              <a:t>SEDE BELGRANO</a:t>
            </a:r>
            <a:endParaRPr sz="1000" b="0"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sp>
        <p:nvSpPr>
          <p:cNvPr id="3015" name="Google Shape;3015;p136"/>
          <p:cNvSpPr txBox="1"/>
          <p:nvPr/>
        </p:nvSpPr>
        <p:spPr>
          <a:xfrm>
            <a:off x="1067026" y="3423127"/>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E53935"/>
              </a:buClr>
              <a:buSzPts val="1000"/>
              <a:buFont typeface="Raleway"/>
              <a:buNone/>
            </a:pPr>
            <a:r>
              <a:rPr lang="pt-BR" sz="1000" b="1" i="0" u="none" strike="noStrike" cap="none">
                <a:solidFill>
                  <a:srgbClr val="E53935"/>
                </a:solidFill>
                <a:latin typeface="Raleway"/>
                <a:ea typeface="Raleway"/>
                <a:cs typeface="Raleway"/>
                <a:sym typeface="Raleway"/>
              </a:rPr>
              <a:t>FULL STACK MOBILE</a:t>
            </a:r>
            <a:endParaRPr sz="1000" b="1" i="0" u="none" strike="noStrike" cap="none">
              <a:solidFill>
                <a:srgbClr val="E53935"/>
              </a:solidFill>
              <a:latin typeface="Raleway"/>
              <a:ea typeface="Raleway"/>
              <a:cs typeface="Raleway"/>
              <a:sym typeface="Raleway"/>
            </a:endParaRPr>
          </a:p>
        </p:txBody>
      </p:sp>
      <p:cxnSp>
        <p:nvCxnSpPr>
          <p:cNvPr id="3016" name="Google Shape;3016;p136"/>
          <p:cNvCxnSpPr/>
          <p:nvPr/>
        </p:nvCxnSpPr>
        <p:spPr>
          <a:xfrm rot="10800000">
            <a:off x="1794963" y="2504283"/>
            <a:ext cx="0" cy="407100"/>
          </a:xfrm>
          <a:prstGeom prst="straightConnector1">
            <a:avLst/>
          </a:prstGeom>
          <a:noFill/>
          <a:ln w="9525" cap="flat" cmpd="sng">
            <a:solidFill>
              <a:srgbClr val="BFBFBF"/>
            </a:solidFill>
            <a:prstDash val="solid"/>
            <a:round/>
            <a:headEnd type="none" w="sm" len="sm"/>
            <a:tailEnd type="none" w="sm" len="sm"/>
          </a:ln>
        </p:spPr>
      </p:cxnSp>
      <p:cxnSp>
        <p:nvCxnSpPr>
          <p:cNvPr id="3017" name="Google Shape;3017;p136"/>
          <p:cNvCxnSpPr/>
          <p:nvPr/>
        </p:nvCxnSpPr>
        <p:spPr>
          <a:xfrm rot="10800000">
            <a:off x="2525587" y="2514888"/>
            <a:ext cx="0" cy="407100"/>
          </a:xfrm>
          <a:prstGeom prst="straightConnector1">
            <a:avLst/>
          </a:prstGeom>
          <a:noFill/>
          <a:ln w="9525" cap="flat" cmpd="sng">
            <a:solidFill>
              <a:srgbClr val="BFBFBF"/>
            </a:solidFill>
            <a:prstDash val="solid"/>
            <a:round/>
            <a:headEnd type="none" w="sm" len="sm"/>
            <a:tailEnd type="none" w="sm" len="sm"/>
          </a:ln>
        </p:spPr>
      </p:cxnSp>
      <p:cxnSp>
        <p:nvCxnSpPr>
          <p:cNvPr id="3018" name="Google Shape;3018;p136"/>
          <p:cNvCxnSpPr/>
          <p:nvPr/>
        </p:nvCxnSpPr>
        <p:spPr>
          <a:xfrm rot="10800000">
            <a:off x="6146139" y="2465520"/>
            <a:ext cx="0" cy="407100"/>
          </a:xfrm>
          <a:prstGeom prst="straightConnector1">
            <a:avLst/>
          </a:prstGeom>
          <a:noFill/>
          <a:ln w="9525" cap="flat" cmpd="sng">
            <a:solidFill>
              <a:srgbClr val="BFBFBF"/>
            </a:solidFill>
            <a:prstDash val="solid"/>
            <a:round/>
            <a:headEnd type="none" w="sm" len="sm"/>
            <a:tailEnd type="none" w="sm" len="sm"/>
          </a:ln>
        </p:spPr>
      </p:cxnSp>
      <p:sp>
        <p:nvSpPr>
          <p:cNvPr id="3019" name="Google Shape;3019;p136"/>
          <p:cNvSpPr/>
          <p:nvPr/>
        </p:nvSpPr>
        <p:spPr>
          <a:xfrm>
            <a:off x="1634100" y="2004391"/>
            <a:ext cx="331800" cy="359700"/>
          </a:xfrm>
          <a:custGeom>
            <a:avLst/>
            <a:gdLst/>
            <a:ahLst/>
            <a:cxnLst/>
            <a:rect l="l" t="t" r="r" b="b"/>
            <a:pathLst>
              <a:path w="120000" h="120000" extrusionOk="0">
                <a:moveTo>
                  <a:pt x="29677" y="89677"/>
                </a:moveTo>
                <a:cubicBezTo>
                  <a:pt x="52903" y="85806"/>
                  <a:pt x="52903" y="85806"/>
                  <a:pt x="52903" y="85806"/>
                </a:cubicBezTo>
                <a:cubicBezTo>
                  <a:pt x="115483" y="23225"/>
                  <a:pt x="115483" y="23225"/>
                  <a:pt x="115483" y="23225"/>
                </a:cubicBezTo>
                <a:cubicBezTo>
                  <a:pt x="118064" y="20645"/>
                  <a:pt x="120000" y="17419"/>
                  <a:pt x="120000" y="13548"/>
                </a:cubicBezTo>
                <a:cubicBezTo>
                  <a:pt x="120000" y="6451"/>
                  <a:pt x="113548" y="0"/>
                  <a:pt x="106451" y="0"/>
                </a:cubicBezTo>
                <a:cubicBezTo>
                  <a:pt x="102580" y="0"/>
                  <a:pt x="98709" y="1935"/>
                  <a:pt x="96774" y="3870"/>
                </a:cubicBezTo>
                <a:cubicBezTo>
                  <a:pt x="34193" y="66451"/>
                  <a:pt x="34193" y="66451"/>
                  <a:pt x="34193" y="66451"/>
                </a:cubicBezTo>
                <a:lnTo>
                  <a:pt x="29677" y="89677"/>
                </a:lnTo>
                <a:close/>
                <a:moveTo>
                  <a:pt x="100645" y="7741"/>
                </a:moveTo>
                <a:cubicBezTo>
                  <a:pt x="101935" y="6451"/>
                  <a:pt x="103870" y="5806"/>
                  <a:pt x="106451" y="5806"/>
                </a:cubicBezTo>
                <a:cubicBezTo>
                  <a:pt x="110967" y="5806"/>
                  <a:pt x="114193" y="9032"/>
                  <a:pt x="114193" y="13548"/>
                </a:cubicBezTo>
                <a:cubicBezTo>
                  <a:pt x="114193" y="16129"/>
                  <a:pt x="113548" y="18064"/>
                  <a:pt x="112258" y="19354"/>
                </a:cubicBezTo>
                <a:cubicBezTo>
                  <a:pt x="108387" y="23225"/>
                  <a:pt x="108387" y="23225"/>
                  <a:pt x="108387" y="23225"/>
                </a:cubicBezTo>
                <a:cubicBezTo>
                  <a:pt x="96774" y="11612"/>
                  <a:pt x="96774" y="11612"/>
                  <a:pt x="96774" y="11612"/>
                </a:cubicBezTo>
                <a:lnTo>
                  <a:pt x="100645" y="7741"/>
                </a:lnTo>
                <a:close/>
                <a:moveTo>
                  <a:pt x="92903" y="15483"/>
                </a:moveTo>
                <a:cubicBezTo>
                  <a:pt x="104516" y="27096"/>
                  <a:pt x="104516" y="27096"/>
                  <a:pt x="104516" y="27096"/>
                </a:cubicBezTo>
                <a:cubicBezTo>
                  <a:pt x="54193" y="76774"/>
                  <a:pt x="54193" y="76774"/>
                  <a:pt x="54193" y="76774"/>
                </a:cubicBezTo>
                <a:cubicBezTo>
                  <a:pt x="54193" y="65806"/>
                  <a:pt x="54193" y="65806"/>
                  <a:pt x="54193" y="65806"/>
                </a:cubicBezTo>
                <a:cubicBezTo>
                  <a:pt x="43225" y="65806"/>
                  <a:pt x="43225" y="65806"/>
                  <a:pt x="43225" y="65806"/>
                </a:cubicBezTo>
                <a:lnTo>
                  <a:pt x="92903" y="15483"/>
                </a:lnTo>
                <a:close/>
                <a:moveTo>
                  <a:pt x="38709" y="70967"/>
                </a:moveTo>
                <a:cubicBezTo>
                  <a:pt x="49032" y="70967"/>
                  <a:pt x="49032" y="70967"/>
                  <a:pt x="49032" y="70967"/>
                </a:cubicBezTo>
                <a:cubicBezTo>
                  <a:pt x="49032" y="81290"/>
                  <a:pt x="49032" y="81290"/>
                  <a:pt x="49032" y="81290"/>
                </a:cubicBezTo>
                <a:cubicBezTo>
                  <a:pt x="36774" y="83225"/>
                  <a:pt x="36774" y="83225"/>
                  <a:pt x="36774" y="83225"/>
                </a:cubicBezTo>
                <a:lnTo>
                  <a:pt x="38709" y="70967"/>
                </a:lnTo>
                <a:close/>
                <a:moveTo>
                  <a:pt x="116774" y="41290"/>
                </a:moveTo>
                <a:cubicBezTo>
                  <a:pt x="115483" y="41290"/>
                  <a:pt x="114193" y="41935"/>
                  <a:pt x="114193" y="43870"/>
                </a:cubicBezTo>
                <a:cubicBezTo>
                  <a:pt x="114193" y="103870"/>
                  <a:pt x="114193" y="103870"/>
                  <a:pt x="114193" y="103870"/>
                </a:cubicBezTo>
                <a:cubicBezTo>
                  <a:pt x="114193" y="109677"/>
                  <a:pt x="109677" y="114193"/>
                  <a:pt x="103225" y="114193"/>
                </a:cubicBezTo>
                <a:cubicBezTo>
                  <a:pt x="16129" y="114193"/>
                  <a:pt x="16129" y="114193"/>
                  <a:pt x="16129" y="114193"/>
                </a:cubicBezTo>
                <a:cubicBezTo>
                  <a:pt x="10322" y="114193"/>
                  <a:pt x="5161" y="109677"/>
                  <a:pt x="5161" y="103870"/>
                </a:cubicBezTo>
                <a:cubicBezTo>
                  <a:pt x="5161" y="16774"/>
                  <a:pt x="5161" y="16774"/>
                  <a:pt x="5161" y="16774"/>
                </a:cubicBezTo>
                <a:cubicBezTo>
                  <a:pt x="5161" y="10322"/>
                  <a:pt x="10322" y="5806"/>
                  <a:pt x="16129" y="5806"/>
                </a:cubicBezTo>
                <a:cubicBezTo>
                  <a:pt x="76129" y="5806"/>
                  <a:pt x="76129" y="5806"/>
                  <a:pt x="76129" y="5806"/>
                </a:cubicBezTo>
                <a:cubicBezTo>
                  <a:pt x="77419" y="5806"/>
                  <a:pt x="78709" y="4516"/>
                  <a:pt x="78709" y="2580"/>
                </a:cubicBezTo>
                <a:cubicBezTo>
                  <a:pt x="78709" y="1290"/>
                  <a:pt x="77419" y="0"/>
                  <a:pt x="76129" y="0"/>
                </a:cubicBezTo>
                <a:cubicBezTo>
                  <a:pt x="16129" y="0"/>
                  <a:pt x="16129" y="0"/>
                  <a:pt x="16129" y="0"/>
                </a:cubicBezTo>
                <a:cubicBezTo>
                  <a:pt x="7096" y="0"/>
                  <a:pt x="0" y="7741"/>
                  <a:pt x="0" y="16774"/>
                </a:cubicBezTo>
                <a:cubicBezTo>
                  <a:pt x="0" y="103870"/>
                  <a:pt x="0" y="103870"/>
                  <a:pt x="0" y="103870"/>
                </a:cubicBezTo>
                <a:cubicBezTo>
                  <a:pt x="0" y="112903"/>
                  <a:pt x="7096" y="120000"/>
                  <a:pt x="16129" y="120000"/>
                </a:cubicBezTo>
                <a:cubicBezTo>
                  <a:pt x="103225" y="120000"/>
                  <a:pt x="103225" y="120000"/>
                  <a:pt x="103225" y="120000"/>
                </a:cubicBezTo>
                <a:cubicBezTo>
                  <a:pt x="112258" y="120000"/>
                  <a:pt x="120000" y="112903"/>
                  <a:pt x="120000" y="103870"/>
                </a:cubicBezTo>
                <a:cubicBezTo>
                  <a:pt x="120000" y="43870"/>
                  <a:pt x="120000" y="43870"/>
                  <a:pt x="120000" y="43870"/>
                </a:cubicBezTo>
                <a:cubicBezTo>
                  <a:pt x="120000" y="41935"/>
                  <a:pt x="118709" y="41290"/>
                  <a:pt x="116774" y="41290"/>
                </a:cubicBez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020" name="Google Shape;3020;p136"/>
          <p:cNvSpPr/>
          <p:nvPr/>
        </p:nvSpPr>
        <p:spPr>
          <a:xfrm>
            <a:off x="2944309" y="3675433"/>
            <a:ext cx="330900" cy="324600"/>
          </a:xfrm>
          <a:custGeom>
            <a:avLst/>
            <a:gdLst/>
            <a:ahLst/>
            <a:cxnLst/>
            <a:rect l="l" t="t" r="r" b="b"/>
            <a:pathLst>
              <a:path w="120000" h="120000" extrusionOk="0">
                <a:moveTo>
                  <a:pt x="60324" y="0"/>
                </a:moveTo>
                <a:cubicBezTo>
                  <a:pt x="26594" y="0"/>
                  <a:pt x="0" y="24285"/>
                  <a:pt x="0" y="54285"/>
                </a:cubicBezTo>
                <a:cubicBezTo>
                  <a:pt x="0" y="68571"/>
                  <a:pt x="6486" y="82142"/>
                  <a:pt x="16864" y="91428"/>
                </a:cubicBezTo>
                <a:cubicBezTo>
                  <a:pt x="11027" y="120000"/>
                  <a:pt x="11027" y="120000"/>
                  <a:pt x="11027" y="120000"/>
                </a:cubicBezTo>
                <a:cubicBezTo>
                  <a:pt x="43459" y="105714"/>
                  <a:pt x="43459" y="105714"/>
                  <a:pt x="43459" y="105714"/>
                </a:cubicBezTo>
                <a:cubicBezTo>
                  <a:pt x="48648" y="107142"/>
                  <a:pt x="54486" y="108571"/>
                  <a:pt x="60324" y="108571"/>
                </a:cubicBezTo>
                <a:cubicBezTo>
                  <a:pt x="93405" y="108571"/>
                  <a:pt x="120000" y="84285"/>
                  <a:pt x="120000" y="54285"/>
                </a:cubicBezTo>
                <a:cubicBezTo>
                  <a:pt x="120000" y="24285"/>
                  <a:pt x="93405" y="0"/>
                  <a:pt x="60324" y="0"/>
                </a:cubicBezTo>
                <a:close/>
                <a:moveTo>
                  <a:pt x="60324" y="102142"/>
                </a:moveTo>
                <a:cubicBezTo>
                  <a:pt x="55135" y="102142"/>
                  <a:pt x="49297" y="101428"/>
                  <a:pt x="44756" y="100000"/>
                </a:cubicBezTo>
                <a:cubicBezTo>
                  <a:pt x="44108" y="100000"/>
                  <a:pt x="43459" y="100000"/>
                  <a:pt x="43459" y="100000"/>
                </a:cubicBezTo>
                <a:cubicBezTo>
                  <a:pt x="42162" y="100000"/>
                  <a:pt x="41513" y="100000"/>
                  <a:pt x="40864" y="100714"/>
                </a:cubicBezTo>
                <a:cubicBezTo>
                  <a:pt x="18810" y="110714"/>
                  <a:pt x="18810" y="110714"/>
                  <a:pt x="18810" y="110714"/>
                </a:cubicBezTo>
                <a:cubicBezTo>
                  <a:pt x="22054" y="92857"/>
                  <a:pt x="22054" y="92857"/>
                  <a:pt x="22054" y="92857"/>
                </a:cubicBezTo>
                <a:cubicBezTo>
                  <a:pt x="22702" y="90714"/>
                  <a:pt x="22054" y="88571"/>
                  <a:pt x="20108" y="87142"/>
                </a:cubicBezTo>
                <a:cubicBezTo>
                  <a:pt x="10378" y="77857"/>
                  <a:pt x="5189" y="66428"/>
                  <a:pt x="5189" y="54285"/>
                </a:cubicBezTo>
                <a:cubicBezTo>
                  <a:pt x="5189" y="27142"/>
                  <a:pt x="29837" y="5714"/>
                  <a:pt x="60324" y="5714"/>
                </a:cubicBezTo>
                <a:cubicBezTo>
                  <a:pt x="90162" y="5714"/>
                  <a:pt x="114810" y="27142"/>
                  <a:pt x="114810" y="54285"/>
                </a:cubicBezTo>
                <a:cubicBezTo>
                  <a:pt x="114810" y="80714"/>
                  <a:pt x="90162" y="102142"/>
                  <a:pt x="60324" y="102142"/>
                </a:cubicBez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021" name="Google Shape;3021;p136"/>
          <p:cNvSpPr/>
          <p:nvPr/>
        </p:nvSpPr>
        <p:spPr>
          <a:xfrm>
            <a:off x="7401449" y="4226020"/>
            <a:ext cx="331800" cy="359700"/>
          </a:xfrm>
          <a:custGeom>
            <a:avLst/>
            <a:gdLst/>
            <a:ahLst/>
            <a:cxnLst/>
            <a:rect l="l" t="t" r="r" b="b"/>
            <a:pathLst>
              <a:path w="120000" h="120000" extrusionOk="0">
                <a:moveTo>
                  <a:pt x="120000" y="35483"/>
                </a:moveTo>
                <a:cubicBezTo>
                  <a:pt x="120000" y="34838"/>
                  <a:pt x="119354" y="34193"/>
                  <a:pt x="119354" y="34193"/>
                </a:cubicBezTo>
                <a:cubicBezTo>
                  <a:pt x="119354" y="34193"/>
                  <a:pt x="119354" y="34193"/>
                  <a:pt x="119354" y="34193"/>
                </a:cubicBezTo>
                <a:cubicBezTo>
                  <a:pt x="119354" y="33548"/>
                  <a:pt x="119354" y="33548"/>
                  <a:pt x="119354" y="33548"/>
                </a:cubicBezTo>
                <a:cubicBezTo>
                  <a:pt x="119354" y="33548"/>
                  <a:pt x="118709" y="33548"/>
                  <a:pt x="118709" y="33548"/>
                </a:cubicBezTo>
                <a:cubicBezTo>
                  <a:pt x="86451" y="1290"/>
                  <a:pt x="86451" y="1290"/>
                  <a:pt x="86451" y="1290"/>
                </a:cubicBezTo>
                <a:cubicBezTo>
                  <a:pt x="86451" y="1290"/>
                  <a:pt x="86451" y="1290"/>
                  <a:pt x="86451" y="1290"/>
                </a:cubicBezTo>
                <a:cubicBezTo>
                  <a:pt x="85806" y="645"/>
                  <a:pt x="85161" y="0"/>
                  <a:pt x="84516" y="0"/>
                </a:cubicBezTo>
                <a:cubicBezTo>
                  <a:pt x="35483" y="0"/>
                  <a:pt x="35483" y="0"/>
                  <a:pt x="35483" y="0"/>
                </a:cubicBezTo>
                <a:cubicBezTo>
                  <a:pt x="34838" y="0"/>
                  <a:pt x="33548" y="645"/>
                  <a:pt x="33548" y="1290"/>
                </a:cubicBezTo>
                <a:cubicBezTo>
                  <a:pt x="33548" y="1290"/>
                  <a:pt x="33548" y="1290"/>
                  <a:pt x="33548" y="1290"/>
                </a:cubicBezTo>
                <a:cubicBezTo>
                  <a:pt x="1290" y="33548"/>
                  <a:pt x="1290" y="33548"/>
                  <a:pt x="1290" y="33548"/>
                </a:cubicBezTo>
                <a:cubicBezTo>
                  <a:pt x="645" y="33548"/>
                  <a:pt x="645" y="33548"/>
                  <a:pt x="645" y="33548"/>
                </a:cubicBezTo>
                <a:cubicBezTo>
                  <a:pt x="645" y="34193"/>
                  <a:pt x="645" y="34193"/>
                  <a:pt x="645" y="34193"/>
                </a:cubicBezTo>
                <a:cubicBezTo>
                  <a:pt x="645" y="34193"/>
                  <a:pt x="645" y="34193"/>
                  <a:pt x="645" y="34193"/>
                </a:cubicBezTo>
                <a:cubicBezTo>
                  <a:pt x="645" y="34193"/>
                  <a:pt x="0" y="34838"/>
                  <a:pt x="0" y="35483"/>
                </a:cubicBezTo>
                <a:cubicBezTo>
                  <a:pt x="0" y="36129"/>
                  <a:pt x="645" y="36774"/>
                  <a:pt x="645" y="37419"/>
                </a:cubicBezTo>
                <a:cubicBezTo>
                  <a:pt x="645" y="37419"/>
                  <a:pt x="645" y="37419"/>
                  <a:pt x="645" y="37419"/>
                </a:cubicBezTo>
                <a:cubicBezTo>
                  <a:pt x="58064" y="118709"/>
                  <a:pt x="58064" y="118709"/>
                  <a:pt x="58064" y="118709"/>
                </a:cubicBezTo>
                <a:cubicBezTo>
                  <a:pt x="58064" y="118709"/>
                  <a:pt x="58064" y="118709"/>
                  <a:pt x="58064" y="118709"/>
                </a:cubicBezTo>
                <a:cubicBezTo>
                  <a:pt x="58064" y="119354"/>
                  <a:pt x="59354" y="120000"/>
                  <a:pt x="60000" y="120000"/>
                </a:cubicBezTo>
                <a:cubicBezTo>
                  <a:pt x="60645" y="120000"/>
                  <a:pt x="61290" y="119354"/>
                  <a:pt x="61935" y="118709"/>
                </a:cubicBezTo>
                <a:cubicBezTo>
                  <a:pt x="61935" y="118709"/>
                  <a:pt x="61935" y="118709"/>
                  <a:pt x="61935" y="118709"/>
                </a:cubicBezTo>
                <a:cubicBezTo>
                  <a:pt x="119354" y="37419"/>
                  <a:pt x="119354" y="37419"/>
                  <a:pt x="119354" y="37419"/>
                </a:cubicBezTo>
                <a:cubicBezTo>
                  <a:pt x="119354" y="37419"/>
                  <a:pt x="119354" y="37419"/>
                  <a:pt x="119354" y="37419"/>
                </a:cubicBezTo>
                <a:cubicBezTo>
                  <a:pt x="119354" y="36774"/>
                  <a:pt x="120000" y="36129"/>
                  <a:pt x="120000" y="35483"/>
                </a:cubicBezTo>
                <a:close/>
                <a:moveTo>
                  <a:pt x="83225" y="5806"/>
                </a:moveTo>
                <a:cubicBezTo>
                  <a:pt x="110322" y="32903"/>
                  <a:pt x="110322" y="32903"/>
                  <a:pt x="110322" y="32903"/>
                </a:cubicBezTo>
                <a:cubicBezTo>
                  <a:pt x="86451" y="32903"/>
                  <a:pt x="86451" y="32903"/>
                  <a:pt x="86451" y="32903"/>
                </a:cubicBezTo>
                <a:cubicBezTo>
                  <a:pt x="72258" y="5806"/>
                  <a:pt x="72258" y="5806"/>
                  <a:pt x="72258" y="5806"/>
                </a:cubicBezTo>
                <a:lnTo>
                  <a:pt x="83225" y="5806"/>
                </a:lnTo>
                <a:close/>
                <a:moveTo>
                  <a:pt x="66451" y="5806"/>
                </a:moveTo>
                <a:cubicBezTo>
                  <a:pt x="80000" y="32903"/>
                  <a:pt x="80000" y="32903"/>
                  <a:pt x="80000" y="32903"/>
                </a:cubicBezTo>
                <a:cubicBezTo>
                  <a:pt x="40000" y="32903"/>
                  <a:pt x="40000" y="32903"/>
                  <a:pt x="40000" y="32903"/>
                </a:cubicBezTo>
                <a:cubicBezTo>
                  <a:pt x="53548" y="5806"/>
                  <a:pt x="53548" y="5806"/>
                  <a:pt x="53548" y="5806"/>
                </a:cubicBezTo>
                <a:lnTo>
                  <a:pt x="66451" y="5806"/>
                </a:lnTo>
                <a:close/>
                <a:moveTo>
                  <a:pt x="36774" y="5806"/>
                </a:moveTo>
                <a:cubicBezTo>
                  <a:pt x="47741" y="5806"/>
                  <a:pt x="47741" y="5806"/>
                  <a:pt x="47741" y="5806"/>
                </a:cubicBezTo>
                <a:cubicBezTo>
                  <a:pt x="33548" y="32903"/>
                  <a:pt x="33548" y="32903"/>
                  <a:pt x="33548" y="32903"/>
                </a:cubicBezTo>
                <a:cubicBezTo>
                  <a:pt x="9032" y="32903"/>
                  <a:pt x="9032" y="32903"/>
                  <a:pt x="9032" y="32903"/>
                </a:cubicBezTo>
                <a:lnTo>
                  <a:pt x="36774" y="5806"/>
                </a:lnTo>
                <a:close/>
                <a:moveTo>
                  <a:pt x="7741" y="38064"/>
                </a:moveTo>
                <a:cubicBezTo>
                  <a:pt x="33548" y="38064"/>
                  <a:pt x="33548" y="38064"/>
                  <a:pt x="33548" y="38064"/>
                </a:cubicBezTo>
                <a:cubicBezTo>
                  <a:pt x="52258" y="101935"/>
                  <a:pt x="52258" y="101935"/>
                  <a:pt x="52258" y="101935"/>
                </a:cubicBezTo>
                <a:lnTo>
                  <a:pt x="7741" y="38064"/>
                </a:lnTo>
                <a:close/>
                <a:moveTo>
                  <a:pt x="60000" y="107741"/>
                </a:moveTo>
                <a:cubicBezTo>
                  <a:pt x="39354" y="38064"/>
                  <a:pt x="39354" y="38064"/>
                  <a:pt x="39354" y="38064"/>
                </a:cubicBezTo>
                <a:cubicBezTo>
                  <a:pt x="80645" y="38064"/>
                  <a:pt x="80645" y="38064"/>
                  <a:pt x="80645" y="38064"/>
                </a:cubicBezTo>
                <a:lnTo>
                  <a:pt x="60000" y="107741"/>
                </a:lnTo>
                <a:close/>
                <a:moveTo>
                  <a:pt x="67741" y="101935"/>
                </a:moveTo>
                <a:cubicBezTo>
                  <a:pt x="86451" y="38064"/>
                  <a:pt x="86451" y="38064"/>
                  <a:pt x="86451" y="38064"/>
                </a:cubicBezTo>
                <a:cubicBezTo>
                  <a:pt x="111612" y="38064"/>
                  <a:pt x="111612" y="38064"/>
                  <a:pt x="111612" y="38064"/>
                </a:cubicBezTo>
                <a:lnTo>
                  <a:pt x="67741" y="101935"/>
                </a:ln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022" name="Google Shape;3022;p136"/>
          <p:cNvSpPr/>
          <p:nvPr/>
        </p:nvSpPr>
        <p:spPr>
          <a:xfrm>
            <a:off x="6921539" y="1877816"/>
            <a:ext cx="284700" cy="282000"/>
          </a:xfrm>
          <a:custGeom>
            <a:avLst/>
            <a:gdLst/>
            <a:ahLst/>
            <a:cxnLst/>
            <a:rect l="l" t="t" r="r" b="b"/>
            <a:pathLst>
              <a:path w="120000" h="120000" extrusionOk="0">
                <a:moveTo>
                  <a:pt x="60000" y="0"/>
                </a:moveTo>
                <a:cubicBezTo>
                  <a:pt x="27096" y="0"/>
                  <a:pt x="0" y="26594"/>
                  <a:pt x="0" y="60324"/>
                </a:cubicBezTo>
                <a:cubicBezTo>
                  <a:pt x="0" y="93405"/>
                  <a:pt x="27096" y="120000"/>
                  <a:pt x="60000" y="120000"/>
                </a:cubicBezTo>
                <a:cubicBezTo>
                  <a:pt x="92903" y="120000"/>
                  <a:pt x="120000" y="93405"/>
                  <a:pt x="120000" y="60324"/>
                </a:cubicBezTo>
                <a:cubicBezTo>
                  <a:pt x="120000" y="26594"/>
                  <a:pt x="92903" y="0"/>
                  <a:pt x="60000" y="0"/>
                </a:cubicBezTo>
                <a:close/>
                <a:moveTo>
                  <a:pt x="60000" y="114810"/>
                </a:moveTo>
                <a:cubicBezTo>
                  <a:pt x="47096" y="114810"/>
                  <a:pt x="35483" y="110270"/>
                  <a:pt x="26451" y="103135"/>
                </a:cubicBezTo>
                <a:cubicBezTo>
                  <a:pt x="29677" y="97945"/>
                  <a:pt x="37419" y="92756"/>
                  <a:pt x="43870" y="90810"/>
                </a:cubicBezTo>
                <a:cubicBezTo>
                  <a:pt x="47741" y="89513"/>
                  <a:pt x="49677" y="87567"/>
                  <a:pt x="50322" y="84972"/>
                </a:cubicBezTo>
                <a:cubicBezTo>
                  <a:pt x="50967" y="81729"/>
                  <a:pt x="49032" y="79135"/>
                  <a:pt x="48387" y="79135"/>
                </a:cubicBezTo>
                <a:cubicBezTo>
                  <a:pt x="47741" y="78486"/>
                  <a:pt x="46451" y="77837"/>
                  <a:pt x="45806" y="78486"/>
                </a:cubicBezTo>
                <a:cubicBezTo>
                  <a:pt x="45806" y="78486"/>
                  <a:pt x="41290" y="79783"/>
                  <a:pt x="34193" y="76540"/>
                </a:cubicBezTo>
                <a:cubicBezTo>
                  <a:pt x="36129" y="72648"/>
                  <a:pt x="38064" y="64864"/>
                  <a:pt x="38064" y="49297"/>
                </a:cubicBezTo>
                <a:cubicBezTo>
                  <a:pt x="38064" y="24000"/>
                  <a:pt x="49032" y="22054"/>
                  <a:pt x="61290" y="22054"/>
                </a:cubicBezTo>
                <a:cubicBezTo>
                  <a:pt x="70322" y="22054"/>
                  <a:pt x="81290" y="24648"/>
                  <a:pt x="81290" y="50594"/>
                </a:cubicBezTo>
                <a:cubicBezTo>
                  <a:pt x="81290" y="64864"/>
                  <a:pt x="83870" y="72000"/>
                  <a:pt x="85806" y="75891"/>
                </a:cubicBezTo>
                <a:cubicBezTo>
                  <a:pt x="83225" y="77189"/>
                  <a:pt x="78064" y="78486"/>
                  <a:pt x="72903" y="77837"/>
                </a:cubicBezTo>
                <a:cubicBezTo>
                  <a:pt x="71612" y="77837"/>
                  <a:pt x="70322" y="78486"/>
                  <a:pt x="70322" y="79783"/>
                </a:cubicBezTo>
                <a:cubicBezTo>
                  <a:pt x="69032" y="81729"/>
                  <a:pt x="69032" y="86918"/>
                  <a:pt x="76129" y="90162"/>
                </a:cubicBezTo>
                <a:cubicBezTo>
                  <a:pt x="81290" y="92756"/>
                  <a:pt x="88387" y="96648"/>
                  <a:pt x="93548" y="103135"/>
                </a:cubicBezTo>
                <a:cubicBezTo>
                  <a:pt x="84516" y="110270"/>
                  <a:pt x="72903" y="114810"/>
                  <a:pt x="60000" y="114810"/>
                </a:cubicBezTo>
                <a:close/>
                <a:moveTo>
                  <a:pt x="97419" y="99243"/>
                </a:moveTo>
                <a:cubicBezTo>
                  <a:pt x="91612" y="92108"/>
                  <a:pt x="84516" y="88216"/>
                  <a:pt x="78064" y="85621"/>
                </a:cubicBezTo>
                <a:cubicBezTo>
                  <a:pt x="76774" y="84972"/>
                  <a:pt x="76129" y="84324"/>
                  <a:pt x="75483" y="83675"/>
                </a:cubicBezTo>
                <a:cubicBezTo>
                  <a:pt x="84516" y="83027"/>
                  <a:pt x="91612" y="79135"/>
                  <a:pt x="92258" y="79135"/>
                </a:cubicBezTo>
                <a:cubicBezTo>
                  <a:pt x="92903" y="78486"/>
                  <a:pt x="93548" y="77189"/>
                  <a:pt x="93548" y="76540"/>
                </a:cubicBezTo>
                <a:cubicBezTo>
                  <a:pt x="93548" y="75243"/>
                  <a:pt x="92903" y="74594"/>
                  <a:pt x="91612" y="73945"/>
                </a:cubicBezTo>
                <a:cubicBezTo>
                  <a:pt x="91612" y="73945"/>
                  <a:pt x="87096" y="70054"/>
                  <a:pt x="87096" y="50594"/>
                </a:cubicBezTo>
                <a:cubicBezTo>
                  <a:pt x="87096" y="27891"/>
                  <a:pt x="78064" y="16216"/>
                  <a:pt x="61290" y="16216"/>
                </a:cubicBezTo>
                <a:cubicBezTo>
                  <a:pt x="47096" y="16216"/>
                  <a:pt x="32258" y="20108"/>
                  <a:pt x="32258" y="49297"/>
                </a:cubicBezTo>
                <a:cubicBezTo>
                  <a:pt x="32258" y="70054"/>
                  <a:pt x="29032" y="73945"/>
                  <a:pt x="28387" y="74594"/>
                </a:cubicBezTo>
                <a:cubicBezTo>
                  <a:pt x="27741" y="74594"/>
                  <a:pt x="27096" y="75243"/>
                  <a:pt x="26451" y="76540"/>
                </a:cubicBezTo>
                <a:cubicBezTo>
                  <a:pt x="26451" y="77837"/>
                  <a:pt x="27096" y="78486"/>
                  <a:pt x="27741" y="79135"/>
                </a:cubicBezTo>
                <a:cubicBezTo>
                  <a:pt x="35483" y="83675"/>
                  <a:pt x="41290" y="84324"/>
                  <a:pt x="45161" y="84324"/>
                </a:cubicBezTo>
                <a:cubicBezTo>
                  <a:pt x="44516" y="84324"/>
                  <a:pt x="43870" y="84972"/>
                  <a:pt x="41935" y="85621"/>
                </a:cubicBezTo>
                <a:cubicBezTo>
                  <a:pt x="34838" y="87567"/>
                  <a:pt x="26451" y="93405"/>
                  <a:pt x="21935" y="99243"/>
                </a:cubicBezTo>
                <a:cubicBezTo>
                  <a:pt x="11612" y="89513"/>
                  <a:pt x="5806" y="75243"/>
                  <a:pt x="5806" y="60324"/>
                </a:cubicBezTo>
                <a:cubicBezTo>
                  <a:pt x="5806" y="29837"/>
                  <a:pt x="29677" y="5189"/>
                  <a:pt x="60000" y="5189"/>
                </a:cubicBezTo>
                <a:cubicBezTo>
                  <a:pt x="90322" y="5189"/>
                  <a:pt x="114193" y="29837"/>
                  <a:pt x="114193" y="60324"/>
                </a:cubicBezTo>
                <a:cubicBezTo>
                  <a:pt x="114193" y="75891"/>
                  <a:pt x="107741" y="89513"/>
                  <a:pt x="97419" y="99243"/>
                </a:cubicBez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cxnSp>
        <p:nvCxnSpPr>
          <p:cNvPr id="3023" name="Google Shape;3023;p136"/>
          <p:cNvCxnSpPr>
            <a:stCxn id="3024" idx="3"/>
          </p:cNvCxnSpPr>
          <p:nvPr/>
        </p:nvCxnSpPr>
        <p:spPr>
          <a:xfrm rot="10800000" flipH="1">
            <a:off x="6118983" y="3230671"/>
            <a:ext cx="7200" cy="1032600"/>
          </a:xfrm>
          <a:prstGeom prst="straightConnector1">
            <a:avLst/>
          </a:prstGeom>
          <a:noFill/>
          <a:ln w="9525" cap="flat" cmpd="sng">
            <a:solidFill>
              <a:srgbClr val="BFBFBF"/>
            </a:solidFill>
            <a:prstDash val="solid"/>
            <a:round/>
            <a:headEnd type="none" w="sm" len="sm"/>
            <a:tailEnd type="none" w="sm" len="sm"/>
          </a:ln>
        </p:spPr>
      </p:cxnSp>
      <p:pic>
        <p:nvPicPr>
          <p:cNvPr id="3025" name="Google Shape;3025;p136"/>
          <p:cNvPicPr preferRelativeResize="0"/>
          <p:nvPr/>
        </p:nvPicPr>
        <p:blipFill rotWithShape="1">
          <a:blip r:embed="rId3">
            <a:alphaModFix/>
          </a:blip>
          <a:srcRect/>
          <a:stretch/>
        </p:blipFill>
        <p:spPr>
          <a:xfrm flipH="1">
            <a:off x="825808" y="3869964"/>
            <a:ext cx="331800" cy="269850"/>
          </a:xfrm>
          <a:prstGeom prst="rect">
            <a:avLst/>
          </a:prstGeom>
          <a:noFill/>
          <a:ln>
            <a:noFill/>
          </a:ln>
        </p:spPr>
      </p:pic>
      <p:pic>
        <p:nvPicPr>
          <p:cNvPr id="3026" name="Google Shape;3026;p136"/>
          <p:cNvPicPr preferRelativeResize="0"/>
          <p:nvPr/>
        </p:nvPicPr>
        <p:blipFill rotWithShape="1">
          <a:blip r:embed="rId3">
            <a:alphaModFix/>
          </a:blip>
          <a:srcRect/>
          <a:stretch/>
        </p:blipFill>
        <p:spPr>
          <a:xfrm flipH="1">
            <a:off x="5973883" y="4464851"/>
            <a:ext cx="331800" cy="269850"/>
          </a:xfrm>
          <a:prstGeom prst="rect">
            <a:avLst/>
          </a:prstGeom>
          <a:noFill/>
          <a:ln>
            <a:noFill/>
          </a:ln>
        </p:spPr>
      </p:pic>
      <p:sp>
        <p:nvSpPr>
          <p:cNvPr id="3027" name="Google Shape;3027;p136"/>
          <p:cNvSpPr txBox="1"/>
          <p:nvPr/>
        </p:nvSpPr>
        <p:spPr>
          <a:xfrm>
            <a:off x="5420258" y="4608996"/>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434343"/>
              </a:buClr>
              <a:buSzPts val="1000"/>
              <a:buFont typeface="Raleway"/>
              <a:buNone/>
            </a:pPr>
            <a:r>
              <a:rPr lang="pt-BR" sz="1000" b="0" i="0" u="none" strike="noStrike" cap="none">
                <a:solidFill>
                  <a:srgbClr val="434343"/>
                </a:solidFill>
                <a:latin typeface="Raleway"/>
                <a:ea typeface="Raleway"/>
                <a:cs typeface="Raleway"/>
                <a:sym typeface="Raleway"/>
              </a:rPr>
              <a:t>SEDE LIMA</a:t>
            </a:r>
            <a:endParaRPr sz="1000" b="0"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pic>
        <p:nvPicPr>
          <p:cNvPr id="3028" name="Google Shape;3028;p136"/>
          <p:cNvPicPr preferRelativeResize="0"/>
          <p:nvPr/>
        </p:nvPicPr>
        <p:blipFill rotWithShape="1">
          <a:blip r:embed="rId4">
            <a:alphaModFix/>
          </a:blip>
          <a:srcRect/>
          <a:stretch/>
        </p:blipFill>
        <p:spPr>
          <a:xfrm>
            <a:off x="747733" y="1929350"/>
            <a:ext cx="489792" cy="407100"/>
          </a:xfrm>
          <a:prstGeom prst="rect">
            <a:avLst/>
          </a:prstGeom>
          <a:noFill/>
          <a:ln>
            <a:noFill/>
          </a:ln>
        </p:spPr>
      </p:pic>
      <p:sp>
        <p:nvSpPr>
          <p:cNvPr id="3029" name="Google Shape;3029;p136"/>
          <p:cNvSpPr txBox="1"/>
          <p:nvPr/>
        </p:nvSpPr>
        <p:spPr>
          <a:xfrm>
            <a:off x="1815025" y="1931851"/>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E5393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pt-BR" sz="1000" b="1" i="0" u="none" strike="noStrike" cap="none">
                <a:solidFill>
                  <a:schemeClr val="accent3"/>
                </a:solidFill>
                <a:latin typeface="Raleway"/>
                <a:ea typeface="Raleway"/>
                <a:cs typeface="Raleway"/>
                <a:sym typeface="Raleway"/>
              </a:rPr>
              <a:t>MARKETING DIGITAL</a:t>
            </a:r>
            <a:endParaRPr sz="1000" b="1" i="0" u="none" strike="noStrike" cap="none">
              <a:solidFill>
                <a:schemeClr val="accent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E53935"/>
              </a:solidFill>
              <a:latin typeface="Raleway"/>
              <a:ea typeface="Raleway"/>
              <a:cs typeface="Raleway"/>
              <a:sym typeface="Raleway"/>
            </a:endParaRPr>
          </a:p>
        </p:txBody>
      </p:sp>
      <p:sp>
        <p:nvSpPr>
          <p:cNvPr id="3030" name="Google Shape;3030;p136"/>
          <p:cNvSpPr/>
          <p:nvPr/>
        </p:nvSpPr>
        <p:spPr>
          <a:xfrm>
            <a:off x="4141409" y="1833980"/>
            <a:ext cx="284700" cy="284700"/>
          </a:xfrm>
          <a:custGeom>
            <a:avLst/>
            <a:gdLst/>
            <a:ahLst/>
            <a:cxnLst/>
            <a:rect l="l" t="t" r="r" b="b"/>
            <a:pathLst>
              <a:path w="120000" h="120000" extrusionOk="0">
                <a:moveTo>
                  <a:pt x="24516" y="60000"/>
                </a:moveTo>
                <a:cubicBezTo>
                  <a:pt x="51612" y="60000"/>
                  <a:pt x="51612" y="60000"/>
                  <a:pt x="51612" y="60000"/>
                </a:cubicBezTo>
                <a:cubicBezTo>
                  <a:pt x="53548" y="60000"/>
                  <a:pt x="54838" y="58709"/>
                  <a:pt x="54838" y="57419"/>
                </a:cubicBezTo>
                <a:cubicBezTo>
                  <a:pt x="54838" y="56774"/>
                  <a:pt x="54193" y="56129"/>
                  <a:pt x="54193" y="56129"/>
                </a:cubicBezTo>
                <a:cubicBezTo>
                  <a:pt x="54193" y="56129"/>
                  <a:pt x="54193" y="56129"/>
                  <a:pt x="54193" y="56129"/>
                </a:cubicBezTo>
                <a:cubicBezTo>
                  <a:pt x="40645" y="34193"/>
                  <a:pt x="40645" y="34193"/>
                  <a:pt x="40645" y="34193"/>
                </a:cubicBezTo>
                <a:cubicBezTo>
                  <a:pt x="40645" y="34193"/>
                  <a:pt x="40645" y="34193"/>
                  <a:pt x="40645" y="34193"/>
                </a:cubicBezTo>
                <a:cubicBezTo>
                  <a:pt x="40000" y="33548"/>
                  <a:pt x="39354" y="32903"/>
                  <a:pt x="38064" y="32903"/>
                </a:cubicBezTo>
                <a:cubicBezTo>
                  <a:pt x="37419" y="32903"/>
                  <a:pt x="36774" y="33548"/>
                  <a:pt x="36129" y="34193"/>
                </a:cubicBezTo>
                <a:cubicBezTo>
                  <a:pt x="36129" y="34193"/>
                  <a:pt x="36129" y="34193"/>
                  <a:pt x="36129" y="34193"/>
                </a:cubicBezTo>
                <a:cubicBezTo>
                  <a:pt x="22580" y="56129"/>
                  <a:pt x="22580" y="56129"/>
                  <a:pt x="22580" y="56129"/>
                </a:cubicBezTo>
                <a:cubicBezTo>
                  <a:pt x="22580" y="56129"/>
                  <a:pt x="22580" y="56129"/>
                  <a:pt x="22580" y="56129"/>
                </a:cubicBezTo>
                <a:cubicBezTo>
                  <a:pt x="21935" y="56129"/>
                  <a:pt x="21935" y="56774"/>
                  <a:pt x="21935" y="57419"/>
                </a:cubicBezTo>
                <a:cubicBezTo>
                  <a:pt x="21935" y="58709"/>
                  <a:pt x="23225" y="60000"/>
                  <a:pt x="24516" y="60000"/>
                </a:cubicBezTo>
                <a:close/>
                <a:moveTo>
                  <a:pt x="38064" y="40645"/>
                </a:moveTo>
                <a:cubicBezTo>
                  <a:pt x="47096" y="54838"/>
                  <a:pt x="47096" y="54838"/>
                  <a:pt x="47096" y="54838"/>
                </a:cubicBezTo>
                <a:cubicBezTo>
                  <a:pt x="29677" y="54838"/>
                  <a:pt x="29677" y="54838"/>
                  <a:pt x="29677" y="54838"/>
                </a:cubicBezTo>
                <a:lnTo>
                  <a:pt x="38064" y="40645"/>
                </a:lnTo>
                <a:close/>
                <a:moveTo>
                  <a:pt x="81935" y="76774"/>
                </a:moveTo>
                <a:cubicBezTo>
                  <a:pt x="90967" y="76774"/>
                  <a:pt x="98064" y="69032"/>
                  <a:pt x="98064" y="60000"/>
                </a:cubicBezTo>
                <a:cubicBezTo>
                  <a:pt x="98064" y="50967"/>
                  <a:pt x="90967" y="43870"/>
                  <a:pt x="81935" y="43870"/>
                </a:cubicBezTo>
                <a:cubicBezTo>
                  <a:pt x="72903" y="43870"/>
                  <a:pt x="65806" y="50967"/>
                  <a:pt x="65806" y="60000"/>
                </a:cubicBezTo>
                <a:cubicBezTo>
                  <a:pt x="65806" y="69032"/>
                  <a:pt x="72903" y="76774"/>
                  <a:pt x="81935" y="76774"/>
                </a:cubicBezTo>
                <a:close/>
                <a:moveTo>
                  <a:pt x="81935" y="49032"/>
                </a:moveTo>
                <a:cubicBezTo>
                  <a:pt x="87741" y="49032"/>
                  <a:pt x="92903" y="54193"/>
                  <a:pt x="92903" y="60000"/>
                </a:cubicBezTo>
                <a:cubicBezTo>
                  <a:pt x="92903" y="66451"/>
                  <a:pt x="87741" y="70967"/>
                  <a:pt x="81935" y="70967"/>
                </a:cubicBezTo>
                <a:cubicBezTo>
                  <a:pt x="76129" y="70967"/>
                  <a:pt x="70967" y="66451"/>
                  <a:pt x="70967" y="60000"/>
                </a:cubicBezTo>
                <a:cubicBezTo>
                  <a:pt x="70967" y="54193"/>
                  <a:pt x="76129" y="49032"/>
                  <a:pt x="81935" y="49032"/>
                </a:cubicBezTo>
                <a:close/>
                <a:moveTo>
                  <a:pt x="114193" y="5806"/>
                </a:moveTo>
                <a:cubicBezTo>
                  <a:pt x="65806" y="5806"/>
                  <a:pt x="65806" y="5806"/>
                  <a:pt x="65806" y="5806"/>
                </a:cubicBezTo>
                <a:cubicBezTo>
                  <a:pt x="65806" y="2580"/>
                  <a:pt x="63225" y="0"/>
                  <a:pt x="60000" y="0"/>
                </a:cubicBezTo>
                <a:cubicBezTo>
                  <a:pt x="56774" y="0"/>
                  <a:pt x="54838" y="2580"/>
                  <a:pt x="54838" y="5806"/>
                </a:cubicBezTo>
                <a:cubicBezTo>
                  <a:pt x="5806" y="5806"/>
                  <a:pt x="5806" y="5806"/>
                  <a:pt x="5806" y="5806"/>
                </a:cubicBezTo>
                <a:cubicBezTo>
                  <a:pt x="2580" y="5806"/>
                  <a:pt x="0" y="8387"/>
                  <a:pt x="0" y="10967"/>
                </a:cubicBezTo>
                <a:cubicBezTo>
                  <a:pt x="0" y="16774"/>
                  <a:pt x="0" y="16774"/>
                  <a:pt x="0" y="16774"/>
                </a:cubicBezTo>
                <a:cubicBezTo>
                  <a:pt x="0" y="19354"/>
                  <a:pt x="2580" y="21935"/>
                  <a:pt x="5806" y="21935"/>
                </a:cubicBezTo>
                <a:cubicBezTo>
                  <a:pt x="5806" y="87096"/>
                  <a:pt x="5806" y="87096"/>
                  <a:pt x="5806" y="87096"/>
                </a:cubicBezTo>
                <a:cubicBezTo>
                  <a:pt x="5806" y="90322"/>
                  <a:pt x="8387" y="92903"/>
                  <a:pt x="10967" y="92903"/>
                </a:cubicBezTo>
                <a:cubicBezTo>
                  <a:pt x="57419" y="92903"/>
                  <a:pt x="57419" y="92903"/>
                  <a:pt x="57419" y="92903"/>
                </a:cubicBezTo>
                <a:cubicBezTo>
                  <a:pt x="57419" y="100000"/>
                  <a:pt x="57419" y="100000"/>
                  <a:pt x="57419" y="100000"/>
                </a:cubicBezTo>
                <a:cubicBezTo>
                  <a:pt x="41935" y="115483"/>
                  <a:pt x="41935" y="115483"/>
                  <a:pt x="41935" y="115483"/>
                </a:cubicBezTo>
                <a:cubicBezTo>
                  <a:pt x="41290" y="116129"/>
                  <a:pt x="41290" y="116774"/>
                  <a:pt x="41290" y="117419"/>
                </a:cubicBezTo>
                <a:cubicBezTo>
                  <a:pt x="41290" y="118709"/>
                  <a:pt x="41935" y="120000"/>
                  <a:pt x="43870" y="120000"/>
                </a:cubicBezTo>
                <a:cubicBezTo>
                  <a:pt x="44516" y="120000"/>
                  <a:pt x="45161" y="120000"/>
                  <a:pt x="45806" y="119354"/>
                </a:cubicBezTo>
                <a:cubicBezTo>
                  <a:pt x="60000" y="105161"/>
                  <a:pt x="60000" y="105161"/>
                  <a:pt x="60000" y="105161"/>
                </a:cubicBezTo>
                <a:cubicBezTo>
                  <a:pt x="74193" y="119354"/>
                  <a:pt x="74193" y="119354"/>
                  <a:pt x="74193" y="119354"/>
                </a:cubicBezTo>
                <a:cubicBezTo>
                  <a:pt x="74838" y="120000"/>
                  <a:pt x="75483" y="120000"/>
                  <a:pt x="76129" y="120000"/>
                </a:cubicBezTo>
                <a:cubicBezTo>
                  <a:pt x="78064" y="120000"/>
                  <a:pt x="79354" y="118709"/>
                  <a:pt x="79354" y="117419"/>
                </a:cubicBezTo>
                <a:cubicBezTo>
                  <a:pt x="79354" y="116774"/>
                  <a:pt x="78709" y="116129"/>
                  <a:pt x="78064" y="115483"/>
                </a:cubicBezTo>
                <a:cubicBezTo>
                  <a:pt x="62580" y="100000"/>
                  <a:pt x="62580" y="100000"/>
                  <a:pt x="62580" y="100000"/>
                </a:cubicBezTo>
                <a:cubicBezTo>
                  <a:pt x="62580" y="92903"/>
                  <a:pt x="62580" y="92903"/>
                  <a:pt x="62580" y="92903"/>
                </a:cubicBezTo>
                <a:cubicBezTo>
                  <a:pt x="109032" y="92903"/>
                  <a:pt x="109032" y="92903"/>
                  <a:pt x="109032" y="92903"/>
                </a:cubicBezTo>
                <a:cubicBezTo>
                  <a:pt x="112258" y="92903"/>
                  <a:pt x="114193" y="90322"/>
                  <a:pt x="114193" y="87096"/>
                </a:cubicBezTo>
                <a:cubicBezTo>
                  <a:pt x="114193" y="21935"/>
                  <a:pt x="114193" y="21935"/>
                  <a:pt x="114193" y="21935"/>
                </a:cubicBezTo>
                <a:cubicBezTo>
                  <a:pt x="117419" y="21935"/>
                  <a:pt x="120000" y="19354"/>
                  <a:pt x="120000" y="16774"/>
                </a:cubicBezTo>
                <a:cubicBezTo>
                  <a:pt x="120000" y="10967"/>
                  <a:pt x="120000" y="10967"/>
                  <a:pt x="120000" y="10967"/>
                </a:cubicBezTo>
                <a:cubicBezTo>
                  <a:pt x="120000" y="8387"/>
                  <a:pt x="117419" y="5806"/>
                  <a:pt x="114193" y="5806"/>
                </a:cubicBezTo>
                <a:close/>
                <a:moveTo>
                  <a:pt x="109032" y="87096"/>
                </a:moveTo>
                <a:cubicBezTo>
                  <a:pt x="10967" y="87096"/>
                  <a:pt x="10967" y="87096"/>
                  <a:pt x="10967" y="87096"/>
                </a:cubicBezTo>
                <a:cubicBezTo>
                  <a:pt x="10967" y="21935"/>
                  <a:pt x="10967" y="21935"/>
                  <a:pt x="10967" y="21935"/>
                </a:cubicBezTo>
                <a:cubicBezTo>
                  <a:pt x="109032" y="21935"/>
                  <a:pt x="109032" y="21935"/>
                  <a:pt x="109032" y="21935"/>
                </a:cubicBezTo>
                <a:lnTo>
                  <a:pt x="109032" y="87096"/>
                </a:lnTo>
                <a:close/>
                <a:moveTo>
                  <a:pt x="114193" y="16774"/>
                </a:moveTo>
                <a:cubicBezTo>
                  <a:pt x="5806" y="16774"/>
                  <a:pt x="5806" y="16774"/>
                  <a:pt x="5806" y="16774"/>
                </a:cubicBezTo>
                <a:cubicBezTo>
                  <a:pt x="5806" y="10967"/>
                  <a:pt x="5806" y="10967"/>
                  <a:pt x="5806" y="10967"/>
                </a:cubicBezTo>
                <a:cubicBezTo>
                  <a:pt x="114193" y="10967"/>
                  <a:pt x="114193" y="10967"/>
                  <a:pt x="114193" y="10967"/>
                </a:cubicBezTo>
                <a:lnTo>
                  <a:pt x="114193" y="16774"/>
                </a:ln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031" name="Google Shape;3031;p136"/>
          <p:cNvSpPr txBox="1"/>
          <p:nvPr/>
        </p:nvSpPr>
        <p:spPr>
          <a:xfrm>
            <a:off x="7537996" y="4041171"/>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434343"/>
              </a:buClr>
              <a:buSzPts val="1000"/>
              <a:buFont typeface="Raleway"/>
              <a:buNone/>
            </a:pPr>
            <a:r>
              <a:rPr lang="pt-BR" sz="1000" b="0" i="0" u="none" strike="noStrike" cap="none">
                <a:solidFill>
                  <a:srgbClr val="434343"/>
                </a:solidFill>
                <a:latin typeface="Raleway"/>
                <a:ea typeface="Raleway"/>
                <a:cs typeface="Raleway"/>
                <a:sym typeface="Raleway"/>
              </a:rPr>
              <a:t>INTELIGÊNCIA ARTIFICIAL</a:t>
            </a:r>
            <a:endParaRPr sz="1000" b="0"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cxnSp>
        <p:nvCxnSpPr>
          <p:cNvPr id="3032" name="Google Shape;3032;p136"/>
          <p:cNvCxnSpPr/>
          <p:nvPr/>
        </p:nvCxnSpPr>
        <p:spPr>
          <a:xfrm rot="10800000">
            <a:off x="5625683" y="1796921"/>
            <a:ext cx="0" cy="1170900"/>
          </a:xfrm>
          <a:prstGeom prst="straightConnector1">
            <a:avLst/>
          </a:prstGeom>
          <a:noFill/>
          <a:ln w="9525" cap="flat" cmpd="sng">
            <a:solidFill>
              <a:srgbClr val="BFBFBF"/>
            </a:solidFill>
            <a:prstDash val="solid"/>
            <a:round/>
            <a:headEnd type="none" w="sm" len="sm"/>
            <a:tailEnd type="none" w="sm" len="sm"/>
          </a:ln>
        </p:spPr>
      </p:cxnSp>
      <p:cxnSp>
        <p:nvCxnSpPr>
          <p:cNvPr id="3033" name="Google Shape;3033;p136"/>
          <p:cNvCxnSpPr/>
          <p:nvPr/>
        </p:nvCxnSpPr>
        <p:spPr>
          <a:xfrm rot="10800000">
            <a:off x="2242188" y="3203425"/>
            <a:ext cx="0" cy="1149000"/>
          </a:xfrm>
          <a:prstGeom prst="straightConnector1">
            <a:avLst/>
          </a:prstGeom>
          <a:noFill/>
          <a:ln w="9525" cap="flat" cmpd="sng">
            <a:solidFill>
              <a:srgbClr val="BFBFBF"/>
            </a:solidFill>
            <a:prstDash val="solid"/>
            <a:round/>
            <a:headEnd type="none" w="sm" len="sm"/>
            <a:tailEnd type="none" w="sm" len="sm"/>
          </a:ln>
        </p:spPr>
      </p:cxnSp>
      <p:sp>
        <p:nvSpPr>
          <p:cNvPr id="3034" name="Google Shape;3034;p136"/>
          <p:cNvSpPr txBox="1"/>
          <p:nvPr/>
        </p:nvSpPr>
        <p:spPr>
          <a:xfrm>
            <a:off x="6593900" y="2177000"/>
            <a:ext cx="9441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434343"/>
              </a:buClr>
              <a:buSzPts val="1000"/>
              <a:buFont typeface="Raleway"/>
              <a:buNone/>
            </a:pPr>
            <a:r>
              <a:rPr lang="pt-BR" sz="1000" b="1" i="0" u="none" strike="noStrike" cap="none">
                <a:solidFill>
                  <a:srgbClr val="434343"/>
                </a:solidFill>
                <a:latin typeface="Raleway"/>
                <a:ea typeface="Raleway"/>
                <a:cs typeface="Raleway"/>
                <a:sym typeface="Raleway"/>
              </a:rPr>
              <a:t>2000 </a:t>
            </a:r>
            <a:endParaRPr sz="1000" b="1"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434343"/>
              </a:buClr>
              <a:buSzPts val="1000"/>
              <a:buFont typeface="Raleway"/>
              <a:buNone/>
            </a:pPr>
            <a:r>
              <a:rPr lang="pt-BR" sz="1000" b="1" i="0" u="none" strike="noStrike" cap="none">
                <a:solidFill>
                  <a:srgbClr val="434343"/>
                </a:solidFill>
                <a:latin typeface="Raleway"/>
                <a:ea typeface="Raleway"/>
                <a:cs typeface="Raleway"/>
                <a:sym typeface="Raleway"/>
              </a:rPr>
              <a:t>ALUNOS</a:t>
            </a:r>
            <a:endParaRPr sz="1000" b="1"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sp>
        <p:nvSpPr>
          <p:cNvPr id="3035" name="Google Shape;3035;p136"/>
          <p:cNvSpPr txBox="1"/>
          <p:nvPr/>
        </p:nvSpPr>
        <p:spPr>
          <a:xfrm>
            <a:off x="8171425" y="2452150"/>
            <a:ext cx="8868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E53935"/>
              </a:buClr>
              <a:buSzPts val="1000"/>
              <a:buFont typeface="Raleway"/>
              <a:buNone/>
            </a:pPr>
            <a:r>
              <a:rPr lang="pt-BR" sz="1000" b="1" i="0" u="none" strike="noStrike" cap="none">
                <a:solidFill>
                  <a:srgbClr val="E53935"/>
                </a:solidFill>
                <a:latin typeface="Raleway"/>
                <a:ea typeface="Raleway"/>
                <a:cs typeface="Raleway"/>
                <a:sym typeface="Raleway"/>
              </a:rPr>
              <a:t>E QUEREMOS</a:t>
            </a:r>
            <a:endParaRPr sz="1000" b="1" i="0" u="none" strike="noStrike" cap="none">
              <a:solidFill>
                <a:srgbClr val="E53935"/>
              </a:solidFill>
              <a:latin typeface="Raleway"/>
              <a:ea typeface="Raleway"/>
              <a:cs typeface="Raleway"/>
              <a:sym typeface="Raleway"/>
            </a:endParaRPr>
          </a:p>
          <a:p>
            <a:pPr marL="0" marR="0" lvl="0" indent="0" algn="ctr" rtl="0">
              <a:lnSpc>
                <a:spcPct val="100000"/>
              </a:lnSpc>
              <a:spcBef>
                <a:spcPts val="0"/>
              </a:spcBef>
              <a:spcAft>
                <a:spcPts val="0"/>
              </a:spcAft>
              <a:buClr>
                <a:srgbClr val="E53935"/>
              </a:buClr>
              <a:buSzPts val="1000"/>
              <a:buFont typeface="Raleway"/>
              <a:buNone/>
            </a:pPr>
            <a:r>
              <a:rPr lang="pt-BR" sz="1000" b="1" i="0" u="none" strike="noStrike" cap="none">
                <a:solidFill>
                  <a:srgbClr val="E53935"/>
                </a:solidFill>
                <a:latin typeface="Raleway"/>
                <a:ea typeface="Raleway"/>
                <a:cs typeface="Raleway"/>
                <a:sym typeface="Raleway"/>
              </a:rPr>
              <a:t> MAIS...</a:t>
            </a:r>
            <a:endParaRPr sz="1000" b="1" i="0" u="none" strike="noStrike" cap="none">
              <a:solidFill>
                <a:srgbClr val="E53935"/>
              </a:solidFill>
              <a:latin typeface="Raleway"/>
              <a:ea typeface="Raleway"/>
              <a:cs typeface="Raleway"/>
              <a:sym typeface="Raleway"/>
            </a:endParaRPr>
          </a:p>
        </p:txBody>
      </p:sp>
      <p:sp>
        <p:nvSpPr>
          <p:cNvPr id="3036" name="Google Shape;3036;p136"/>
          <p:cNvSpPr txBox="1"/>
          <p:nvPr/>
        </p:nvSpPr>
        <p:spPr>
          <a:xfrm>
            <a:off x="2393971" y="3923971"/>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chemeClr val="accent3"/>
              </a:buClr>
              <a:buSzPts val="1000"/>
              <a:buFont typeface="Raleway"/>
              <a:buNone/>
            </a:pPr>
            <a:r>
              <a:rPr lang="pt-BR" sz="1000" b="1" i="0" u="none" strike="noStrike" cap="none">
                <a:solidFill>
                  <a:schemeClr val="accent3"/>
                </a:solidFill>
                <a:latin typeface="Raleway"/>
                <a:ea typeface="Raleway"/>
                <a:cs typeface="Raleway"/>
                <a:sym typeface="Raleway"/>
              </a:rPr>
              <a:t>UX DESIGN</a:t>
            </a:r>
            <a:endParaRPr sz="1000" b="1" i="0" u="none" strike="noStrike" cap="none">
              <a:solidFill>
                <a:schemeClr val="accent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sp>
        <p:nvSpPr>
          <p:cNvPr id="3037" name="Google Shape;3037;p136"/>
          <p:cNvSpPr txBox="1"/>
          <p:nvPr/>
        </p:nvSpPr>
        <p:spPr>
          <a:xfrm>
            <a:off x="2836483" y="1205134"/>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chemeClr val="dk1"/>
              </a:buClr>
              <a:buSzPts val="1000"/>
              <a:buFont typeface="Arial"/>
              <a:buNone/>
            </a:pPr>
            <a:endParaRPr sz="1000" b="1" i="0" u="none" strike="noStrike" cap="none">
              <a:solidFill>
                <a:schemeClr val="accent3"/>
              </a:solidFill>
              <a:latin typeface="Raleway"/>
              <a:ea typeface="Raleway"/>
              <a:cs typeface="Raleway"/>
              <a:sym typeface="Raleway"/>
            </a:endParaRPr>
          </a:p>
          <a:p>
            <a:pPr marL="0" marR="0" lvl="0" indent="0" algn="ctr" rtl="0">
              <a:lnSpc>
                <a:spcPct val="100000"/>
              </a:lnSpc>
              <a:spcBef>
                <a:spcPts val="0"/>
              </a:spcBef>
              <a:spcAft>
                <a:spcPts val="0"/>
              </a:spcAft>
              <a:buClr>
                <a:schemeClr val="dk1"/>
              </a:buClr>
              <a:buSzPts val="1000"/>
              <a:buFont typeface="Arial"/>
              <a:buNone/>
            </a:pPr>
            <a:r>
              <a:rPr lang="pt-BR" sz="1000" b="1" i="0" u="none" strike="noStrike" cap="none">
                <a:solidFill>
                  <a:schemeClr val="accent3"/>
                </a:solidFill>
                <a:latin typeface="Raleway"/>
                <a:ea typeface="Raleway"/>
                <a:cs typeface="Raleway"/>
                <a:sym typeface="Raleway"/>
              </a:rPr>
              <a:t>DIGITAL PRODUCT MANAGEMENT</a:t>
            </a:r>
            <a:endParaRPr sz="1000" b="1" i="0" u="none" strike="noStrike" cap="none">
              <a:solidFill>
                <a:schemeClr val="accent3"/>
              </a:solidFill>
              <a:latin typeface="Raleway"/>
              <a:ea typeface="Raleway"/>
              <a:cs typeface="Raleway"/>
              <a:sym typeface="Raleway"/>
            </a:endParaRPr>
          </a:p>
        </p:txBody>
      </p:sp>
      <p:sp>
        <p:nvSpPr>
          <p:cNvPr id="3038" name="Google Shape;3038;p136"/>
          <p:cNvSpPr txBox="1"/>
          <p:nvPr/>
        </p:nvSpPr>
        <p:spPr>
          <a:xfrm>
            <a:off x="7961850" y="4701100"/>
            <a:ext cx="9441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434343"/>
              </a:buClr>
              <a:buSzPts val="1000"/>
              <a:buFont typeface="Raleway"/>
              <a:buNone/>
            </a:pPr>
            <a:r>
              <a:rPr lang="pt-BR" sz="1000" b="0" i="0" u="none" strike="noStrike" cap="none">
                <a:solidFill>
                  <a:srgbClr val="434343"/>
                </a:solidFill>
                <a:latin typeface="Raleway"/>
                <a:ea typeface="Raleway"/>
                <a:cs typeface="Raleway"/>
                <a:sym typeface="Raleway"/>
              </a:rPr>
              <a:t>REACT JS</a:t>
            </a:r>
            <a:endParaRPr sz="1000" b="0"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sp>
        <p:nvSpPr>
          <p:cNvPr id="3039" name="Google Shape;3039;p136"/>
          <p:cNvSpPr txBox="1"/>
          <p:nvPr/>
        </p:nvSpPr>
        <p:spPr>
          <a:xfrm>
            <a:off x="4909883" y="1269809"/>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chemeClr val="accent3"/>
              </a:buClr>
              <a:buSzPts val="1000"/>
              <a:buFont typeface="Raleway"/>
              <a:buNone/>
            </a:pPr>
            <a:r>
              <a:rPr lang="pt-BR" sz="1000" b="1" i="0" u="none" strike="noStrike" cap="none">
                <a:solidFill>
                  <a:schemeClr val="accent3"/>
                </a:solidFill>
                <a:latin typeface="Raleway"/>
                <a:ea typeface="Raleway"/>
                <a:cs typeface="Raleway"/>
                <a:sym typeface="Raleway"/>
              </a:rPr>
              <a:t>DATA ANALYTICS</a:t>
            </a:r>
            <a:endParaRPr sz="1000" b="1" i="0" u="none" strike="noStrike" cap="none">
              <a:solidFill>
                <a:schemeClr val="accent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sp>
        <p:nvSpPr>
          <p:cNvPr id="3040" name="Google Shape;3040;p136"/>
          <p:cNvSpPr txBox="1"/>
          <p:nvPr/>
        </p:nvSpPr>
        <p:spPr>
          <a:xfrm>
            <a:off x="3567958" y="2045709"/>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chemeClr val="accent3"/>
              </a:buClr>
              <a:buSzPts val="1000"/>
              <a:buFont typeface="Raleway"/>
              <a:buNone/>
            </a:pPr>
            <a:r>
              <a:rPr lang="pt-BR" sz="1000" b="1" i="0" u="none" strike="noStrike" cap="none">
                <a:solidFill>
                  <a:schemeClr val="accent3"/>
                </a:solidFill>
                <a:latin typeface="Raleway"/>
                <a:ea typeface="Raleway"/>
                <a:cs typeface="Raleway"/>
                <a:sym typeface="Raleway"/>
              </a:rPr>
              <a:t>DATA </a:t>
            </a:r>
            <a:endParaRPr sz="1000" b="1" i="0" u="none" strike="noStrike" cap="none">
              <a:solidFill>
                <a:schemeClr val="accent3"/>
              </a:solidFill>
              <a:latin typeface="Raleway"/>
              <a:ea typeface="Raleway"/>
              <a:cs typeface="Raleway"/>
              <a:sym typeface="Raleway"/>
            </a:endParaRPr>
          </a:p>
          <a:p>
            <a:pPr marL="0" marR="0" lvl="0" indent="0" algn="ctr" rtl="0">
              <a:lnSpc>
                <a:spcPct val="100000"/>
              </a:lnSpc>
              <a:spcBef>
                <a:spcPts val="0"/>
              </a:spcBef>
              <a:spcAft>
                <a:spcPts val="0"/>
              </a:spcAft>
              <a:buClr>
                <a:schemeClr val="accent3"/>
              </a:buClr>
              <a:buSzPts val="1000"/>
              <a:buFont typeface="Raleway"/>
              <a:buNone/>
            </a:pPr>
            <a:r>
              <a:rPr lang="pt-BR" sz="1000" b="1" i="0" u="none" strike="noStrike" cap="none">
                <a:solidFill>
                  <a:schemeClr val="accent3"/>
                </a:solidFill>
                <a:latin typeface="Raleway"/>
                <a:ea typeface="Raleway"/>
                <a:cs typeface="Raleway"/>
                <a:sym typeface="Raleway"/>
              </a:rPr>
              <a:t>SCIENCE</a:t>
            </a:r>
            <a:endParaRPr sz="1000" b="1" i="0" u="none" strike="noStrike" cap="none">
              <a:solidFill>
                <a:schemeClr val="accent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sp>
        <p:nvSpPr>
          <p:cNvPr id="3041" name="Google Shape;3041;p136"/>
          <p:cNvSpPr txBox="1"/>
          <p:nvPr/>
        </p:nvSpPr>
        <p:spPr>
          <a:xfrm>
            <a:off x="7289721" y="3711809"/>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434343"/>
              </a:buClr>
              <a:buSzPts val="1000"/>
              <a:buFont typeface="Raleway"/>
              <a:buNone/>
            </a:pPr>
            <a:r>
              <a:rPr lang="pt-BR" sz="1000" b="0" i="0" u="none" strike="noStrike" cap="none">
                <a:solidFill>
                  <a:srgbClr val="434343"/>
                </a:solidFill>
                <a:latin typeface="Raleway"/>
                <a:ea typeface="Raleway"/>
                <a:cs typeface="Raleway"/>
                <a:sym typeface="Raleway"/>
              </a:rPr>
              <a:t>DIGITAL BUSINESS ADMINISTRATION </a:t>
            </a:r>
            <a:endParaRPr sz="1000" b="0"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cxnSp>
        <p:nvCxnSpPr>
          <p:cNvPr id="3042" name="Google Shape;3042;p136"/>
          <p:cNvCxnSpPr/>
          <p:nvPr/>
        </p:nvCxnSpPr>
        <p:spPr>
          <a:xfrm rot="10800000">
            <a:off x="5385964" y="3203420"/>
            <a:ext cx="0" cy="407100"/>
          </a:xfrm>
          <a:prstGeom prst="straightConnector1">
            <a:avLst/>
          </a:prstGeom>
          <a:noFill/>
          <a:ln w="9525" cap="flat" cmpd="sng">
            <a:solidFill>
              <a:srgbClr val="BFBFBF"/>
            </a:solidFill>
            <a:prstDash val="solid"/>
            <a:round/>
            <a:headEnd type="none" w="sm" len="sm"/>
            <a:tailEnd type="none" w="sm" len="sm"/>
          </a:ln>
        </p:spPr>
      </p:cxnSp>
      <p:pic>
        <p:nvPicPr>
          <p:cNvPr id="3043" name="Google Shape;3043;p136"/>
          <p:cNvPicPr preferRelativeResize="0"/>
          <p:nvPr/>
        </p:nvPicPr>
        <p:blipFill rotWithShape="1">
          <a:blip r:embed="rId3">
            <a:alphaModFix/>
          </a:blip>
          <a:srcRect/>
          <a:stretch/>
        </p:blipFill>
        <p:spPr>
          <a:xfrm flipH="1">
            <a:off x="7915833" y="1476276"/>
            <a:ext cx="331800" cy="269850"/>
          </a:xfrm>
          <a:prstGeom prst="rect">
            <a:avLst/>
          </a:prstGeom>
          <a:noFill/>
          <a:ln>
            <a:noFill/>
          </a:ln>
        </p:spPr>
      </p:pic>
      <p:sp>
        <p:nvSpPr>
          <p:cNvPr id="3044" name="Google Shape;3044;p136"/>
          <p:cNvSpPr txBox="1"/>
          <p:nvPr/>
        </p:nvSpPr>
        <p:spPr>
          <a:xfrm>
            <a:off x="7362208" y="1696621"/>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434343"/>
              </a:buClr>
              <a:buSzPts val="1000"/>
              <a:buFont typeface="Raleway"/>
              <a:buNone/>
            </a:pPr>
            <a:r>
              <a:rPr lang="pt-BR" sz="1000" b="0" i="0" u="none" strike="noStrike" cap="none">
                <a:solidFill>
                  <a:srgbClr val="434343"/>
                </a:solidFill>
                <a:latin typeface="Raleway"/>
                <a:ea typeface="Raleway"/>
                <a:cs typeface="Raleway"/>
                <a:sym typeface="Raleway"/>
              </a:rPr>
              <a:t>SEDE SÃO PAULO</a:t>
            </a:r>
            <a:endParaRPr sz="1000" b="0"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cxnSp>
        <p:nvCxnSpPr>
          <p:cNvPr id="3045" name="Google Shape;3045;p136"/>
          <p:cNvCxnSpPr/>
          <p:nvPr/>
        </p:nvCxnSpPr>
        <p:spPr>
          <a:xfrm rot="10800000">
            <a:off x="8070156" y="3222301"/>
            <a:ext cx="0" cy="407100"/>
          </a:xfrm>
          <a:prstGeom prst="straightConnector1">
            <a:avLst/>
          </a:prstGeom>
          <a:noFill/>
          <a:ln w="9525" cap="flat" cmpd="sng">
            <a:solidFill>
              <a:srgbClr val="BFBFBF"/>
            </a:solidFill>
            <a:prstDash val="solid"/>
            <a:round/>
            <a:headEnd type="none" w="sm" len="sm"/>
            <a:tailEnd type="none" w="sm" len="sm"/>
          </a:ln>
        </p:spPr>
      </p:cxnSp>
      <p:cxnSp>
        <p:nvCxnSpPr>
          <p:cNvPr id="3046" name="Google Shape;3046;p136"/>
          <p:cNvCxnSpPr/>
          <p:nvPr/>
        </p:nvCxnSpPr>
        <p:spPr>
          <a:xfrm rot="10800000">
            <a:off x="3135187" y="3124488"/>
            <a:ext cx="0" cy="407100"/>
          </a:xfrm>
          <a:prstGeom prst="straightConnector1">
            <a:avLst/>
          </a:prstGeom>
          <a:noFill/>
          <a:ln w="9525" cap="flat" cmpd="sng">
            <a:solidFill>
              <a:srgbClr val="BFBFBF"/>
            </a:solidFill>
            <a:prstDash val="solid"/>
            <a:round/>
            <a:headEnd type="none" w="sm" len="sm"/>
            <a:tailEnd type="none" w="sm" len="sm"/>
          </a:ln>
        </p:spPr>
      </p:cxnSp>
      <p:cxnSp>
        <p:nvCxnSpPr>
          <p:cNvPr id="3047" name="Google Shape;3047;p136"/>
          <p:cNvCxnSpPr/>
          <p:nvPr/>
        </p:nvCxnSpPr>
        <p:spPr>
          <a:xfrm rot="10800000">
            <a:off x="3568283" y="1796921"/>
            <a:ext cx="0" cy="1170900"/>
          </a:xfrm>
          <a:prstGeom prst="straightConnector1">
            <a:avLst/>
          </a:prstGeom>
          <a:noFill/>
          <a:ln w="9525" cap="flat" cmpd="sng">
            <a:solidFill>
              <a:srgbClr val="BFBFBF"/>
            </a:solidFill>
            <a:prstDash val="solid"/>
            <a:round/>
            <a:headEnd type="none" w="sm" len="sm"/>
            <a:tailEnd type="none" w="sm" len="sm"/>
          </a:ln>
        </p:spPr>
      </p:cxnSp>
      <p:cxnSp>
        <p:nvCxnSpPr>
          <p:cNvPr id="3048" name="Google Shape;3048;p136"/>
          <p:cNvCxnSpPr/>
          <p:nvPr/>
        </p:nvCxnSpPr>
        <p:spPr>
          <a:xfrm rot="10800000">
            <a:off x="4319589" y="2605895"/>
            <a:ext cx="0" cy="407100"/>
          </a:xfrm>
          <a:prstGeom prst="straightConnector1">
            <a:avLst/>
          </a:prstGeom>
          <a:noFill/>
          <a:ln w="9525" cap="flat" cmpd="sng">
            <a:solidFill>
              <a:srgbClr val="BFBFBF"/>
            </a:solidFill>
            <a:prstDash val="solid"/>
            <a:round/>
            <a:headEnd type="none" w="sm" len="sm"/>
            <a:tailEnd type="none" w="sm" len="sm"/>
          </a:ln>
        </p:spPr>
      </p:cxnSp>
      <p:sp>
        <p:nvSpPr>
          <p:cNvPr id="3049" name="Google Shape;3049;p136"/>
          <p:cNvSpPr/>
          <p:nvPr/>
        </p:nvSpPr>
        <p:spPr>
          <a:xfrm>
            <a:off x="2096139" y="4502441"/>
            <a:ext cx="284700" cy="282000"/>
          </a:xfrm>
          <a:custGeom>
            <a:avLst/>
            <a:gdLst/>
            <a:ahLst/>
            <a:cxnLst/>
            <a:rect l="l" t="t" r="r" b="b"/>
            <a:pathLst>
              <a:path w="120000" h="120000" extrusionOk="0">
                <a:moveTo>
                  <a:pt x="60000" y="0"/>
                </a:moveTo>
                <a:cubicBezTo>
                  <a:pt x="27096" y="0"/>
                  <a:pt x="0" y="26594"/>
                  <a:pt x="0" y="60324"/>
                </a:cubicBezTo>
                <a:cubicBezTo>
                  <a:pt x="0" y="93405"/>
                  <a:pt x="27096" y="120000"/>
                  <a:pt x="60000" y="120000"/>
                </a:cubicBezTo>
                <a:cubicBezTo>
                  <a:pt x="92903" y="120000"/>
                  <a:pt x="120000" y="93405"/>
                  <a:pt x="120000" y="60324"/>
                </a:cubicBezTo>
                <a:cubicBezTo>
                  <a:pt x="120000" y="26594"/>
                  <a:pt x="92903" y="0"/>
                  <a:pt x="60000" y="0"/>
                </a:cubicBezTo>
                <a:close/>
                <a:moveTo>
                  <a:pt x="60000" y="114810"/>
                </a:moveTo>
                <a:cubicBezTo>
                  <a:pt x="47096" y="114810"/>
                  <a:pt x="35483" y="110270"/>
                  <a:pt x="26451" y="103135"/>
                </a:cubicBezTo>
                <a:cubicBezTo>
                  <a:pt x="29677" y="97945"/>
                  <a:pt x="37419" y="92756"/>
                  <a:pt x="43870" y="90810"/>
                </a:cubicBezTo>
                <a:cubicBezTo>
                  <a:pt x="47741" y="89513"/>
                  <a:pt x="49677" y="87567"/>
                  <a:pt x="50322" y="84972"/>
                </a:cubicBezTo>
                <a:cubicBezTo>
                  <a:pt x="50967" y="81729"/>
                  <a:pt x="49032" y="79135"/>
                  <a:pt x="48387" y="79135"/>
                </a:cubicBezTo>
                <a:cubicBezTo>
                  <a:pt x="47741" y="78486"/>
                  <a:pt x="46451" y="77837"/>
                  <a:pt x="45806" y="78486"/>
                </a:cubicBezTo>
                <a:cubicBezTo>
                  <a:pt x="45806" y="78486"/>
                  <a:pt x="41290" y="79783"/>
                  <a:pt x="34193" y="76540"/>
                </a:cubicBezTo>
                <a:cubicBezTo>
                  <a:pt x="36129" y="72648"/>
                  <a:pt x="38064" y="64864"/>
                  <a:pt x="38064" y="49297"/>
                </a:cubicBezTo>
                <a:cubicBezTo>
                  <a:pt x="38064" y="24000"/>
                  <a:pt x="49032" y="22054"/>
                  <a:pt x="61290" y="22054"/>
                </a:cubicBezTo>
                <a:cubicBezTo>
                  <a:pt x="70322" y="22054"/>
                  <a:pt x="81290" y="24648"/>
                  <a:pt x="81290" y="50594"/>
                </a:cubicBezTo>
                <a:cubicBezTo>
                  <a:pt x="81290" y="64864"/>
                  <a:pt x="83870" y="72000"/>
                  <a:pt x="85806" y="75891"/>
                </a:cubicBezTo>
                <a:cubicBezTo>
                  <a:pt x="83225" y="77189"/>
                  <a:pt x="78064" y="78486"/>
                  <a:pt x="72903" y="77837"/>
                </a:cubicBezTo>
                <a:cubicBezTo>
                  <a:pt x="71612" y="77837"/>
                  <a:pt x="70322" y="78486"/>
                  <a:pt x="70322" y="79783"/>
                </a:cubicBezTo>
                <a:cubicBezTo>
                  <a:pt x="69032" y="81729"/>
                  <a:pt x="69032" y="86918"/>
                  <a:pt x="76129" y="90162"/>
                </a:cubicBezTo>
                <a:cubicBezTo>
                  <a:pt x="81290" y="92756"/>
                  <a:pt x="88387" y="96648"/>
                  <a:pt x="93548" y="103135"/>
                </a:cubicBezTo>
                <a:cubicBezTo>
                  <a:pt x="84516" y="110270"/>
                  <a:pt x="72903" y="114810"/>
                  <a:pt x="60000" y="114810"/>
                </a:cubicBezTo>
                <a:close/>
                <a:moveTo>
                  <a:pt x="97419" y="99243"/>
                </a:moveTo>
                <a:cubicBezTo>
                  <a:pt x="91612" y="92108"/>
                  <a:pt x="84516" y="88216"/>
                  <a:pt x="78064" y="85621"/>
                </a:cubicBezTo>
                <a:cubicBezTo>
                  <a:pt x="76774" y="84972"/>
                  <a:pt x="76129" y="84324"/>
                  <a:pt x="75483" y="83675"/>
                </a:cubicBezTo>
                <a:cubicBezTo>
                  <a:pt x="84516" y="83027"/>
                  <a:pt x="91612" y="79135"/>
                  <a:pt x="92258" y="79135"/>
                </a:cubicBezTo>
                <a:cubicBezTo>
                  <a:pt x="92903" y="78486"/>
                  <a:pt x="93548" y="77189"/>
                  <a:pt x="93548" y="76540"/>
                </a:cubicBezTo>
                <a:cubicBezTo>
                  <a:pt x="93548" y="75243"/>
                  <a:pt x="92903" y="74594"/>
                  <a:pt x="91612" y="73945"/>
                </a:cubicBezTo>
                <a:cubicBezTo>
                  <a:pt x="91612" y="73945"/>
                  <a:pt x="87096" y="70054"/>
                  <a:pt x="87096" y="50594"/>
                </a:cubicBezTo>
                <a:cubicBezTo>
                  <a:pt x="87096" y="27891"/>
                  <a:pt x="78064" y="16216"/>
                  <a:pt x="61290" y="16216"/>
                </a:cubicBezTo>
                <a:cubicBezTo>
                  <a:pt x="47096" y="16216"/>
                  <a:pt x="32258" y="20108"/>
                  <a:pt x="32258" y="49297"/>
                </a:cubicBezTo>
                <a:cubicBezTo>
                  <a:pt x="32258" y="70054"/>
                  <a:pt x="29032" y="73945"/>
                  <a:pt x="28387" y="74594"/>
                </a:cubicBezTo>
                <a:cubicBezTo>
                  <a:pt x="27741" y="74594"/>
                  <a:pt x="27096" y="75243"/>
                  <a:pt x="26451" y="76540"/>
                </a:cubicBezTo>
                <a:cubicBezTo>
                  <a:pt x="26451" y="77837"/>
                  <a:pt x="27096" y="78486"/>
                  <a:pt x="27741" y="79135"/>
                </a:cubicBezTo>
                <a:cubicBezTo>
                  <a:pt x="35483" y="83675"/>
                  <a:pt x="41290" y="84324"/>
                  <a:pt x="45161" y="84324"/>
                </a:cubicBezTo>
                <a:cubicBezTo>
                  <a:pt x="44516" y="84324"/>
                  <a:pt x="43870" y="84972"/>
                  <a:pt x="41935" y="85621"/>
                </a:cubicBezTo>
                <a:cubicBezTo>
                  <a:pt x="34838" y="87567"/>
                  <a:pt x="26451" y="93405"/>
                  <a:pt x="21935" y="99243"/>
                </a:cubicBezTo>
                <a:cubicBezTo>
                  <a:pt x="11612" y="89513"/>
                  <a:pt x="5806" y="75243"/>
                  <a:pt x="5806" y="60324"/>
                </a:cubicBezTo>
                <a:cubicBezTo>
                  <a:pt x="5806" y="29837"/>
                  <a:pt x="29677" y="5189"/>
                  <a:pt x="60000" y="5189"/>
                </a:cubicBezTo>
                <a:cubicBezTo>
                  <a:pt x="90322" y="5189"/>
                  <a:pt x="114193" y="29837"/>
                  <a:pt x="114193" y="60324"/>
                </a:cubicBezTo>
                <a:cubicBezTo>
                  <a:pt x="114193" y="75891"/>
                  <a:pt x="107741" y="89513"/>
                  <a:pt x="97419" y="99243"/>
                </a:cubicBez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050" name="Google Shape;3050;p136"/>
          <p:cNvSpPr txBox="1"/>
          <p:nvPr/>
        </p:nvSpPr>
        <p:spPr>
          <a:xfrm>
            <a:off x="1522708" y="4645146"/>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434343"/>
              </a:buClr>
              <a:buSzPts val="1000"/>
              <a:buFont typeface="Raleway"/>
              <a:buNone/>
            </a:pPr>
            <a:r>
              <a:rPr lang="pt-BR" sz="1000" b="1" i="0" u="none" strike="noStrike" cap="none">
                <a:solidFill>
                  <a:srgbClr val="434343"/>
                </a:solidFill>
                <a:latin typeface="Raleway"/>
                <a:ea typeface="Raleway"/>
                <a:cs typeface="Raleway"/>
                <a:sym typeface="Raleway"/>
              </a:rPr>
              <a:t>60 </a:t>
            </a:r>
            <a:endParaRPr sz="1000" b="1"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434343"/>
              </a:buClr>
              <a:buSzPts val="1000"/>
              <a:buFont typeface="Raleway"/>
              <a:buNone/>
            </a:pPr>
            <a:r>
              <a:rPr lang="pt-BR" sz="1000" b="1" i="0" u="none" strike="noStrike" cap="none">
                <a:solidFill>
                  <a:srgbClr val="434343"/>
                </a:solidFill>
                <a:latin typeface="Raleway"/>
                <a:ea typeface="Raleway"/>
                <a:cs typeface="Raleway"/>
                <a:sym typeface="Raleway"/>
              </a:rPr>
              <a:t>ALUNOS</a:t>
            </a:r>
            <a:endParaRPr sz="1000" b="1"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sp>
        <p:nvSpPr>
          <p:cNvPr id="3051" name="Google Shape;3051;p136"/>
          <p:cNvSpPr/>
          <p:nvPr/>
        </p:nvSpPr>
        <p:spPr>
          <a:xfrm>
            <a:off x="4767514" y="2201679"/>
            <a:ext cx="284700" cy="282000"/>
          </a:xfrm>
          <a:custGeom>
            <a:avLst/>
            <a:gdLst/>
            <a:ahLst/>
            <a:cxnLst/>
            <a:rect l="l" t="t" r="r" b="b"/>
            <a:pathLst>
              <a:path w="120000" h="120000" extrusionOk="0">
                <a:moveTo>
                  <a:pt x="60000" y="0"/>
                </a:moveTo>
                <a:cubicBezTo>
                  <a:pt x="27096" y="0"/>
                  <a:pt x="0" y="26594"/>
                  <a:pt x="0" y="60324"/>
                </a:cubicBezTo>
                <a:cubicBezTo>
                  <a:pt x="0" y="93405"/>
                  <a:pt x="27096" y="120000"/>
                  <a:pt x="60000" y="120000"/>
                </a:cubicBezTo>
                <a:cubicBezTo>
                  <a:pt x="92903" y="120000"/>
                  <a:pt x="120000" y="93405"/>
                  <a:pt x="120000" y="60324"/>
                </a:cubicBezTo>
                <a:cubicBezTo>
                  <a:pt x="120000" y="26594"/>
                  <a:pt x="92903" y="0"/>
                  <a:pt x="60000" y="0"/>
                </a:cubicBezTo>
                <a:close/>
                <a:moveTo>
                  <a:pt x="60000" y="114810"/>
                </a:moveTo>
                <a:cubicBezTo>
                  <a:pt x="47096" y="114810"/>
                  <a:pt x="35483" y="110270"/>
                  <a:pt x="26451" y="103135"/>
                </a:cubicBezTo>
                <a:cubicBezTo>
                  <a:pt x="29677" y="97945"/>
                  <a:pt x="37419" y="92756"/>
                  <a:pt x="43870" y="90810"/>
                </a:cubicBezTo>
                <a:cubicBezTo>
                  <a:pt x="47741" y="89513"/>
                  <a:pt x="49677" y="87567"/>
                  <a:pt x="50322" y="84972"/>
                </a:cubicBezTo>
                <a:cubicBezTo>
                  <a:pt x="50967" y="81729"/>
                  <a:pt x="49032" y="79135"/>
                  <a:pt x="48387" y="79135"/>
                </a:cubicBezTo>
                <a:cubicBezTo>
                  <a:pt x="47741" y="78486"/>
                  <a:pt x="46451" y="77837"/>
                  <a:pt x="45806" y="78486"/>
                </a:cubicBezTo>
                <a:cubicBezTo>
                  <a:pt x="45806" y="78486"/>
                  <a:pt x="41290" y="79783"/>
                  <a:pt x="34193" y="76540"/>
                </a:cubicBezTo>
                <a:cubicBezTo>
                  <a:pt x="36129" y="72648"/>
                  <a:pt x="38064" y="64864"/>
                  <a:pt x="38064" y="49297"/>
                </a:cubicBezTo>
                <a:cubicBezTo>
                  <a:pt x="38064" y="24000"/>
                  <a:pt x="49032" y="22054"/>
                  <a:pt x="61290" y="22054"/>
                </a:cubicBezTo>
                <a:cubicBezTo>
                  <a:pt x="70322" y="22054"/>
                  <a:pt x="81290" y="24648"/>
                  <a:pt x="81290" y="50594"/>
                </a:cubicBezTo>
                <a:cubicBezTo>
                  <a:pt x="81290" y="64864"/>
                  <a:pt x="83870" y="72000"/>
                  <a:pt x="85806" y="75891"/>
                </a:cubicBezTo>
                <a:cubicBezTo>
                  <a:pt x="83225" y="77189"/>
                  <a:pt x="78064" y="78486"/>
                  <a:pt x="72903" y="77837"/>
                </a:cubicBezTo>
                <a:cubicBezTo>
                  <a:pt x="71612" y="77837"/>
                  <a:pt x="70322" y="78486"/>
                  <a:pt x="70322" y="79783"/>
                </a:cubicBezTo>
                <a:cubicBezTo>
                  <a:pt x="69032" y="81729"/>
                  <a:pt x="69032" y="86918"/>
                  <a:pt x="76129" y="90162"/>
                </a:cubicBezTo>
                <a:cubicBezTo>
                  <a:pt x="81290" y="92756"/>
                  <a:pt x="88387" y="96648"/>
                  <a:pt x="93548" y="103135"/>
                </a:cubicBezTo>
                <a:cubicBezTo>
                  <a:pt x="84516" y="110270"/>
                  <a:pt x="72903" y="114810"/>
                  <a:pt x="60000" y="114810"/>
                </a:cubicBezTo>
                <a:close/>
                <a:moveTo>
                  <a:pt x="97419" y="99243"/>
                </a:moveTo>
                <a:cubicBezTo>
                  <a:pt x="91612" y="92108"/>
                  <a:pt x="84516" y="88216"/>
                  <a:pt x="78064" y="85621"/>
                </a:cubicBezTo>
                <a:cubicBezTo>
                  <a:pt x="76774" y="84972"/>
                  <a:pt x="76129" y="84324"/>
                  <a:pt x="75483" y="83675"/>
                </a:cubicBezTo>
                <a:cubicBezTo>
                  <a:pt x="84516" y="83027"/>
                  <a:pt x="91612" y="79135"/>
                  <a:pt x="92258" y="79135"/>
                </a:cubicBezTo>
                <a:cubicBezTo>
                  <a:pt x="92903" y="78486"/>
                  <a:pt x="93548" y="77189"/>
                  <a:pt x="93548" y="76540"/>
                </a:cubicBezTo>
                <a:cubicBezTo>
                  <a:pt x="93548" y="75243"/>
                  <a:pt x="92903" y="74594"/>
                  <a:pt x="91612" y="73945"/>
                </a:cubicBezTo>
                <a:cubicBezTo>
                  <a:pt x="91612" y="73945"/>
                  <a:pt x="87096" y="70054"/>
                  <a:pt x="87096" y="50594"/>
                </a:cubicBezTo>
                <a:cubicBezTo>
                  <a:pt x="87096" y="27891"/>
                  <a:pt x="78064" y="16216"/>
                  <a:pt x="61290" y="16216"/>
                </a:cubicBezTo>
                <a:cubicBezTo>
                  <a:pt x="47096" y="16216"/>
                  <a:pt x="32258" y="20108"/>
                  <a:pt x="32258" y="49297"/>
                </a:cubicBezTo>
                <a:cubicBezTo>
                  <a:pt x="32258" y="70054"/>
                  <a:pt x="29032" y="73945"/>
                  <a:pt x="28387" y="74594"/>
                </a:cubicBezTo>
                <a:cubicBezTo>
                  <a:pt x="27741" y="74594"/>
                  <a:pt x="27096" y="75243"/>
                  <a:pt x="26451" y="76540"/>
                </a:cubicBezTo>
                <a:cubicBezTo>
                  <a:pt x="26451" y="77837"/>
                  <a:pt x="27096" y="78486"/>
                  <a:pt x="27741" y="79135"/>
                </a:cubicBezTo>
                <a:cubicBezTo>
                  <a:pt x="35483" y="83675"/>
                  <a:pt x="41290" y="84324"/>
                  <a:pt x="45161" y="84324"/>
                </a:cubicBezTo>
                <a:cubicBezTo>
                  <a:pt x="44516" y="84324"/>
                  <a:pt x="43870" y="84972"/>
                  <a:pt x="41935" y="85621"/>
                </a:cubicBezTo>
                <a:cubicBezTo>
                  <a:pt x="34838" y="87567"/>
                  <a:pt x="26451" y="93405"/>
                  <a:pt x="21935" y="99243"/>
                </a:cubicBezTo>
                <a:cubicBezTo>
                  <a:pt x="11612" y="89513"/>
                  <a:pt x="5806" y="75243"/>
                  <a:pt x="5806" y="60324"/>
                </a:cubicBezTo>
                <a:cubicBezTo>
                  <a:pt x="5806" y="29837"/>
                  <a:pt x="29677" y="5189"/>
                  <a:pt x="60000" y="5189"/>
                </a:cubicBezTo>
                <a:cubicBezTo>
                  <a:pt x="90322" y="5189"/>
                  <a:pt x="114193" y="29837"/>
                  <a:pt x="114193" y="60324"/>
                </a:cubicBezTo>
                <a:cubicBezTo>
                  <a:pt x="114193" y="75891"/>
                  <a:pt x="107741" y="89513"/>
                  <a:pt x="97419" y="99243"/>
                </a:cubicBez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052" name="Google Shape;3052;p136"/>
          <p:cNvSpPr txBox="1"/>
          <p:nvPr/>
        </p:nvSpPr>
        <p:spPr>
          <a:xfrm>
            <a:off x="4194083" y="2572984"/>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434343"/>
              </a:buClr>
              <a:buSzPts val="1000"/>
              <a:buFont typeface="Raleway"/>
              <a:buNone/>
            </a:pPr>
            <a:r>
              <a:rPr lang="pt-BR" sz="1000" b="1" i="0" u="none" strike="noStrike" cap="none">
                <a:solidFill>
                  <a:srgbClr val="434343"/>
                </a:solidFill>
                <a:latin typeface="Raleway"/>
                <a:ea typeface="Raleway"/>
                <a:cs typeface="Raleway"/>
                <a:sym typeface="Raleway"/>
              </a:rPr>
              <a:t>300</a:t>
            </a:r>
            <a:endParaRPr sz="1000" b="1"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434343"/>
              </a:buClr>
              <a:buSzPts val="1000"/>
              <a:buFont typeface="Raleway"/>
              <a:buNone/>
            </a:pPr>
            <a:r>
              <a:rPr lang="pt-BR" sz="1000" b="1" i="0" u="none" strike="noStrike" cap="none">
                <a:solidFill>
                  <a:srgbClr val="434343"/>
                </a:solidFill>
                <a:latin typeface="Raleway"/>
                <a:ea typeface="Raleway"/>
                <a:cs typeface="Raleway"/>
                <a:sym typeface="Raleway"/>
              </a:rPr>
              <a:t>ALUNOS</a:t>
            </a:r>
            <a:endParaRPr sz="1000" b="1"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sp>
        <p:nvSpPr>
          <p:cNvPr id="3053" name="Google Shape;3053;p136"/>
          <p:cNvSpPr/>
          <p:nvPr/>
        </p:nvSpPr>
        <p:spPr>
          <a:xfrm>
            <a:off x="5243614" y="3684341"/>
            <a:ext cx="284700" cy="282000"/>
          </a:xfrm>
          <a:custGeom>
            <a:avLst/>
            <a:gdLst/>
            <a:ahLst/>
            <a:cxnLst/>
            <a:rect l="l" t="t" r="r" b="b"/>
            <a:pathLst>
              <a:path w="120000" h="120000" extrusionOk="0">
                <a:moveTo>
                  <a:pt x="60000" y="0"/>
                </a:moveTo>
                <a:cubicBezTo>
                  <a:pt x="27096" y="0"/>
                  <a:pt x="0" y="26594"/>
                  <a:pt x="0" y="60324"/>
                </a:cubicBezTo>
                <a:cubicBezTo>
                  <a:pt x="0" y="93405"/>
                  <a:pt x="27096" y="120000"/>
                  <a:pt x="60000" y="120000"/>
                </a:cubicBezTo>
                <a:cubicBezTo>
                  <a:pt x="92903" y="120000"/>
                  <a:pt x="120000" y="93405"/>
                  <a:pt x="120000" y="60324"/>
                </a:cubicBezTo>
                <a:cubicBezTo>
                  <a:pt x="120000" y="26594"/>
                  <a:pt x="92903" y="0"/>
                  <a:pt x="60000" y="0"/>
                </a:cubicBezTo>
                <a:close/>
                <a:moveTo>
                  <a:pt x="60000" y="114810"/>
                </a:moveTo>
                <a:cubicBezTo>
                  <a:pt x="47096" y="114810"/>
                  <a:pt x="35483" y="110270"/>
                  <a:pt x="26451" y="103135"/>
                </a:cubicBezTo>
                <a:cubicBezTo>
                  <a:pt x="29677" y="97945"/>
                  <a:pt x="37419" y="92756"/>
                  <a:pt x="43870" y="90810"/>
                </a:cubicBezTo>
                <a:cubicBezTo>
                  <a:pt x="47741" y="89513"/>
                  <a:pt x="49677" y="87567"/>
                  <a:pt x="50322" y="84972"/>
                </a:cubicBezTo>
                <a:cubicBezTo>
                  <a:pt x="50967" y="81729"/>
                  <a:pt x="49032" y="79135"/>
                  <a:pt x="48387" y="79135"/>
                </a:cubicBezTo>
                <a:cubicBezTo>
                  <a:pt x="47741" y="78486"/>
                  <a:pt x="46451" y="77837"/>
                  <a:pt x="45806" y="78486"/>
                </a:cubicBezTo>
                <a:cubicBezTo>
                  <a:pt x="45806" y="78486"/>
                  <a:pt x="41290" y="79783"/>
                  <a:pt x="34193" y="76540"/>
                </a:cubicBezTo>
                <a:cubicBezTo>
                  <a:pt x="36129" y="72648"/>
                  <a:pt x="38064" y="64864"/>
                  <a:pt x="38064" y="49297"/>
                </a:cubicBezTo>
                <a:cubicBezTo>
                  <a:pt x="38064" y="24000"/>
                  <a:pt x="49032" y="22054"/>
                  <a:pt x="61290" y="22054"/>
                </a:cubicBezTo>
                <a:cubicBezTo>
                  <a:pt x="70322" y="22054"/>
                  <a:pt x="81290" y="24648"/>
                  <a:pt x="81290" y="50594"/>
                </a:cubicBezTo>
                <a:cubicBezTo>
                  <a:pt x="81290" y="64864"/>
                  <a:pt x="83870" y="72000"/>
                  <a:pt x="85806" y="75891"/>
                </a:cubicBezTo>
                <a:cubicBezTo>
                  <a:pt x="83225" y="77189"/>
                  <a:pt x="78064" y="78486"/>
                  <a:pt x="72903" y="77837"/>
                </a:cubicBezTo>
                <a:cubicBezTo>
                  <a:pt x="71612" y="77837"/>
                  <a:pt x="70322" y="78486"/>
                  <a:pt x="70322" y="79783"/>
                </a:cubicBezTo>
                <a:cubicBezTo>
                  <a:pt x="69032" y="81729"/>
                  <a:pt x="69032" y="86918"/>
                  <a:pt x="76129" y="90162"/>
                </a:cubicBezTo>
                <a:cubicBezTo>
                  <a:pt x="81290" y="92756"/>
                  <a:pt x="88387" y="96648"/>
                  <a:pt x="93548" y="103135"/>
                </a:cubicBezTo>
                <a:cubicBezTo>
                  <a:pt x="84516" y="110270"/>
                  <a:pt x="72903" y="114810"/>
                  <a:pt x="60000" y="114810"/>
                </a:cubicBezTo>
                <a:close/>
                <a:moveTo>
                  <a:pt x="97419" y="99243"/>
                </a:moveTo>
                <a:cubicBezTo>
                  <a:pt x="91612" y="92108"/>
                  <a:pt x="84516" y="88216"/>
                  <a:pt x="78064" y="85621"/>
                </a:cubicBezTo>
                <a:cubicBezTo>
                  <a:pt x="76774" y="84972"/>
                  <a:pt x="76129" y="84324"/>
                  <a:pt x="75483" y="83675"/>
                </a:cubicBezTo>
                <a:cubicBezTo>
                  <a:pt x="84516" y="83027"/>
                  <a:pt x="91612" y="79135"/>
                  <a:pt x="92258" y="79135"/>
                </a:cubicBezTo>
                <a:cubicBezTo>
                  <a:pt x="92903" y="78486"/>
                  <a:pt x="93548" y="77189"/>
                  <a:pt x="93548" y="76540"/>
                </a:cubicBezTo>
                <a:cubicBezTo>
                  <a:pt x="93548" y="75243"/>
                  <a:pt x="92903" y="74594"/>
                  <a:pt x="91612" y="73945"/>
                </a:cubicBezTo>
                <a:cubicBezTo>
                  <a:pt x="91612" y="73945"/>
                  <a:pt x="87096" y="70054"/>
                  <a:pt x="87096" y="50594"/>
                </a:cubicBezTo>
                <a:cubicBezTo>
                  <a:pt x="87096" y="27891"/>
                  <a:pt x="78064" y="16216"/>
                  <a:pt x="61290" y="16216"/>
                </a:cubicBezTo>
                <a:cubicBezTo>
                  <a:pt x="47096" y="16216"/>
                  <a:pt x="32258" y="20108"/>
                  <a:pt x="32258" y="49297"/>
                </a:cubicBezTo>
                <a:cubicBezTo>
                  <a:pt x="32258" y="70054"/>
                  <a:pt x="29032" y="73945"/>
                  <a:pt x="28387" y="74594"/>
                </a:cubicBezTo>
                <a:cubicBezTo>
                  <a:pt x="27741" y="74594"/>
                  <a:pt x="27096" y="75243"/>
                  <a:pt x="26451" y="76540"/>
                </a:cubicBezTo>
                <a:cubicBezTo>
                  <a:pt x="26451" y="77837"/>
                  <a:pt x="27096" y="78486"/>
                  <a:pt x="27741" y="79135"/>
                </a:cubicBezTo>
                <a:cubicBezTo>
                  <a:pt x="35483" y="83675"/>
                  <a:pt x="41290" y="84324"/>
                  <a:pt x="45161" y="84324"/>
                </a:cubicBezTo>
                <a:cubicBezTo>
                  <a:pt x="44516" y="84324"/>
                  <a:pt x="43870" y="84972"/>
                  <a:pt x="41935" y="85621"/>
                </a:cubicBezTo>
                <a:cubicBezTo>
                  <a:pt x="34838" y="87567"/>
                  <a:pt x="26451" y="93405"/>
                  <a:pt x="21935" y="99243"/>
                </a:cubicBezTo>
                <a:cubicBezTo>
                  <a:pt x="11612" y="89513"/>
                  <a:pt x="5806" y="75243"/>
                  <a:pt x="5806" y="60324"/>
                </a:cubicBezTo>
                <a:cubicBezTo>
                  <a:pt x="5806" y="29837"/>
                  <a:pt x="29677" y="5189"/>
                  <a:pt x="60000" y="5189"/>
                </a:cubicBezTo>
                <a:cubicBezTo>
                  <a:pt x="90322" y="5189"/>
                  <a:pt x="114193" y="29837"/>
                  <a:pt x="114193" y="60324"/>
                </a:cubicBezTo>
                <a:cubicBezTo>
                  <a:pt x="114193" y="75891"/>
                  <a:pt x="107741" y="89513"/>
                  <a:pt x="97419" y="99243"/>
                </a:cubicBez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024" name="Google Shape;3024;p136"/>
          <p:cNvSpPr txBox="1"/>
          <p:nvPr/>
        </p:nvSpPr>
        <p:spPr>
          <a:xfrm>
            <a:off x="4687383" y="4059721"/>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434343"/>
              </a:buClr>
              <a:buSzPts val="1000"/>
              <a:buFont typeface="Raleway"/>
              <a:buNone/>
            </a:pPr>
            <a:r>
              <a:rPr lang="pt-BR" sz="1000" b="1" i="0" u="none" strike="noStrike" cap="none">
                <a:solidFill>
                  <a:srgbClr val="434343"/>
                </a:solidFill>
                <a:latin typeface="Raleway"/>
                <a:ea typeface="Raleway"/>
                <a:cs typeface="Raleway"/>
                <a:sym typeface="Raleway"/>
              </a:rPr>
              <a:t>1200 </a:t>
            </a:r>
            <a:endParaRPr sz="1000" b="1"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434343"/>
              </a:buClr>
              <a:buSzPts val="1000"/>
              <a:buFont typeface="Raleway"/>
              <a:buNone/>
            </a:pPr>
            <a:r>
              <a:rPr lang="pt-BR" sz="1000" b="1" i="0" u="none" strike="noStrike" cap="none">
                <a:solidFill>
                  <a:srgbClr val="434343"/>
                </a:solidFill>
                <a:latin typeface="Raleway"/>
                <a:ea typeface="Raleway"/>
                <a:cs typeface="Raleway"/>
                <a:sym typeface="Raleway"/>
              </a:rPr>
              <a:t>ALUNOS</a:t>
            </a:r>
            <a:endParaRPr sz="1000" b="1" i="0" u="none" strike="noStrike" cap="none">
              <a:solidFill>
                <a:srgbClr val="43434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sp>
        <p:nvSpPr>
          <p:cNvPr id="3054" name="Google Shape;3054;p136"/>
          <p:cNvSpPr txBox="1"/>
          <p:nvPr/>
        </p:nvSpPr>
        <p:spPr>
          <a:xfrm>
            <a:off x="5475308" y="1968546"/>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chemeClr val="accent3"/>
              </a:buClr>
              <a:buSzPts val="1000"/>
              <a:buFont typeface="Raleway"/>
              <a:buNone/>
            </a:pPr>
            <a:r>
              <a:rPr lang="pt-BR" sz="1000" b="1" i="0" u="none" strike="noStrike" cap="none">
                <a:solidFill>
                  <a:schemeClr val="accent3"/>
                </a:solidFill>
                <a:latin typeface="Raleway"/>
                <a:ea typeface="Raleway"/>
                <a:cs typeface="Raleway"/>
                <a:sym typeface="Raleway"/>
              </a:rPr>
              <a:t>DIP</a:t>
            </a:r>
            <a:endParaRPr sz="1000" b="1" i="0" u="none" strike="noStrike" cap="none">
              <a:solidFill>
                <a:schemeClr val="accent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sp>
        <p:nvSpPr>
          <p:cNvPr id="3055" name="Google Shape;3055;p136"/>
          <p:cNvSpPr txBox="1"/>
          <p:nvPr/>
        </p:nvSpPr>
        <p:spPr>
          <a:xfrm>
            <a:off x="3676371" y="3872671"/>
            <a:ext cx="1431600" cy="407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chemeClr val="accent3"/>
              </a:buClr>
              <a:buSzPts val="1000"/>
              <a:buFont typeface="Raleway"/>
              <a:buNone/>
            </a:pPr>
            <a:r>
              <a:rPr lang="pt-BR" sz="1000" b="1" i="0" u="none" strike="noStrike" cap="none">
                <a:solidFill>
                  <a:schemeClr val="accent3"/>
                </a:solidFill>
                <a:latin typeface="Raleway"/>
                <a:ea typeface="Raleway"/>
                <a:cs typeface="Raleway"/>
                <a:sym typeface="Raleway"/>
              </a:rPr>
              <a:t>IN COMPANY</a:t>
            </a:r>
            <a:endParaRPr sz="1000" b="1" i="0" u="none" strike="noStrike" cap="none">
              <a:solidFill>
                <a:schemeClr val="accent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A5A5A5"/>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D32F2F"/>
              </a:solidFill>
              <a:latin typeface="Raleway"/>
              <a:ea typeface="Raleway"/>
              <a:cs typeface="Raleway"/>
              <a:sym typeface="Raleway"/>
            </a:endParaRPr>
          </a:p>
        </p:txBody>
      </p:sp>
      <p:cxnSp>
        <p:nvCxnSpPr>
          <p:cNvPr id="3056" name="Google Shape;3056;p136"/>
          <p:cNvCxnSpPr/>
          <p:nvPr/>
        </p:nvCxnSpPr>
        <p:spPr>
          <a:xfrm rot="10800000" flipH="1">
            <a:off x="4412888" y="3211850"/>
            <a:ext cx="2400" cy="782400"/>
          </a:xfrm>
          <a:prstGeom prst="straightConnector1">
            <a:avLst/>
          </a:prstGeom>
          <a:noFill/>
          <a:ln w="9525" cap="flat" cmpd="sng">
            <a:solidFill>
              <a:srgbClr val="BFBFBF"/>
            </a:solidFill>
            <a:prstDash val="solid"/>
            <a:round/>
            <a:headEnd type="none" w="sm" len="sm"/>
            <a:tailEnd type="none" w="sm" len="sm"/>
          </a:ln>
        </p:spPr>
      </p:cxnSp>
      <p:sp>
        <p:nvSpPr>
          <p:cNvPr id="3057" name="Google Shape;3057;p136"/>
          <p:cNvSpPr/>
          <p:nvPr/>
        </p:nvSpPr>
        <p:spPr>
          <a:xfrm>
            <a:off x="4248212" y="4302216"/>
            <a:ext cx="331800" cy="359700"/>
          </a:xfrm>
          <a:custGeom>
            <a:avLst/>
            <a:gdLst/>
            <a:ahLst/>
            <a:cxnLst/>
            <a:rect l="l" t="t" r="r" b="b"/>
            <a:pathLst>
              <a:path w="120000" h="120000" extrusionOk="0">
                <a:moveTo>
                  <a:pt x="29677" y="89677"/>
                </a:moveTo>
                <a:cubicBezTo>
                  <a:pt x="52903" y="85806"/>
                  <a:pt x="52903" y="85806"/>
                  <a:pt x="52903" y="85806"/>
                </a:cubicBezTo>
                <a:cubicBezTo>
                  <a:pt x="115483" y="23225"/>
                  <a:pt x="115483" y="23225"/>
                  <a:pt x="115483" y="23225"/>
                </a:cubicBezTo>
                <a:cubicBezTo>
                  <a:pt x="118064" y="20645"/>
                  <a:pt x="120000" y="17419"/>
                  <a:pt x="120000" y="13548"/>
                </a:cubicBezTo>
                <a:cubicBezTo>
                  <a:pt x="120000" y="6451"/>
                  <a:pt x="113548" y="0"/>
                  <a:pt x="106451" y="0"/>
                </a:cubicBezTo>
                <a:cubicBezTo>
                  <a:pt x="102580" y="0"/>
                  <a:pt x="98709" y="1935"/>
                  <a:pt x="96774" y="3870"/>
                </a:cubicBezTo>
                <a:cubicBezTo>
                  <a:pt x="34193" y="66451"/>
                  <a:pt x="34193" y="66451"/>
                  <a:pt x="34193" y="66451"/>
                </a:cubicBezTo>
                <a:lnTo>
                  <a:pt x="29677" y="89677"/>
                </a:lnTo>
                <a:close/>
                <a:moveTo>
                  <a:pt x="100645" y="7741"/>
                </a:moveTo>
                <a:cubicBezTo>
                  <a:pt x="101935" y="6451"/>
                  <a:pt x="103870" y="5806"/>
                  <a:pt x="106451" y="5806"/>
                </a:cubicBezTo>
                <a:cubicBezTo>
                  <a:pt x="110967" y="5806"/>
                  <a:pt x="114193" y="9032"/>
                  <a:pt x="114193" y="13548"/>
                </a:cubicBezTo>
                <a:cubicBezTo>
                  <a:pt x="114193" y="16129"/>
                  <a:pt x="113548" y="18064"/>
                  <a:pt x="112258" y="19354"/>
                </a:cubicBezTo>
                <a:cubicBezTo>
                  <a:pt x="108387" y="23225"/>
                  <a:pt x="108387" y="23225"/>
                  <a:pt x="108387" y="23225"/>
                </a:cubicBezTo>
                <a:cubicBezTo>
                  <a:pt x="96774" y="11612"/>
                  <a:pt x="96774" y="11612"/>
                  <a:pt x="96774" y="11612"/>
                </a:cubicBezTo>
                <a:lnTo>
                  <a:pt x="100645" y="7741"/>
                </a:lnTo>
                <a:close/>
                <a:moveTo>
                  <a:pt x="92903" y="15483"/>
                </a:moveTo>
                <a:cubicBezTo>
                  <a:pt x="104516" y="27096"/>
                  <a:pt x="104516" y="27096"/>
                  <a:pt x="104516" y="27096"/>
                </a:cubicBezTo>
                <a:cubicBezTo>
                  <a:pt x="54193" y="76774"/>
                  <a:pt x="54193" y="76774"/>
                  <a:pt x="54193" y="76774"/>
                </a:cubicBezTo>
                <a:cubicBezTo>
                  <a:pt x="54193" y="65806"/>
                  <a:pt x="54193" y="65806"/>
                  <a:pt x="54193" y="65806"/>
                </a:cubicBezTo>
                <a:cubicBezTo>
                  <a:pt x="43225" y="65806"/>
                  <a:pt x="43225" y="65806"/>
                  <a:pt x="43225" y="65806"/>
                </a:cubicBezTo>
                <a:lnTo>
                  <a:pt x="92903" y="15483"/>
                </a:lnTo>
                <a:close/>
                <a:moveTo>
                  <a:pt x="38709" y="70967"/>
                </a:moveTo>
                <a:cubicBezTo>
                  <a:pt x="49032" y="70967"/>
                  <a:pt x="49032" y="70967"/>
                  <a:pt x="49032" y="70967"/>
                </a:cubicBezTo>
                <a:cubicBezTo>
                  <a:pt x="49032" y="81290"/>
                  <a:pt x="49032" y="81290"/>
                  <a:pt x="49032" y="81290"/>
                </a:cubicBezTo>
                <a:cubicBezTo>
                  <a:pt x="36774" y="83225"/>
                  <a:pt x="36774" y="83225"/>
                  <a:pt x="36774" y="83225"/>
                </a:cubicBezTo>
                <a:lnTo>
                  <a:pt x="38709" y="70967"/>
                </a:lnTo>
                <a:close/>
                <a:moveTo>
                  <a:pt x="116774" y="41290"/>
                </a:moveTo>
                <a:cubicBezTo>
                  <a:pt x="115483" y="41290"/>
                  <a:pt x="114193" y="41935"/>
                  <a:pt x="114193" y="43870"/>
                </a:cubicBezTo>
                <a:cubicBezTo>
                  <a:pt x="114193" y="103870"/>
                  <a:pt x="114193" y="103870"/>
                  <a:pt x="114193" y="103870"/>
                </a:cubicBezTo>
                <a:cubicBezTo>
                  <a:pt x="114193" y="109677"/>
                  <a:pt x="109677" y="114193"/>
                  <a:pt x="103225" y="114193"/>
                </a:cubicBezTo>
                <a:cubicBezTo>
                  <a:pt x="16129" y="114193"/>
                  <a:pt x="16129" y="114193"/>
                  <a:pt x="16129" y="114193"/>
                </a:cubicBezTo>
                <a:cubicBezTo>
                  <a:pt x="10322" y="114193"/>
                  <a:pt x="5161" y="109677"/>
                  <a:pt x="5161" y="103870"/>
                </a:cubicBezTo>
                <a:cubicBezTo>
                  <a:pt x="5161" y="16774"/>
                  <a:pt x="5161" y="16774"/>
                  <a:pt x="5161" y="16774"/>
                </a:cubicBezTo>
                <a:cubicBezTo>
                  <a:pt x="5161" y="10322"/>
                  <a:pt x="10322" y="5806"/>
                  <a:pt x="16129" y="5806"/>
                </a:cubicBezTo>
                <a:cubicBezTo>
                  <a:pt x="76129" y="5806"/>
                  <a:pt x="76129" y="5806"/>
                  <a:pt x="76129" y="5806"/>
                </a:cubicBezTo>
                <a:cubicBezTo>
                  <a:pt x="77419" y="5806"/>
                  <a:pt x="78709" y="4516"/>
                  <a:pt x="78709" y="2580"/>
                </a:cubicBezTo>
                <a:cubicBezTo>
                  <a:pt x="78709" y="1290"/>
                  <a:pt x="77419" y="0"/>
                  <a:pt x="76129" y="0"/>
                </a:cubicBezTo>
                <a:cubicBezTo>
                  <a:pt x="16129" y="0"/>
                  <a:pt x="16129" y="0"/>
                  <a:pt x="16129" y="0"/>
                </a:cubicBezTo>
                <a:cubicBezTo>
                  <a:pt x="7096" y="0"/>
                  <a:pt x="0" y="7741"/>
                  <a:pt x="0" y="16774"/>
                </a:cubicBezTo>
                <a:cubicBezTo>
                  <a:pt x="0" y="103870"/>
                  <a:pt x="0" y="103870"/>
                  <a:pt x="0" y="103870"/>
                </a:cubicBezTo>
                <a:cubicBezTo>
                  <a:pt x="0" y="112903"/>
                  <a:pt x="7096" y="120000"/>
                  <a:pt x="16129" y="120000"/>
                </a:cubicBezTo>
                <a:cubicBezTo>
                  <a:pt x="103225" y="120000"/>
                  <a:pt x="103225" y="120000"/>
                  <a:pt x="103225" y="120000"/>
                </a:cubicBezTo>
                <a:cubicBezTo>
                  <a:pt x="112258" y="120000"/>
                  <a:pt x="120000" y="112903"/>
                  <a:pt x="120000" y="103870"/>
                </a:cubicBezTo>
                <a:cubicBezTo>
                  <a:pt x="120000" y="43870"/>
                  <a:pt x="120000" y="43870"/>
                  <a:pt x="120000" y="43870"/>
                </a:cubicBezTo>
                <a:cubicBezTo>
                  <a:pt x="120000" y="41935"/>
                  <a:pt x="118709" y="41290"/>
                  <a:pt x="116774" y="41290"/>
                </a:cubicBez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cxnSp>
        <p:nvCxnSpPr>
          <p:cNvPr id="3058" name="Google Shape;3058;p136"/>
          <p:cNvCxnSpPr/>
          <p:nvPr/>
        </p:nvCxnSpPr>
        <p:spPr>
          <a:xfrm rot="10800000">
            <a:off x="7062364" y="2593820"/>
            <a:ext cx="0" cy="407100"/>
          </a:xfrm>
          <a:prstGeom prst="straightConnector1">
            <a:avLst/>
          </a:prstGeom>
          <a:noFill/>
          <a:ln w="9525" cap="flat" cmpd="sng">
            <a:solidFill>
              <a:srgbClr val="BFBFBF"/>
            </a:solidFill>
            <a:prstDash val="solid"/>
            <a:round/>
            <a:headEnd type="none" w="sm" len="sm"/>
            <a:tailEnd type="none" w="sm" len="sm"/>
          </a:ln>
        </p:spPr>
      </p:cxnSp>
      <p:cxnSp>
        <p:nvCxnSpPr>
          <p:cNvPr id="3059" name="Google Shape;3059;p136"/>
          <p:cNvCxnSpPr/>
          <p:nvPr/>
        </p:nvCxnSpPr>
        <p:spPr>
          <a:xfrm rot="10800000" flipH="1">
            <a:off x="8061938" y="2180013"/>
            <a:ext cx="2400" cy="782400"/>
          </a:xfrm>
          <a:prstGeom prst="straightConnector1">
            <a:avLst/>
          </a:prstGeom>
          <a:noFill/>
          <a:ln w="9525" cap="flat" cmpd="sng">
            <a:solidFill>
              <a:srgbClr val="BFBFBF"/>
            </a:solidFill>
            <a:prstDash val="solid"/>
            <a:round/>
            <a:headEnd type="none" w="sm" len="sm"/>
            <a:tailEnd type="none" w="sm" len="sm"/>
          </a:ln>
        </p:spPr>
      </p:cxnSp>
      <p:sp>
        <p:nvSpPr>
          <p:cNvPr id="3060" name="Google Shape;3060;p13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10</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4"/>
        <p:cNvGrpSpPr/>
        <p:nvPr/>
      </p:nvGrpSpPr>
      <p:grpSpPr>
        <a:xfrm>
          <a:off x="0" y="0"/>
          <a:ext cx="0" cy="0"/>
          <a:chOff x="0" y="0"/>
          <a:chExt cx="0" cy="0"/>
        </a:xfrm>
      </p:grpSpPr>
      <p:sp>
        <p:nvSpPr>
          <p:cNvPr id="3065" name="Google Shape;3065;p13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11</a:t>
            </a:fld>
            <a:endParaRPr sz="1200" b="0" i="0" u="none" strike="noStrike" cap="none">
              <a:solidFill>
                <a:srgbClr val="888888"/>
              </a:solidFill>
              <a:latin typeface="Calibri"/>
              <a:ea typeface="Calibri"/>
              <a:cs typeface="Calibri"/>
              <a:sym typeface="Calibri"/>
            </a:endParaRPr>
          </a:p>
        </p:txBody>
      </p:sp>
      <p:sp>
        <p:nvSpPr>
          <p:cNvPr id="3066" name="Google Shape;3066;p137"/>
          <p:cNvSpPr txBox="1"/>
          <p:nvPr/>
        </p:nvSpPr>
        <p:spPr>
          <a:xfrm>
            <a:off x="837387" y="2081938"/>
            <a:ext cx="2280300" cy="647700"/>
          </a:xfrm>
          <a:prstGeom prst="rect">
            <a:avLst/>
          </a:prstGeom>
          <a:noFill/>
          <a:ln>
            <a:noFill/>
          </a:ln>
        </p:spPr>
        <p:txBody>
          <a:bodyPr spcFirstLastPara="1" wrap="square" lIns="0" tIns="45700" rIns="91425" bIns="45700" rtlCol="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3067" name="Google Shape;3067;p137"/>
          <p:cNvSpPr txBox="1"/>
          <p:nvPr/>
        </p:nvSpPr>
        <p:spPr>
          <a:xfrm>
            <a:off x="1629016" y="1100494"/>
            <a:ext cx="2423699" cy="475200"/>
          </a:xfrm>
          <a:prstGeom prst="rect">
            <a:avLst/>
          </a:prstGeom>
          <a:noFill/>
          <a:ln>
            <a:noFill/>
          </a:ln>
        </p:spPr>
        <p:txBody>
          <a:bodyPr spcFirstLastPara="1" wrap="square" lIns="0" tIns="45700" rIns="91425" bIns="45700" rtlCol="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chemeClr val="dk1"/>
              </a:solidFill>
              <a:latin typeface="Raleway"/>
              <a:ea typeface="Raleway"/>
              <a:cs typeface="Raleway"/>
              <a:sym typeface="Raleway"/>
            </a:endParaRPr>
          </a:p>
        </p:txBody>
      </p:sp>
      <p:sp>
        <p:nvSpPr>
          <p:cNvPr id="3068" name="Google Shape;3068;p137"/>
          <p:cNvSpPr/>
          <p:nvPr/>
        </p:nvSpPr>
        <p:spPr>
          <a:xfrm>
            <a:off x="3768955" y="3308214"/>
            <a:ext cx="283800" cy="282900"/>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069" name="Google Shape;3069;p137"/>
          <p:cNvSpPr/>
          <p:nvPr/>
        </p:nvSpPr>
        <p:spPr>
          <a:xfrm>
            <a:off x="6524314" y="3309053"/>
            <a:ext cx="284700" cy="282000"/>
          </a:xfrm>
          <a:custGeom>
            <a:avLst/>
            <a:gdLst/>
            <a:ahLst/>
            <a:cxnLst/>
            <a:rect l="l" t="t" r="r" b="b"/>
            <a:pathLst>
              <a:path w="120000" h="120000" extrusionOk="0">
                <a:moveTo>
                  <a:pt x="60000" y="0"/>
                </a:moveTo>
                <a:cubicBezTo>
                  <a:pt x="27096" y="0"/>
                  <a:pt x="0" y="26594"/>
                  <a:pt x="0" y="60324"/>
                </a:cubicBezTo>
                <a:cubicBezTo>
                  <a:pt x="0" y="93405"/>
                  <a:pt x="27096" y="120000"/>
                  <a:pt x="60000" y="120000"/>
                </a:cubicBezTo>
                <a:cubicBezTo>
                  <a:pt x="92903" y="120000"/>
                  <a:pt x="120000" y="93405"/>
                  <a:pt x="120000" y="60324"/>
                </a:cubicBezTo>
                <a:cubicBezTo>
                  <a:pt x="120000" y="26594"/>
                  <a:pt x="92903" y="0"/>
                  <a:pt x="60000" y="0"/>
                </a:cubicBezTo>
                <a:close/>
                <a:moveTo>
                  <a:pt x="60000" y="114810"/>
                </a:moveTo>
                <a:cubicBezTo>
                  <a:pt x="47096" y="114810"/>
                  <a:pt x="35483" y="110270"/>
                  <a:pt x="26451" y="103135"/>
                </a:cubicBezTo>
                <a:cubicBezTo>
                  <a:pt x="29677" y="97945"/>
                  <a:pt x="37419" y="92756"/>
                  <a:pt x="43870" y="90810"/>
                </a:cubicBezTo>
                <a:cubicBezTo>
                  <a:pt x="47741" y="89513"/>
                  <a:pt x="49677" y="87567"/>
                  <a:pt x="50322" y="84972"/>
                </a:cubicBezTo>
                <a:cubicBezTo>
                  <a:pt x="50967" y="81729"/>
                  <a:pt x="49032" y="79135"/>
                  <a:pt x="48387" y="79135"/>
                </a:cubicBezTo>
                <a:cubicBezTo>
                  <a:pt x="47741" y="78486"/>
                  <a:pt x="46451" y="77837"/>
                  <a:pt x="45806" y="78486"/>
                </a:cubicBezTo>
                <a:cubicBezTo>
                  <a:pt x="45806" y="78486"/>
                  <a:pt x="41290" y="79783"/>
                  <a:pt x="34193" y="76540"/>
                </a:cubicBezTo>
                <a:cubicBezTo>
                  <a:pt x="36129" y="72648"/>
                  <a:pt x="38064" y="64864"/>
                  <a:pt x="38064" y="49297"/>
                </a:cubicBezTo>
                <a:cubicBezTo>
                  <a:pt x="38064" y="24000"/>
                  <a:pt x="49032" y="22054"/>
                  <a:pt x="61290" y="22054"/>
                </a:cubicBezTo>
                <a:cubicBezTo>
                  <a:pt x="70322" y="22054"/>
                  <a:pt x="81290" y="24648"/>
                  <a:pt x="81290" y="50594"/>
                </a:cubicBezTo>
                <a:cubicBezTo>
                  <a:pt x="81290" y="64864"/>
                  <a:pt x="83870" y="72000"/>
                  <a:pt x="85806" y="75891"/>
                </a:cubicBezTo>
                <a:cubicBezTo>
                  <a:pt x="83225" y="77189"/>
                  <a:pt x="78064" y="78486"/>
                  <a:pt x="72903" y="77837"/>
                </a:cubicBezTo>
                <a:cubicBezTo>
                  <a:pt x="71612" y="77837"/>
                  <a:pt x="70322" y="78486"/>
                  <a:pt x="70322" y="79783"/>
                </a:cubicBezTo>
                <a:cubicBezTo>
                  <a:pt x="69032" y="81729"/>
                  <a:pt x="69032" y="86918"/>
                  <a:pt x="76129" y="90162"/>
                </a:cubicBezTo>
                <a:cubicBezTo>
                  <a:pt x="81290" y="92756"/>
                  <a:pt x="88387" y="96648"/>
                  <a:pt x="93548" y="103135"/>
                </a:cubicBezTo>
                <a:cubicBezTo>
                  <a:pt x="84516" y="110270"/>
                  <a:pt x="72903" y="114810"/>
                  <a:pt x="60000" y="114810"/>
                </a:cubicBezTo>
                <a:close/>
                <a:moveTo>
                  <a:pt x="97419" y="99243"/>
                </a:moveTo>
                <a:cubicBezTo>
                  <a:pt x="91612" y="92108"/>
                  <a:pt x="84516" y="88216"/>
                  <a:pt x="78064" y="85621"/>
                </a:cubicBezTo>
                <a:cubicBezTo>
                  <a:pt x="76774" y="84972"/>
                  <a:pt x="76129" y="84324"/>
                  <a:pt x="75483" y="83675"/>
                </a:cubicBezTo>
                <a:cubicBezTo>
                  <a:pt x="84516" y="83027"/>
                  <a:pt x="91612" y="79135"/>
                  <a:pt x="92258" y="79135"/>
                </a:cubicBezTo>
                <a:cubicBezTo>
                  <a:pt x="92903" y="78486"/>
                  <a:pt x="93548" y="77189"/>
                  <a:pt x="93548" y="76540"/>
                </a:cubicBezTo>
                <a:cubicBezTo>
                  <a:pt x="93548" y="75243"/>
                  <a:pt x="92903" y="74594"/>
                  <a:pt x="91612" y="73945"/>
                </a:cubicBezTo>
                <a:cubicBezTo>
                  <a:pt x="91612" y="73945"/>
                  <a:pt x="87096" y="70054"/>
                  <a:pt x="87096" y="50594"/>
                </a:cubicBezTo>
                <a:cubicBezTo>
                  <a:pt x="87096" y="27891"/>
                  <a:pt x="78064" y="16216"/>
                  <a:pt x="61290" y="16216"/>
                </a:cubicBezTo>
                <a:cubicBezTo>
                  <a:pt x="47096" y="16216"/>
                  <a:pt x="32258" y="20108"/>
                  <a:pt x="32258" y="49297"/>
                </a:cubicBezTo>
                <a:cubicBezTo>
                  <a:pt x="32258" y="70054"/>
                  <a:pt x="29032" y="73945"/>
                  <a:pt x="28387" y="74594"/>
                </a:cubicBezTo>
                <a:cubicBezTo>
                  <a:pt x="27741" y="74594"/>
                  <a:pt x="27096" y="75243"/>
                  <a:pt x="26451" y="76540"/>
                </a:cubicBezTo>
                <a:cubicBezTo>
                  <a:pt x="26451" y="77837"/>
                  <a:pt x="27096" y="78486"/>
                  <a:pt x="27741" y="79135"/>
                </a:cubicBezTo>
                <a:cubicBezTo>
                  <a:pt x="35483" y="83675"/>
                  <a:pt x="41290" y="84324"/>
                  <a:pt x="45161" y="84324"/>
                </a:cubicBezTo>
                <a:cubicBezTo>
                  <a:pt x="44516" y="84324"/>
                  <a:pt x="43870" y="84972"/>
                  <a:pt x="41935" y="85621"/>
                </a:cubicBezTo>
                <a:cubicBezTo>
                  <a:pt x="34838" y="87567"/>
                  <a:pt x="26451" y="93405"/>
                  <a:pt x="21935" y="99243"/>
                </a:cubicBezTo>
                <a:cubicBezTo>
                  <a:pt x="11612" y="89513"/>
                  <a:pt x="5806" y="75243"/>
                  <a:pt x="5806" y="60324"/>
                </a:cubicBezTo>
                <a:cubicBezTo>
                  <a:pt x="5806" y="29837"/>
                  <a:pt x="29677" y="5189"/>
                  <a:pt x="60000" y="5189"/>
                </a:cubicBezTo>
                <a:cubicBezTo>
                  <a:pt x="90322" y="5189"/>
                  <a:pt x="114193" y="29837"/>
                  <a:pt x="114193" y="60324"/>
                </a:cubicBezTo>
                <a:cubicBezTo>
                  <a:pt x="114193" y="75891"/>
                  <a:pt x="107741" y="89513"/>
                  <a:pt x="97419" y="99243"/>
                </a:cubicBez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070" name="Google Shape;3070;p137"/>
          <p:cNvSpPr/>
          <p:nvPr/>
        </p:nvSpPr>
        <p:spPr>
          <a:xfrm>
            <a:off x="1010183" y="3312603"/>
            <a:ext cx="283800" cy="262800"/>
          </a:xfrm>
          <a:custGeom>
            <a:avLst/>
            <a:gdLst/>
            <a:ahLst/>
            <a:cxnLst/>
            <a:rect l="l" t="t" r="r" b="b"/>
            <a:pathLst>
              <a:path w="120000" h="120000" extrusionOk="0">
                <a:moveTo>
                  <a:pt x="114193" y="25813"/>
                </a:moveTo>
                <a:cubicBezTo>
                  <a:pt x="93548" y="25813"/>
                  <a:pt x="93548" y="25813"/>
                  <a:pt x="93548" y="25813"/>
                </a:cubicBezTo>
                <a:cubicBezTo>
                  <a:pt x="95483" y="20930"/>
                  <a:pt x="96129" y="15348"/>
                  <a:pt x="93548" y="10465"/>
                </a:cubicBezTo>
                <a:cubicBezTo>
                  <a:pt x="89032" y="2093"/>
                  <a:pt x="78064" y="0"/>
                  <a:pt x="68387" y="5581"/>
                </a:cubicBezTo>
                <a:cubicBezTo>
                  <a:pt x="65161" y="7674"/>
                  <a:pt x="62580" y="10465"/>
                  <a:pt x="60645" y="13953"/>
                </a:cubicBezTo>
                <a:cubicBezTo>
                  <a:pt x="60645" y="13953"/>
                  <a:pt x="60645" y="13953"/>
                  <a:pt x="60645" y="13953"/>
                </a:cubicBezTo>
                <a:cubicBezTo>
                  <a:pt x="60645" y="13953"/>
                  <a:pt x="60645" y="13953"/>
                  <a:pt x="60645" y="13953"/>
                </a:cubicBezTo>
                <a:cubicBezTo>
                  <a:pt x="60000" y="13953"/>
                  <a:pt x="60000" y="13953"/>
                  <a:pt x="60000" y="13953"/>
                </a:cubicBezTo>
                <a:cubicBezTo>
                  <a:pt x="60000" y="13953"/>
                  <a:pt x="59354" y="13953"/>
                  <a:pt x="59354" y="13953"/>
                </a:cubicBezTo>
                <a:cubicBezTo>
                  <a:pt x="59354" y="13953"/>
                  <a:pt x="59354" y="13953"/>
                  <a:pt x="59354" y="13953"/>
                </a:cubicBezTo>
                <a:cubicBezTo>
                  <a:pt x="59354" y="13953"/>
                  <a:pt x="58709" y="13953"/>
                  <a:pt x="58709" y="13953"/>
                </a:cubicBezTo>
                <a:cubicBezTo>
                  <a:pt x="57419" y="10465"/>
                  <a:pt x="54838" y="7674"/>
                  <a:pt x="50967" y="5581"/>
                </a:cubicBezTo>
                <a:cubicBezTo>
                  <a:pt x="41935" y="0"/>
                  <a:pt x="30967" y="2093"/>
                  <a:pt x="26451" y="10465"/>
                </a:cubicBezTo>
                <a:cubicBezTo>
                  <a:pt x="23870" y="15348"/>
                  <a:pt x="23870" y="20930"/>
                  <a:pt x="26451" y="25813"/>
                </a:cubicBezTo>
                <a:cubicBezTo>
                  <a:pt x="5161" y="25813"/>
                  <a:pt x="5161" y="25813"/>
                  <a:pt x="5161" y="25813"/>
                </a:cubicBezTo>
                <a:cubicBezTo>
                  <a:pt x="2580" y="25813"/>
                  <a:pt x="0" y="28604"/>
                  <a:pt x="0" y="31395"/>
                </a:cubicBezTo>
                <a:cubicBezTo>
                  <a:pt x="0" y="43255"/>
                  <a:pt x="0" y="43255"/>
                  <a:pt x="0" y="43255"/>
                </a:cubicBezTo>
                <a:cubicBezTo>
                  <a:pt x="0" y="46744"/>
                  <a:pt x="2580" y="49534"/>
                  <a:pt x="5161" y="49534"/>
                </a:cubicBezTo>
                <a:cubicBezTo>
                  <a:pt x="5161" y="114418"/>
                  <a:pt x="5161" y="114418"/>
                  <a:pt x="5161" y="114418"/>
                </a:cubicBezTo>
                <a:cubicBezTo>
                  <a:pt x="5161" y="117209"/>
                  <a:pt x="7741" y="120000"/>
                  <a:pt x="10967" y="120000"/>
                </a:cubicBezTo>
                <a:cubicBezTo>
                  <a:pt x="109032" y="120000"/>
                  <a:pt x="109032" y="120000"/>
                  <a:pt x="109032" y="120000"/>
                </a:cubicBezTo>
                <a:cubicBezTo>
                  <a:pt x="111612" y="120000"/>
                  <a:pt x="114193" y="117209"/>
                  <a:pt x="114193" y="114418"/>
                </a:cubicBezTo>
                <a:cubicBezTo>
                  <a:pt x="114193" y="49534"/>
                  <a:pt x="114193" y="49534"/>
                  <a:pt x="114193" y="49534"/>
                </a:cubicBezTo>
                <a:cubicBezTo>
                  <a:pt x="117419" y="49534"/>
                  <a:pt x="120000" y="46744"/>
                  <a:pt x="120000" y="43255"/>
                </a:cubicBezTo>
                <a:cubicBezTo>
                  <a:pt x="120000" y="31395"/>
                  <a:pt x="120000" y="31395"/>
                  <a:pt x="120000" y="31395"/>
                </a:cubicBezTo>
                <a:cubicBezTo>
                  <a:pt x="120000" y="28604"/>
                  <a:pt x="117419" y="25813"/>
                  <a:pt x="114193" y="25813"/>
                </a:cubicBezTo>
                <a:close/>
                <a:moveTo>
                  <a:pt x="30967" y="13255"/>
                </a:moveTo>
                <a:cubicBezTo>
                  <a:pt x="34193" y="7674"/>
                  <a:pt x="41935" y="6279"/>
                  <a:pt x="48387" y="10465"/>
                </a:cubicBezTo>
                <a:cubicBezTo>
                  <a:pt x="52258" y="13255"/>
                  <a:pt x="54838" y="17441"/>
                  <a:pt x="55483" y="21627"/>
                </a:cubicBezTo>
                <a:cubicBezTo>
                  <a:pt x="54838" y="23023"/>
                  <a:pt x="54838" y="24418"/>
                  <a:pt x="54193" y="25813"/>
                </a:cubicBezTo>
                <a:cubicBezTo>
                  <a:pt x="32258" y="25813"/>
                  <a:pt x="32258" y="25813"/>
                  <a:pt x="32258" y="25813"/>
                </a:cubicBezTo>
                <a:cubicBezTo>
                  <a:pt x="29677" y="21627"/>
                  <a:pt x="29032" y="17441"/>
                  <a:pt x="30967" y="13255"/>
                </a:cubicBezTo>
                <a:close/>
                <a:moveTo>
                  <a:pt x="5161" y="43255"/>
                </a:moveTo>
                <a:cubicBezTo>
                  <a:pt x="5161" y="31395"/>
                  <a:pt x="5161" y="31395"/>
                  <a:pt x="5161" y="31395"/>
                </a:cubicBezTo>
                <a:cubicBezTo>
                  <a:pt x="51612" y="31395"/>
                  <a:pt x="51612" y="31395"/>
                  <a:pt x="51612" y="31395"/>
                </a:cubicBezTo>
                <a:cubicBezTo>
                  <a:pt x="49032" y="36279"/>
                  <a:pt x="46451" y="40465"/>
                  <a:pt x="44516" y="43255"/>
                </a:cubicBezTo>
                <a:lnTo>
                  <a:pt x="5161" y="43255"/>
                </a:lnTo>
                <a:close/>
                <a:moveTo>
                  <a:pt x="57419" y="114418"/>
                </a:moveTo>
                <a:cubicBezTo>
                  <a:pt x="10967" y="114418"/>
                  <a:pt x="10967" y="114418"/>
                  <a:pt x="10967" y="114418"/>
                </a:cubicBezTo>
                <a:cubicBezTo>
                  <a:pt x="10967" y="84418"/>
                  <a:pt x="10967" y="84418"/>
                  <a:pt x="10967" y="84418"/>
                </a:cubicBezTo>
                <a:cubicBezTo>
                  <a:pt x="57419" y="84418"/>
                  <a:pt x="57419" y="84418"/>
                  <a:pt x="57419" y="84418"/>
                </a:cubicBezTo>
                <a:lnTo>
                  <a:pt x="57419" y="114418"/>
                </a:lnTo>
                <a:close/>
                <a:moveTo>
                  <a:pt x="57419" y="78837"/>
                </a:moveTo>
                <a:cubicBezTo>
                  <a:pt x="10967" y="78837"/>
                  <a:pt x="10967" y="78837"/>
                  <a:pt x="10967" y="78837"/>
                </a:cubicBezTo>
                <a:cubicBezTo>
                  <a:pt x="10967" y="49534"/>
                  <a:pt x="10967" y="49534"/>
                  <a:pt x="10967" y="49534"/>
                </a:cubicBezTo>
                <a:cubicBezTo>
                  <a:pt x="40000" y="49534"/>
                  <a:pt x="40000" y="49534"/>
                  <a:pt x="40000" y="49534"/>
                </a:cubicBezTo>
                <a:cubicBezTo>
                  <a:pt x="36129" y="53720"/>
                  <a:pt x="33548" y="55813"/>
                  <a:pt x="33548" y="56511"/>
                </a:cubicBezTo>
                <a:cubicBezTo>
                  <a:pt x="32258" y="57209"/>
                  <a:pt x="32258" y="59302"/>
                  <a:pt x="33548" y="60000"/>
                </a:cubicBezTo>
                <a:cubicBezTo>
                  <a:pt x="33548" y="60697"/>
                  <a:pt x="34193" y="61395"/>
                  <a:pt x="34838" y="61395"/>
                </a:cubicBezTo>
                <a:cubicBezTo>
                  <a:pt x="35483" y="61395"/>
                  <a:pt x="36774" y="61395"/>
                  <a:pt x="37419" y="60697"/>
                </a:cubicBezTo>
                <a:cubicBezTo>
                  <a:pt x="37419" y="60697"/>
                  <a:pt x="41935" y="56511"/>
                  <a:pt x="47096" y="49534"/>
                </a:cubicBezTo>
                <a:cubicBezTo>
                  <a:pt x="57419" y="49534"/>
                  <a:pt x="57419" y="49534"/>
                  <a:pt x="57419" y="49534"/>
                </a:cubicBezTo>
                <a:lnTo>
                  <a:pt x="57419" y="78837"/>
                </a:lnTo>
                <a:close/>
                <a:moveTo>
                  <a:pt x="57419" y="43255"/>
                </a:moveTo>
                <a:cubicBezTo>
                  <a:pt x="50967" y="43255"/>
                  <a:pt x="50967" y="43255"/>
                  <a:pt x="50967" y="43255"/>
                </a:cubicBezTo>
                <a:cubicBezTo>
                  <a:pt x="53548" y="40465"/>
                  <a:pt x="55483" y="36279"/>
                  <a:pt x="57419" y="32790"/>
                </a:cubicBezTo>
                <a:lnTo>
                  <a:pt x="57419" y="43255"/>
                </a:lnTo>
                <a:close/>
                <a:moveTo>
                  <a:pt x="71612" y="10465"/>
                </a:moveTo>
                <a:cubicBezTo>
                  <a:pt x="78064" y="6279"/>
                  <a:pt x="85806" y="7674"/>
                  <a:pt x="88387" y="13255"/>
                </a:cubicBezTo>
                <a:cubicBezTo>
                  <a:pt x="90322" y="17441"/>
                  <a:pt x="89677" y="21627"/>
                  <a:pt x="87096" y="25813"/>
                </a:cubicBezTo>
                <a:cubicBezTo>
                  <a:pt x="65806" y="25813"/>
                  <a:pt x="65806" y="25813"/>
                  <a:pt x="65806" y="25813"/>
                </a:cubicBezTo>
                <a:cubicBezTo>
                  <a:pt x="65161" y="24418"/>
                  <a:pt x="64516" y="23023"/>
                  <a:pt x="63870" y="21627"/>
                </a:cubicBezTo>
                <a:cubicBezTo>
                  <a:pt x="64516" y="17441"/>
                  <a:pt x="67096" y="13255"/>
                  <a:pt x="71612" y="10465"/>
                </a:cubicBezTo>
                <a:close/>
                <a:moveTo>
                  <a:pt x="62580" y="32790"/>
                </a:moveTo>
                <a:cubicBezTo>
                  <a:pt x="64516" y="36976"/>
                  <a:pt x="66451" y="40465"/>
                  <a:pt x="68387" y="43255"/>
                </a:cubicBezTo>
                <a:cubicBezTo>
                  <a:pt x="62580" y="43255"/>
                  <a:pt x="62580" y="43255"/>
                  <a:pt x="62580" y="43255"/>
                </a:cubicBezTo>
                <a:lnTo>
                  <a:pt x="62580" y="32790"/>
                </a:lnTo>
                <a:close/>
                <a:moveTo>
                  <a:pt x="109032" y="114418"/>
                </a:moveTo>
                <a:cubicBezTo>
                  <a:pt x="62580" y="114418"/>
                  <a:pt x="62580" y="114418"/>
                  <a:pt x="62580" y="114418"/>
                </a:cubicBezTo>
                <a:cubicBezTo>
                  <a:pt x="62580" y="84418"/>
                  <a:pt x="62580" y="84418"/>
                  <a:pt x="62580" y="84418"/>
                </a:cubicBezTo>
                <a:cubicBezTo>
                  <a:pt x="109032" y="84418"/>
                  <a:pt x="109032" y="84418"/>
                  <a:pt x="109032" y="84418"/>
                </a:cubicBezTo>
                <a:lnTo>
                  <a:pt x="109032" y="114418"/>
                </a:lnTo>
                <a:close/>
                <a:moveTo>
                  <a:pt x="109032" y="78837"/>
                </a:moveTo>
                <a:cubicBezTo>
                  <a:pt x="62580" y="78837"/>
                  <a:pt x="62580" y="78837"/>
                  <a:pt x="62580" y="78837"/>
                </a:cubicBezTo>
                <a:cubicBezTo>
                  <a:pt x="62580" y="49534"/>
                  <a:pt x="62580" y="49534"/>
                  <a:pt x="62580" y="49534"/>
                </a:cubicBezTo>
                <a:cubicBezTo>
                  <a:pt x="72903" y="49534"/>
                  <a:pt x="72903" y="49534"/>
                  <a:pt x="72903" y="49534"/>
                </a:cubicBezTo>
                <a:cubicBezTo>
                  <a:pt x="78064" y="56511"/>
                  <a:pt x="81935" y="60697"/>
                  <a:pt x="82580" y="60697"/>
                </a:cubicBezTo>
                <a:cubicBezTo>
                  <a:pt x="83225" y="61395"/>
                  <a:pt x="83870" y="61395"/>
                  <a:pt x="85161" y="61395"/>
                </a:cubicBezTo>
                <a:cubicBezTo>
                  <a:pt x="85806" y="61395"/>
                  <a:pt x="85806" y="60697"/>
                  <a:pt x="86451" y="60000"/>
                </a:cubicBezTo>
                <a:cubicBezTo>
                  <a:pt x="87096" y="59302"/>
                  <a:pt x="87096" y="57209"/>
                  <a:pt x="85806" y="56511"/>
                </a:cubicBezTo>
                <a:cubicBezTo>
                  <a:pt x="85806" y="55813"/>
                  <a:pt x="83225" y="53720"/>
                  <a:pt x="80000" y="49534"/>
                </a:cubicBezTo>
                <a:cubicBezTo>
                  <a:pt x="109032" y="49534"/>
                  <a:pt x="109032" y="49534"/>
                  <a:pt x="109032" y="49534"/>
                </a:cubicBezTo>
                <a:lnTo>
                  <a:pt x="109032" y="78837"/>
                </a:lnTo>
                <a:close/>
                <a:moveTo>
                  <a:pt x="114193" y="43255"/>
                </a:moveTo>
                <a:cubicBezTo>
                  <a:pt x="75483" y="43255"/>
                  <a:pt x="75483" y="43255"/>
                  <a:pt x="75483" y="43255"/>
                </a:cubicBezTo>
                <a:cubicBezTo>
                  <a:pt x="72903" y="40465"/>
                  <a:pt x="70322" y="36279"/>
                  <a:pt x="68387" y="31395"/>
                </a:cubicBezTo>
                <a:cubicBezTo>
                  <a:pt x="114193" y="31395"/>
                  <a:pt x="114193" y="31395"/>
                  <a:pt x="114193" y="31395"/>
                </a:cubicBezTo>
                <a:lnTo>
                  <a:pt x="114193" y="43255"/>
                </a:ln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071" name="Google Shape;3071;p137"/>
          <p:cNvSpPr txBox="1"/>
          <p:nvPr/>
        </p:nvSpPr>
        <p:spPr>
          <a:xfrm>
            <a:off x="6280892" y="1530658"/>
            <a:ext cx="2645100" cy="515399"/>
          </a:xfrm>
          <a:prstGeom prst="rect">
            <a:avLst/>
          </a:prstGeom>
          <a:noFill/>
          <a:ln>
            <a:noFill/>
          </a:ln>
        </p:spPr>
        <p:txBody>
          <a:bodyPr spcFirstLastPara="1" wrap="square" lIns="0"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137"/>
          <p:cNvSpPr txBox="1"/>
          <p:nvPr/>
        </p:nvSpPr>
        <p:spPr>
          <a:xfrm>
            <a:off x="466625" y="827900"/>
            <a:ext cx="3110100" cy="475200"/>
          </a:xfrm>
          <a:prstGeom prst="rect">
            <a:avLst/>
          </a:prstGeom>
          <a:noFill/>
          <a:ln>
            <a:noFill/>
          </a:ln>
        </p:spPr>
        <p:txBody>
          <a:bodyPr spcFirstLastPara="1" wrap="square" lIns="0" tIns="45700" rIns="91425" bIns="45700" rtlCol="0" anchor="t" anchorCtr="0">
            <a:noAutofit/>
          </a:bodyPr>
          <a:lstStyle/>
          <a:p>
            <a:pPr marL="0" marR="0" lvl="0" indent="0" algn="l" rtl="0">
              <a:lnSpc>
                <a:spcPct val="100000"/>
              </a:lnSpc>
              <a:spcBef>
                <a:spcPts val="0"/>
              </a:spcBef>
              <a:spcAft>
                <a:spcPts val="0"/>
              </a:spcAft>
              <a:buClr>
                <a:srgbClr val="CC0000"/>
              </a:buClr>
              <a:buSzPts val="1800"/>
              <a:buFont typeface="Calibri"/>
              <a:buNone/>
            </a:pPr>
            <a:r>
              <a:rPr lang="pt-BR" sz="1800" b="1" i="0" u="none" strike="noStrike" cap="none">
                <a:solidFill>
                  <a:srgbClr val="CC0000"/>
                </a:solidFill>
                <a:latin typeface="Raleway"/>
                <a:ea typeface="Raleway"/>
                <a:cs typeface="Raleway"/>
                <a:sym typeface="Raleway"/>
              </a:rPr>
              <a:t>O que é o co-learning?</a:t>
            </a:r>
            <a:endParaRPr sz="1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chemeClr val="dk1"/>
              </a:solidFill>
              <a:latin typeface="Raleway"/>
              <a:ea typeface="Raleway"/>
              <a:cs typeface="Raleway"/>
              <a:sym typeface="Raleway"/>
            </a:endParaRPr>
          </a:p>
        </p:txBody>
      </p:sp>
      <p:pic>
        <p:nvPicPr>
          <p:cNvPr id="3073" name="Google Shape;3073;p137" descr="IMG_8998.jpg"/>
          <p:cNvPicPr preferRelativeResize="0"/>
          <p:nvPr/>
        </p:nvPicPr>
        <p:blipFill rotWithShape="1">
          <a:blip r:embed="rId3">
            <a:alphaModFix/>
          </a:blip>
          <a:srcRect/>
          <a:stretch/>
        </p:blipFill>
        <p:spPr>
          <a:xfrm>
            <a:off x="4205200" y="917500"/>
            <a:ext cx="4720800" cy="2853600"/>
          </a:xfrm>
          <a:prstGeom prst="rect">
            <a:avLst/>
          </a:prstGeom>
          <a:noFill/>
          <a:ln w="19050" cap="flat" cmpd="sng">
            <a:solidFill>
              <a:schemeClr val="dk2"/>
            </a:solidFill>
            <a:prstDash val="solid"/>
            <a:round/>
            <a:headEnd type="none" w="sm" len="sm"/>
            <a:tailEnd type="none" w="sm" len="sm"/>
          </a:ln>
        </p:spPr>
      </p:pic>
      <p:sp>
        <p:nvSpPr>
          <p:cNvPr id="3074" name="Google Shape;3074;p137"/>
          <p:cNvSpPr txBox="1">
            <a:spLocks noGrp="1"/>
          </p:cNvSpPr>
          <p:nvPr>
            <p:ph type="title"/>
          </p:nvPr>
        </p:nvSpPr>
        <p:spPr>
          <a:xfrm>
            <a:off x="447793" y="145247"/>
            <a:ext cx="6096000" cy="395699"/>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MODELO COLABORATIVO</a:t>
            </a:r>
            <a:endParaRPr sz="1400" b="1" i="0" u="none" strike="noStrike" cap="none">
              <a:solidFill>
                <a:schemeClr val="dk1"/>
              </a:solidFill>
              <a:latin typeface="Raleway"/>
              <a:ea typeface="Raleway"/>
              <a:cs typeface="Raleway"/>
              <a:sym typeface="Raleway"/>
            </a:endParaRPr>
          </a:p>
        </p:txBody>
      </p:sp>
      <p:sp>
        <p:nvSpPr>
          <p:cNvPr id="3075" name="Google Shape;3075;p137"/>
          <p:cNvSpPr txBox="1"/>
          <p:nvPr/>
        </p:nvSpPr>
        <p:spPr>
          <a:xfrm>
            <a:off x="4052725" y="3904200"/>
            <a:ext cx="4720800" cy="1211400"/>
          </a:xfrm>
          <a:prstGeom prst="rect">
            <a:avLst/>
          </a:prstGeom>
          <a:noFill/>
          <a:ln>
            <a:noFill/>
          </a:ln>
        </p:spPr>
        <p:txBody>
          <a:bodyPr spcFirstLastPara="1" wrap="square" lIns="91425" tIns="91425" rIns="91425" bIns="91425" rtlCol="0" anchor="t" anchorCtr="0">
            <a:noAutofit/>
          </a:bodyPr>
          <a:lstStyle/>
          <a:p>
            <a:pPr marL="0" lvl="0" indent="0" algn="ctr" rtl="0">
              <a:spcBef>
                <a:spcPts val="0"/>
              </a:spcBef>
              <a:spcAft>
                <a:spcPts val="0"/>
              </a:spcAft>
              <a:buClr>
                <a:schemeClr val="dk1"/>
              </a:buClr>
              <a:buSzPts val="1800"/>
              <a:buFont typeface="Arial"/>
              <a:buNone/>
            </a:pPr>
            <a:r>
              <a:rPr lang="pt-BR" sz="1800" b="1">
                <a:solidFill>
                  <a:schemeClr val="dk1"/>
                </a:solidFill>
                <a:latin typeface="Raleway"/>
                <a:ea typeface="Raleway"/>
                <a:cs typeface="Raleway"/>
                <a:sym typeface="Raleway"/>
              </a:rPr>
              <a:t>Segunda a sexta</a:t>
            </a:r>
            <a:endParaRPr sz="1800" b="1">
              <a:solidFill>
                <a:schemeClr val="dk1"/>
              </a:solidFill>
              <a:latin typeface="Raleway"/>
              <a:ea typeface="Raleway"/>
              <a:cs typeface="Raleway"/>
              <a:sym typeface="Raleway"/>
            </a:endParaRPr>
          </a:p>
          <a:p>
            <a:pPr marL="0" lvl="0" indent="0" algn="ctr" rtl="0">
              <a:spcBef>
                <a:spcPts val="0"/>
              </a:spcBef>
              <a:spcAft>
                <a:spcPts val="0"/>
              </a:spcAft>
              <a:buClr>
                <a:schemeClr val="dk1"/>
              </a:buClr>
              <a:buSzPts val="1800"/>
              <a:buFont typeface="Arial"/>
              <a:buNone/>
            </a:pPr>
            <a:r>
              <a:rPr lang="pt-BR" sz="1800" b="1">
                <a:solidFill>
                  <a:schemeClr val="dk1"/>
                </a:solidFill>
                <a:latin typeface="Raleway"/>
                <a:ea typeface="Raleway"/>
                <a:cs typeface="Raleway"/>
                <a:sym typeface="Raleway"/>
              </a:rPr>
              <a:t>De 10h a 20h</a:t>
            </a:r>
            <a:endParaRPr sz="1800" b="1" i="0" u="none" strike="noStrike" cap="none">
              <a:solidFill>
                <a:srgbClr val="000000"/>
              </a:solidFill>
              <a:latin typeface="Calibri"/>
              <a:ea typeface="Calibri"/>
              <a:cs typeface="Calibri"/>
              <a:sym typeface="Calibri"/>
            </a:endParaRPr>
          </a:p>
        </p:txBody>
      </p:sp>
      <p:sp>
        <p:nvSpPr>
          <p:cNvPr id="3076" name="Google Shape;3076;p137"/>
          <p:cNvSpPr/>
          <p:nvPr/>
        </p:nvSpPr>
        <p:spPr>
          <a:xfrm>
            <a:off x="329125" y="1303100"/>
            <a:ext cx="3723600" cy="34548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pt-BR" sz="1800" b="0" i="0" u="none" strike="noStrike" cap="none">
                <a:solidFill>
                  <a:schemeClr val="dk1"/>
                </a:solidFill>
                <a:latin typeface="Raleway"/>
                <a:ea typeface="Raleway"/>
                <a:cs typeface="Raleway"/>
                <a:sym typeface="Raleway"/>
              </a:rPr>
              <a:t>   É um espaço para:</a:t>
            </a:r>
            <a:endParaRPr sz="1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aleway"/>
              <a:ea typeface="Raleway"/>
              <a:cs typeface="Raleway"/>
              <a:sym typeface="Raleway"/>
            </a:endParaRPr>
          </a:p>
          <a:p>
            <a:pPr marL="457200" marR="0" lvl="0" indent="-342900" algn="l" rtl="0">
              <a:lnSpc>
                <a:spcPct val="100000"/>
              </a:lnSpc>
              <a:spcBef>
                <a:spcPts val="0"/>
              </a:spcBef>
              <a:spcAft>
                <a:spcPts val="0"/>
              </a:spcAft>
              <a:buClr>
                <a:schemeClr val="dk1"/>
              </a:buClr>
              <a:buSzPts val="1800"/>
              <a:buFont typeface="Raleway"/>
              <a:buChar char="-"/>
            </a:pPr>
            <a:r>
              <a:rPr lang="pt-BR" sz="1800" b="0" i="0" u="none" strike="noStrike" cap="none">
                <a:solidFill>
                  <a:schemeClr val="dk1"/>
                </a:solidFill>
                <a:latin typeface="Raleway"/>
                <a:ea typeface="Raleway"/>
                <a:cs typeface="Raleway"/>
                <a:sym typeface="Raleway"/>
              </a:rPr>
              <a:t>Aprender com outros e trabalhar em equipe.</a:t>
            </a:r>
            <a:endParaRPr sz="1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aleway"/>
              <a:ea typeface="Raleway"/>
              <a:cs typeface="Raleway"/>
              <a:sym typeface="Raleway"/>
            </a:endParaRPr>
          </a:p>
          <a:p>
            <a:pPr marL="457200" marR="0" lvl="0" indent="-342900" algn="l" rtl="0">
              <a:lnSpc>
                <a:spcPct val="100000"/>
              </a:lnSpc>
              <a:spcBef>
                <a:spcPts val="0"/>
              </a:spcBef>
              <a:spcAft>
                <a:spcPts val="0"/>
              </a:spcAft>
              <a:buClr>
                <a:schemeClr val="dk1"/>
              </a:buClr>
              <a:buSzPts val="1800"/>
              <a:buFont typeface="Raleway"/>
              <a:buChar char="-"/>
            </a:pPr>
            <a:r>
              <a:rPr lang="pt-BR" sz="1800" b="0" i="0" u="none" strike="noStrike" cap="none">
                <a:solidFill>
                  <a:schemeClr val="dk1"/>
                </a:solidFill>
                <a:latin typeface="Raleway"/>
                <a:ea typeface="Raleway"/>
                <a:cs typeface="Raleway"/>
                <a:sym typeface="Raleway"/>
              </a:rPr>
              <a:t>Fazer perguntas pontuais sobre conceitos vistos durante as aulas. </a:t>
            </a:r>
            <a:endParaRPr sz="1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aleway"/>
              <a:ea typeface="Raleway"/>
              <a:cs typeface="Raleway"/>
              <a:sym typeface="Raleway"/>
            </a:endParaRPr>
          </a:p>
          <a:p>
            <a:pPr marL="457200" marR="0" lvl="0" indent="-342900" algn="l" rtl="0">
              <a:lnSpc>
                <a:spcPct val="100000"/>
              </a:lnSpc>
              <a:spcBef>
                <a:spcPts val="0"/>
              </a:spcBef>
              <a:spcAft>
                <a:spcPts val="0"/>
              </a:spcAft>
              <a:buClr>
                <a:schemeClr val="dk1"/>
              </a:buClr>
              <a:buSzPts val="1800"/>
              <a:buFont typeface="Raleway"/>
              <a:buChar char="-"/>
            </a:pPr>
            <a:r>
              <a:rPr lang="pt-BR" sz="1800" b="0" i="0" u="none" strike="noStrike" cap="none">
                <a:solidFill>
                  <a:schemeClr val="dk1"/>
                </a:solidFill>
                <a:latin typeface="Raleway"/>
                <a:ea typeface="Raleway"/>
                <a:cs typeface="Raleway"/>
                <a:sym typeface="Raleway"/>
              </a:rPr>
              <a:t>Conceber e executar novos projetos.</a:t>
            </a:r>
            <a:endParaRPr sz="1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FF0000"/>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0"/>
        <p:cNvGrpSpPr/>
        <p:nvPr/>
      </p:nvGrpSpPr>
      <p:grpSpPr>
        <a:xfrm>
          <a:off x="0" y="0"/>
          <a:ext cx="0" cy="0"/>
          <a:chOff x="0" y="0"/>
          <a:chExt cx="0" cy="0"/>
        </a:xfrm>
      </p:grpSpPr>
      <p:sp>
        <p:nvSpPr>
          <p:cNvPr id="3081" name="Google Shape;3081;p13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12</a:t>
            </a:fld>
            <a:endParaRPr sz="1200" b="0" i="0" u="none" strike="noStrike" cap="none">
              <a:solidFill>
                <a:srgbClr val="888888"/>
              </a:solidFill>
              <a:latin typeface="Calibri"/>
              <a:ea typeface="Calibri"/>
              <a:cs typeface="Calibri"/>
              <a:sym typeface="Calibri"/>
            </a:endParaRPr>
          </a:p>
        </p:txBody>
      </p:sp>
      <p:sp>
        <p:nvSpPr>
          <p:cNvPr id="3082" name="Google Shape;3082;p138"/>
          <p:cNvSpPr txBox="1"/>
          <p:nvPr/>
        </p:nvSpPr>
        <p:spPr>
          <a:xfrm>
            <a:off x="837387" y="2081938"/>
            <a:ext cx="2280300" cy="647700"/>
          </a:xfrm>
          <a:prstGeom prst="rect">
            <a:avLst/>
          </a:prstGeom>
          <a:noFill/>
          <a:ln>
            <a:noFill/>
          </a:ln>
        </p:spPr>
        <p:txBody>
          <a:bodyPr spcFirstLastPara="1" wrap="square" lIns="0" tIns="45700" rIns="91425" bIns="45700" rtlCol="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3083" name="Google Shape;3083;p138"/>
          <p:cNvSpPr txBox="1"/>
          <p:nvPr/>
        </p:nvSpPr>
        <p:spPr>
          <a:xfrm>
            <a:off x="1629016" y="1100494"/>
            <a:ext cx="2423699" cy="475200"/>
          </a:xfrm>
          <a:prstGeom prst="rect">
            <a:avLst/>
          </a:prstGeom>
          <a:noFill/>
          <a:ln>
            <a:noFill/>
          </a:ln>
        </p:spPr>
        <p:txBody>
          <a:bodyPr spcFirstLastPara="1" wrap="square" lIns="0" tIns="45700" rIns="91425" bIns="45700" rtlCol="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chemeClr val="dk1"/>
              </a:solidFill>
              <a:latin typeface="Raleway"/>
              <a:ea typeface="Raleway"/>
              <a:cs typeface="Raleway"/>
              <a:sym typeface="Raleway"/>
            </a:endParaRPr>
          </a:p>
        </p:txBody>
      </p:sp>
      <p:sp>
        <p:nvSpPr>
          <p:cNvPr id="3084" name="Google Shape;3084;p138"/>
          <p:cNvSpPr/>
          <p:nvPr/>
        </p:nvSpPr>
        <p:spPr>
          <a:xfrm>
            <a:off x="3768955" y="3308214"/>
            <a:ext cx="283800" cy="282900"/>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085" name="Google Shape;3085;p138"/>
          <p:cNvSpPr/>
          <p:nvPr/>
        </p:nvSpPr>
        <p:spPr>
          <a:xfrm>
            <a:off x="6524314" y="3309053"/>
            <a:ext cx="284700" cy="282000"/>
          </a:xfrm>
          <a:custGeom>
            <a:avLst/>
            <a:gdLst/>
            <a:ahLst/>
            <a:cxnLst/>
            <a:rect l="l" t="t" r="r" b="b"/>
            <a:pathLst>
              <a:path w="120000" h="120000" extrusionOk="0">
                <a:moveTo>
                  <a:pt x="60000" y="0"/>
                </a:moveTo>
                <a:cubicBezTo>
                  <a:pt x="27096" y="0"/>
                  <a:pt x="0" y="26594"/>
                  <a:pt x="0" y="60324"/>
                </a:cubicBezTo>
                <a:cubicBezTo>
                  <a:pt x="0" y="93405"/>
                  <a:pt x="27096" y="120000"/>
                  <a:pt x="60000" y="120000"/>
                </a:cubicBezTo>
                <a:cubicBezTo>
                  <a:pt x="92903" y="120000"/>
                  <a:pt x="120000" y="93405"/>
                  <a:pt x="120000" y="60324"/>
                </a:cubicBezTo>
                <a:cubicBezTo>
                  <a:pt x="120000" y="26594"/>
                  <a:pt x="92903" y="0"/>
                  <a:pt x="60000" y="0"/>
                </a:cubicBezTo>
                <a:close/>
                <a:moveTo>
                  <a:pt x="60000" y="114810"/>
                </a:moveTo>
                <a:cubicBezTo>
                  <a:pt x="47096" y="114810"/>
                  <a:pt x="35483" y="110270"/>
                  <a:pt x="26451" y="103135"/>
                </a:cubicBezTo>
                <a:cubicBezTo>
                  <a:pt x="29677" y="97945"/>
                  <a:pt x="37419" y="92756"/>
                  <a:pt x="43870" y="90810"/>
                </a:cubicBezTo>
                <a:cubicBezTo>
                  <a:pt x="47741" y="89513"/>
                  <a:pt x="49677" y="87567"/>
                  <a:pt x="50322" y="84972"/>
                </a:cubicBezTo>
                <a:cubicBezTo>
                  <a:pt x="50967" y="81729"/>
                  <a:pt x="49032" y="79135"/>
                  <a:pt x="48387" y="79135"/>
                </a:cubicBezTo>
                <a:cubicBezTo>
                  <a:pt x="47741" y="78486"/>
                  <a:pt x="46451" y="77837"/>
                  <a:pt x="45806" y="78486"/>
                </a:cubicBezTo>
                <a:cubicBezTo>
                  <a:pt x="45806" y="78486"/>
                  <a:pt x="41290" y="79783"/>
                  <a:pt x="34193" y="76540"/>
                </a:cubicBezTo>
                <a:cubicBezTo>
                  <a:pt x="36129" y="72648"/>
                  <a:pt x="38064" y="64864"/>
                  <a:pt x="38064" y="49297"/>
                </a:cubicBezTo>
                <a:cubicBezTo>
                  <a:pt x="38064" y="24000"/>
                  <a:pt x="49032" y="22054"/>
                  <a:pt x="61290" y="22054"/>
                </a:cubicBezTo>
                <a:cubicBezTo>
                  <a:pt x="70322" y="22054"/>
                  <a:pt x="81290" y="24648"/>
                  <a:pt x="81290" y="50594"/>
                </a:cubicBezTo>
                <a:cubicBezTo>
                  <a:pt x="81290" y="64864"/>
                  <a:pt x="83870" y="72000"/>
                  <a:pt x="85806" y="75891"/>
                </a:cubicBezTo>
                <a:cubicBezTo>
                  <a:pt x="83225" y="77189"/>
                  <a:pt x="78064" y="78486"/>
                  <a:pt x="72903" y="77837"/>
                </a:cubicBezTo>
                <a:cubicBezTo>
                  <a:pt x="71612" y="77837"/>
                  <a:pt x="70322" y="78486"/>
                  <a:pt x="70322" y="79783"/>
                </a:cubicBezTo>
                <a:cubicBezTo>
                  <a:pt x="69032" y="81729"/>
                  <a:pt x="69032" y="86918"/>
                  <a:pt x="76129" y="90162"/>
                </a:cubicBezTo>
                <a:cubicBezTo>
                  <a:pt x="81290" y="92756"/>
                  <a:pt x="88387" y="96648"/>
                  <a:pt x="93548" y="103135"/>
                </a:cubicBezTo>
                <a:cubicBezTo>
                  <a:pt x="84516" y="110270"/>
                  <a:pt x="72903" y="114810"/>
                  <a:pt x="60000" y="114810"/>
                </a:cubicBezTo>
                <a:close/>
                <a:moveTo>
                  <a:pt x="97419" y="99243"/>
                </a:moveTo>
                <a:cubicBezTo>
                  <a:pt x="91612" y="92108"/>
                  <a:pt x="84516" y="88216"/>
                  <a:pt x="78064" y="85621"/>
                </a:cubicBezTo>
                <a:cubicBezTo>
                  <a:pt x="76774" y="84972"/>
                  <a:pt x="76129" y="84324"/>
                  <a:pt x="75483" y="83675"/>
                </a:cubicBezTo>
                <a:cubicBezTo>
                  <a:pt x="84516" y="83027"/>
                  <a:pt x="91612" y="79135"/>
                  <a:pt x="92258" y="79135"/>
                </a:cubicBezTo>
                <a:cubicBezTo>
                  <a:pt x="92903" y="78486"/>
                  <a:pt x="93548" y="77189"/>
                  <a:pt x="93548" y="76540"/>
                </a:cubicBezTo>
                <a:cubicBezTo>
                  <a:pt x="93548" y="75243"/>
                  <a:pt x="92903" y="74594"/>
                  <a:pt x="91612" y="73945"/>
                </a:cubicBezTo>
                <a:cubicBezTo>
                  <a:pt x="91612" y="73945"/>
                  <a:pt x="87096" y="70054"/>
                  <a:pt x="87096" y="50594"/>
                </a:cubicBezTo>
                <a:cubicBezTo>
                  <a:pt x="87096" y="27891"/>
                  <a:pt x="78064" y="16216"/>
                  <a:pt x="61290" y="16216"/>
                </a:cubicBezTo>
                <a:cubicBezTo>
                  <a:pt x="47096" y="16216"/>
                  <a:pt x="32258" y="20108"/>
                  <a:pt x="32258" y="49297"/>
                </a:cubicBezTo>
                <a:cubicBezTo>
                  <a:pt x="32258" y="70054"/>
                  <a:pt x="29032" y="73945"/>
                  <a:pt x="28387" y="74594"/>
                </a:cubicBezTo>
                <a:cubicBezTo>
                  <a:pt x="27741" y="74594"/>
                  <a:pt x="27096" y="75243"/>
                  <a:pt x="26451" y="76540"/>
                </a:cubicBezTo>
                <a:cubicBezTo>
                  <a:pt x="26451" y="77837"/>
                  <a:pt x="27096" y="78486"/>
                  <a:pt x="27741" y="79135"/>
                </a:cubicBezTo>
                <a:cubicBezTo>
                  <a:pt x="35483" y="83675"/>
                  <a:pt x="41290" y="84324"/>
                  <a:pt x="45161" y="84324"/>
                </a:cubicBezTo>
                <a:cubicBezTo>
                  <a:pt x="44516" y="84324"/>
                  <a:pt x="43870" y="84972"/>
                  <a:pt x="41935" y="85621"/>
                </a:cubicBezTo>
                <a:cubicBezTo>
                  <a:pt x="34838" y="87567"/>
                  <a:pt x="26451" y="93405"/>
                  <a:pt x="21935" y="99243"/>
                </a:cubicBezTo>
                <a:cubicBezTo>
                  <a:pt x="11612" y="89513"/>
                  <a:pt x="5806" y="75243"/>
                  <a:pt x="5806" y="60324"/>
                </a:cubicBezTo>
                <a:cubicBezTo>
                  <a:pt x="5806" y="29837"/>
                  <a:pt x="29677" y="5189"/>
                  <a:pt x="60000" y="5189"/>
                </a:cubicBezTo>
                <a:cubicBezTo>
                  <a:pt x="90322" y="5189"/>
                  <a:pt x="114193" y="29837"/>
                  <a:pt x="114193" y="60324"/>
                </a:cubicBezTo>
                <a:cubicBezTo>
                  <a:pt x="114193" y="75891"/>
                  <a:pt x="107741" y="89513"/>
                  <a:pt x="97419" y="99243"/>
                </a:cubicBez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086" name="Google Shape;3086;p138"/>
          <p:cNvSpPr/>
          <p:nvPr/>
        </p:nvSpPr>
        <p:spPr>
          <a:xfrm>
            <a:off x="1010183" y="3312603"/>
            <a:ext cx="283800" cy="262800"/>
          </a:xfrm>
          <a:custGeom>
            <a:avLst/>
            <a:gdLst/>
            <a:ahLst/>
            <a:cxnLst/>
            <a:rect l="l" t="t" r="r" b="b"/>
            <a:pathLst>
              <a:path w="120000" h="120000" extrusionOk="0">
                <a:moveTo>
                  <a:pt x="114193" y="25813"/>
                </a:moveTo>
                <a:cubicBezTo>
                  <a:pt x="93548" y="25813"/>
                  <a:pt x="93548" y="25813"/>
                  <a:pt x="93548" y="25813"/>
                </a:cubicBezTo>
                <a:cubicBezTo>
                  <a:pt x="95483" y="20930"/>
                  <a:pt x="96129" y="15348"/>
                  <a:pt x="93548" y="10465"/>
                </a:cubicBezTo>
                <a:cubicBezTo>
                  <a:pt x="89032" y="2093"/>
                  <a:pt x="78064" y="0"/>
                  <a:pt x="68387" y="5581"/>
                </a:cubicBezTo>
                <a:cubicBezTo>
                  <a:pt x="65161" y="7674"/>
                  <a:pt x="62580" y="10465"/>
                  <a:pt x="60645" y="13953"/>
                </a:cubicBezTo>
                <a:cubicBezTo>
                  <a:pt x="60645" y="13953"/>
                  <a:pt x="60645" y="13953"/>
                  <a:pt x="60645" y="13953"/>
                </a:cubicBezTo>
                <a:cubicBezTo>
                  <a:pt x="60645" y="13953"/>
                  <a:pt x="60645" y="13953"/>
                  <a:pt x="60645" y="13953"/>
                </a:cubicBezTo>
                <a:cubicBezTo>
                  <a:pt x="60000" y="13953"/>
                  <a:pt x="60000" y="13953"/>
                  <a:pt x="60000" y="13953"/>
                </a:cubicBezTo>
                <a:cubicBezTo>
                  <a:pt x="60000" y="13953"/>
                  <a:pt x="59354" y="13953"/>
                  <a:pt x="59354" y="13953"/>
                </a:cubicBezTo>
                <a:cubicBezTo>
                  <a:pt x="59354" y="13953"/>
                  <a:pt x="59354" y="13953"/>
                  <a:pt x="59354" y="13953"/>
                </a:cubicBezTo>
                <a:cubicBezTo>
                  <a:pt x="59354" y="13953"/>
                  <a:pt x="58709" y="13953"/>
                  <a:pt x="58709" y="13953"/>
                </a:cubicBezTo>
                <a:cubicBezTo>
                  <a:pt x="57419" y="10465"/>
                  <a:pt x="54838" y="7674"/>
                  <a:pt x="50967" y="5581"/>
                </a:cubicBezTo>
                <a:cubicBezTo>
                  <a:pt x="41935" y="0"/>
                  <a:pt x="30967" y="2093"/>
                  <a:pt x="26451" y="10465"/>
                </a:cubicBezTo>
                <a:cubicBezTo>
                  <a:pt x="23870" y="15348"/>
                  <a:pt x="23870" y="20930"/>
                  <a:pt x="26451" y="25813"/>
                </a:cubicBezTo>
                <a:cubicBezTo>
                  <a:pt x="5161" y="25813"/>
                  <a:pt x="5161" y="25813"/>
                  <a:pt x="5161" y="25813"/>
                </a:cubicBezTo>
                <a:cubicBezTo>
                  <a:pt x="2580" y="25813"/>
                  <a:pt x="0" y="28604"/>
                  <a:pt x="0" y="31395"/>
                </a:cubicBezTo>
                <a:cubicBezTo>
                  <a:pt x="0" y="43255"/>
                  <a:pt x="0" y="43255"/>
                  <a:pt x="0" y="43255"/>
                </a:cubicBezTo>
                <a:cubicBezTo>
                  <a:pt x="0" y="46744"/>
                  <a:pt x="2580" y="49534"/>
                  <a:pt x="5161" y="49534"/>
                </a:cubicBezTo>
                <a:cubicBezTo>
                  <a:pt x="5161" y="114418"/>
                  <a:pt x="5161" y="114418"/>
                  <a:pt x="5161" y="114418"/>
                </a:cubicBezTo>
                <a:cubicBezTo>
                  <a:pt x="5161" y="117209"/>
                  <a:pt x="7741" y="120000"/>
                  <a:pt x="10967" y="120000"/>
                </a:cubicBezTo>
                <a:cubicBezTo>
                  <a:pt x="109032" y="120000"/>
                  <a:pt x="109032" y="120000"/>
                  <a:pt x="109032" y="120000"/>
                </a:cubicBezTo>
                <a:cubicBezTo>
                  <a:pt x="111612" y="120000"/>
                  <a:pt x="114193" y="117209"/>
                  <a:pt x="114193" y="114418"/>
                </a:cubicBezTo>
                <a:cubicBezTo>
                  <a:pt x="114193" y="49534"/>
                  <a:pt x="114193" y="49534"/>
                  <a:pt x="114193" y="49534"/>
                </a:cubicBezTo>
                <a:cubicBezTo>
                  <a:pt x="117419" y="49534"/>
                  <a:pt x="120000" y="46744"/>
                  <a:pt x="120000" y="43255"/>
                </a:cubicBezTo>
                <a:cubicBezTo>
                  <a:pt x="120000" y="31395"/>
                  <a:pt x="120000" y="31395"/>
                  <a:pt x="120000" y="31395"/>
                </a:cubicBezTo>
                <a:cubicBezTo>
                  <a:pt x="120000" y="28604"/>
                  <a:pt x="117419" y="25813"/>
                  <a:pt x="114193" y="25813"/>
                </a:cubicBezTo>
                <a:close/>
                <a:moveTo>
                  <a:pt x="30967" y="13255"/>
                </a:moveTo>
                <a:cubicBezTo>
                  <a:pt x="34193" y="7674"/>
                  <a:pt x="41935" y="6279"/>
                  <a:pt x="48387" y="10465"/>
                </a:cubicBezTo>
                <a:cubicBezTo>
                  <a:pt x="52258" y="13255"/>
                  <a:pt x="54838" y="17441"/>
                  <a:pt x="55483" y="21627"/>
                </a:cubicBezTo>
                <a:cubicBezTo>
                  <a:pt x="54838" y="23023"/>
                  <a:pt x="54838" y="24418"/>
                  <a:pt x="54193" y="25813"/>
                </a:cubicBezTo>
                <a:cubicBezTo>
                  <a:pt x="32258" y="25813"/>
                  <a:pt x="32258" y="25813"/>
                  <a:pt x="32258" y="25813"/>
                </a:cubicBezTo>
                <a:cubicBezTo>
                  <a:pt x="29677" y="21627"/>
                  <a:pt x="29032" y="17441"/>
                  <a:pt x="30967" y="13255"/>
                </a:cubicBezTo>
                <a:close/>
                <a:moveTo>
                  <a:pt x="5161" y="43255"/>
                </a:moveTo>
                <a:cubicBezTo>
                  <a:pt x="5161" y="31395"/>
                  <a:pt x="5161" y="31395"/>
                  <a:pt x="5161" y="31395"/>
                </a:cubicBezTo>
                <a:cubicBezTo>
                  <a:pt x="51612" y="31395"/>
                  <a:pt x="51612" y="31395"/>
                  <a:pt x="51612" y="31395"/>
                </a:cubicBezTo>
                <a:cubicBezTo>
                  <a:pt x="49032" y="36279"/>
                  <a:pt x="46451" y="40465"/>
                  <a:pt x="44516" y="43255"/>
                </a:cubicBezTo>
                <a:lnTo>
                  <a:pt x="5161" y="43255"/>
                </a:lnTo>
                <a:close/>
                <a:moveTo>
                  <a:pt x="57419" y="114418"/>
                </a:moveTo>
                <a:cubicBezTo>
                  <a:pt x="10967" y="114418"/>
                  <a:pt x="10967" y="114418"/>
                  <a:pt x="10967" y="114418"/>
                </a:cubicBezTo>
                <a:cubicBezTo>
                  <a:pt x="10967" y="84418"/>
                  <a:pt x="10967" y="84418"/>
                  <a:pt x="10967" y="84418"/>
                </a:cubicBezTo>
                <a:cubicBezTo>
                  <a:pt x="57419" y="84418"/>
                  <a:pt x="57419" y="84418"/>
                  <a:pt x="57419" y="84418"/>
                </a:cubicBezTo>
                <a:lnTo>
                  <a:pt x="57419" y="114418"/>
                </a:lnTo>
                <a:close/>
                <a:moveTo>
                  <a:pt x="57419" y="78837"/>
                </a:moveTo>
                <a:cubicBezTo>
                  <a:pt x="10967" y="78837"/>
                  <a:pt x="10967" y="78837"/>
                  <a:pt x="10967" y="78837"/>
                </a:cubicBezTo>
                <a:cubicBezTo>
                  <a:pt x="10967" y="49534"/>
                  <a:pt x="10967" y="49534"/>
                  <a:pt x="10967" y="49534"/>
                </a:cubicBezTo>
                <a:cubicBezTo>
                  <a:pt x="40000" y="49534"/>
                  <a:pt x="40000" y="49534"/>
                  <a:pt x="40000" y="49534"/>
                </a:cubicBezTo>
                <a:cubicBezTo>
                  <a:pt x="36129" y="53720"/>
                  <a:pt x="33548" y="55813"/>
                  <a:pt x="33548" y="56511"/>
                </a:cubicBezTo>
                <a:cubicBezTo>
                  <a:pt x="32258" y="57209"/>
                  <a:pt x="32258" y="59302"/>
                  <a:pt x="33548" y="60000"/>
                </a:cubicBezTo>
                <a:cubicBezTo>
                  <a:pt x="33548" y="60697"/>
                  <a:pt x="34193" y="61395"/>
                  <a:pt x="34838" y="61395"/>
                </a:cubicBezTo>
                <a:cubicBezTo>
                  <a:pt x="35483" y="61395"/>
                  <a:pt x="36774" y="61395"/>
                  <a:pt x="37419" y="60697"/>
                </a:cubicBezTo>
                <a:cubicBezTo>
                  <a:pt x="37419" y="60697"/>
                  <a:pt x="41935" y="56511"/>
                  <a:pt x="47096" y="49534"/>
                </a:cubicBezTo>
                <a:cubicBezTo>
                  <a:pt x="57419" y="49534"/>
                  <a:pt x="57419" y="49534"/>
                  <a:pt x="57419" y="49534"/>
                </a:cubicBezTo>
                <a:lnTo>
                  <a:pt x="57419" y="78837"/>
                </a:lnTo>
                <a:close/>
                <a:moveTo>
                  <a:pt x="57419" y="43255"/>
                </a:moveTo>
                <a:cubicBezTo>
                  <a:pt x="50967" y="43255"/>
                  <a:pt x="50967" y="43255"/>
                  <a:pt x="50967" y="43255"/>
                </a:cubicBezTo>
                <a:cubicBezTo>
                  <a:pt x="53548" y="40465"/>
                  <a:pt x="55483" y="36279"/>
                  <a:pt x="57419" y="32790"/>
                </a:cubicBezTo>
                <a:lnTo>
                  <a:pt x="57419" y="43255"/>
                </a:lnTo>
                <a:close/>
                <a:moveTo>
                  <a:pt x="71612" y="10465"/>
                </a:moveTo>
                <a:cubicBezTo>
                  <a:pt x="78064" y="6279"/>
                  <a:pt x="85806" y="7674"/>
                  <a:pt x="88387" y="13255"/>
                </a:cubicBezTo>
                <a:cubicBezTo>
                  <a:pt x="90322" y="17441"/>
                  <a:pt x="89677" y="21627"/>
                  <a:pt x="87096" y="25813"/>
                </a:cubicBezTo>
                <a:cubicBezTo>
                  <a:pt x="65806" y="25813"/>
                  <a:pt x="65806" y="25813"/>
                  <a:pt x="65806" y="25813"/>
                </a:cubicBezTo>
                <a:cubicBezTo>
                  <a:pt x="65161" y="24418"/>
                  <a:pt x="64516" y="23023"/>
                  <a:pt x="63870" y="21627"/>
                </a:cubicBezTo>
                <a:cubicBezTo>
                  <a:pt x="64516" y="17441"/>
                  <a:pt x="67096" y="13255"/>
                  <a:pt x="71612" y="10465"/>
                </a:cubicBezTo>
                <a:close/>
                <a:moveTo>
                  <a:pt x="62580" y="32790"/>
                </a:moveTo>
                <a:cubicBezTo>
                  <a:pt x="64516" y="36976"/>
                  <a:pt x="66451" y="40465"/>
                  <a:pt x="68387" y="43255"/>
                </a:cubicBezTo>
                <a:cubicBezTo>
                  <a:pt x="62580" y="43255"/>
                  <a:pt x="62580" y="43255"/>
                  <a:pt x="62580" y="43255"/>
                </a:cubicBezTo>
                <a:lnTo>
                  <a:pt x="62580" y="32790"/>
                </a:lnTo>
                <a:close/>
                <a:moveTo>
                  <a:pt x="109032" y="114418"/>
                </a:moveTo>
                <a:cubicBezTo>
                  <a:pt x="62580" y="114418"/>
                  <a:pt x="62580" y="114418"/>
                  <a:pt x="62580" y="114418"/>
                </a:cubicBezTo>
                <a:cubicBezTo>
                  <a:pt x="62580" y="84418"/>
                  <a:pt x="62580" y="84418"/>
                  <a:pt x="62580" y="84418"/>
                </a:cubicBezTo>
                <a:cubicBezTo>
                  <a:pt x="109032" y="84418"/>
                  <a:pt x="109032" y="84418"/>
                  <a:pt x="109032" y="84418"/>
                </a:cubicBezTo>
                <a:lnTo>
                  <a:pt x="109032" y="114418"/>
                </a:lnTo>
                <a:close/>
                <a:moveTo>
                  <a:pt x="109032" y="78837"/>
                </a:moveTo>
                <a:cubicBezTo>
                  <a:pt x="62580" y="78837"/>
                  <a:pt x="62580" y="78837"/>
                  <a:pt x="62580" y="78837"/>
                </a:cubicBezTo>
                <a:cubicBezTo>
                  <a:pt x="62580" y="49534"/>
                  <a:pt x="62580" y="49534"/>
                  <a:pt x="62580" y="49534"/>
                </a:cubicBezTo>
                <a:cubicBezTo>
                  <a:pt x="72903" y="49534"/>
                  <a:pt x="72903" y="49534"/>
                  <a:pt x="72903" y="49534"/>
                </a:cubicBezTo>
                <a:cubicBezTo>
                  <a:pt x="78064" y="56511"/>
                  <a:pt x="81935" y="60697"/>
                  <a:pt x="82580" y="60697"/>
                </a:cubicBezTo>
                <a:cubicBezTo>
                  <a:pt x="83225" y="61395"/>
                  <a:pt x="83870" y="61395"/>
                  <a:pt x="85161" y="61395"/>
                </a:cubicBezTo>
                <a:cubicBezTo>
                  <a:pt x="85806" y="61395"/>
                  <a:pt x="85806" y="60697"/>
                  <a:pt x="86451" y="60000"/>
                </a:cubicBezTo>
                <a:cubicBezTo>
                  <a:pt x="87096" y="59302"/>
                  <a:pt x="87096" y="57209"/>
                  <a:pt x="85806" y="56511"/>
                </a:cubicBezTo>
                <a:cubicBezTo>
                  <a:pt x="85806" y="55813"/>
                  <a:pt x="83225" y="53720"/>
                  <a:pt x="80000" y="49534"/>
                </a:cubicBezTo>
                <a:cubicBezTo>
                  <a:pt x="109032" y="49534"/>
                  <a:pt x="109032" y="49534"/>
                  <a:pt x="109032" y="49534"/>
                </a:cubicBezTo>
                <a:lnTo>
                  <a:pt x="109032" y="78837"/>
                </a:lnTo>
                <a:close/>
                <a:moveTo>
                  <a:pt x="114193" y="43255"/>
                </a:moveTo>
                <a:cubicBezTo>
                  <a:pt x="75483" y="43255"/>
                  <a:pt x="75483" y="43255"/>
                  <a:pt x="75483" y="43255"/>
                </a:cubicBezTo>
                <a:cubicBezTo>
                  <a:pt x="72903" y="40465"/>
                  <a:pt x="70322" y="36279"/>
                  <a:pt x="68387" y="31395"/>
                </a:cubicBezTo>
                <a:cubicBezTo>
                  <a:pt x="114193" y="31395"/>
                  <a:pt x="114193" y="31395"/>
                  <a:pt x="114193" y="31395"/>
                </a:cubicBezTo>
                <a:lnTo>
                  <a:pt x="114193" y="43255"/>
                </a:ln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087" name="Google Shape;3087;p138"/>
          <p:cNvSpPr txBox="1"/>
          <p:nvPr/>
        </p:nvSpPr>
        <p:spPr>
          <a:xfrm>
            <a:off x="6280892" y="1530658"/>
            <a:ext cx="2645100" cy="515399"/>
          </a:xfrm>
          <a:prstGeom prst="rect">
            <a:avLst/>
          </a:prstGeom>
          <a:noFill/>
          <a:ln>
            <a:noFill/>
          </a:ln>
        </p:spPr>
        <p:txBody>
          <a:bodyPr spcFirstLastPara="1" wrap="square" lIns="0"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138"/>
          <p:cNvSpPr txBox="1"/>
          <p:nvPr/>
        </p:nvSpPr>
        <p:spPr>
          <a:xfrm>
            <a:off x="542825" y="791700"/>
            <a:ext cx="3110100" cy="475200"/>
          </a:xfrm>
          <a:prstGeom prst="rect">
            <a:avLst/>
          </a:prstGeom>
          <a:noFill/>
          <a:ln>
            <a:noFill/>
          </a:ln>
        </p:spPr>
        <p:txBody>
          <a:bodyPr spcFirstLastPara="1" wrap="square" lIns="0" tIns="45700" rIns="91425" bIns="45700" rtlCol="0" anchor="t" anchorCtr="0">
            <a:noAutofit/>
          </a:bodyPr>
          <a:lstStyle/>
          <a:p>
            <a:pPr marL="0" marR="0" lvl="0" indent="0" algn="l" rtl="0">
              <a:lnSpc>
                <a:spcPct val="100000"/>
              </a:lnSpc>
              <a:spcBef>
                <a:spcPts val="0"/>
              </a:spcBef>
              <a:spcAft>
                <a:spcPts val="0"/>
              </a:spcAft>
              <a:buClr>
                <a:srgbClr val="CC0000"/>
              </a:buClr>
              <a:buSzPts val="1800"/>
              <a:buFont typeface="Calibri"/>
              <a:buNone/>
            </a:pPr>
            <a:r>
              <a:rPr lang="pt-BR" sz="1800" b="1" i="0" u="none" strike="noStrike" cap="none">
                <a:solidFill>
                  <a:srgbClr val="CC0000"/>
                </a:solidFill>
                <a:latin typeface="Raleway"/>
                <a:ea typeface="Raleway"/>
                <a:cs typeface="Raleway"/>
                <a:sym typeface="Raleway"/>
              </a:rPr>
              <a:t>O que </a:t>
            </a:r>
            <a:r>
              <a:rPr lang="pt-BR" sz="1800" b="1">
                <a:solidFill>
                  <a:srgbClr val="CC0000"/>
                </a:solidFill>
                <a:latin typeface="Raleway"/>
                <a:ea typeface="Raleway"/>
                <a:cs typeface="Raleway"/>
                <a:sym typeface="Raleway"/>
              </a:rPr>
              <a:t>NÃO</a:t>
            </a:r>
            <a:r>
              <a:rPr lang="pt-BR" sz="1800" b="1" i="0" u="none" strike="noStrike" cap="none">
                <a:solidFill>
                  <a:srgbClr val="CC0000"/>
                </a:solidFill>
                <a:latin typeface="Raleway"/>
                <a:ea typeface="Raleway"/>
                <a:cs typeface="Raleway"/>
                <a:sym typeface="Raleway"/>
              </a:rPr>
              <a:t> é o co-learning?</a:t>
            </a:r>
            <a:endParaRPr sz="1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chemeClr val="dk1"/>
              </a:solidFill>
              <a:latin typeface="Raleway"/>
              <a:ea typeface="Raleway"/>
              <a:cs typeface="Raleway"/>
              <a:sym typeface="Raleway"/>
            </a:endParaRPr>
          </a:p>
        </p:txBody>
      </p:sp>
      <p:sp>
        <p:nvSpPr>
          <p:cNvPr id="3089" name="Google Shape;3089;p138"/>
          <p:cNvSpPr/>
          <p:nvPr/>
        </p:nvSpPr>
        <p:spPr>
          <a:xfrm>
            <a:off x="219200" y="962100"/>
            <a:ext cx="4230000" cy="34548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aleway"/>
              <a:ea typeface="Raleway"/>
              <a:cs typeface="Raleway"/>
              <a:sym typeface="Raleway"/>
            </a:endParaRPr>
          </a:p>
          <a:p>
            <a:pPr marL="457200" marR="0" lvl="0" indent="-342900" algn="l" rtl="0">
              <a:lnSpc>
                <a:spcPct val="100000"/>
              </a:lnSpc>
              <a:spcBef>
                <a:spcPts val="0"/>
              </a:spcBef>
              <a:spcAft>
                <a:spcPts val="0"/>
              </a:spcAft>
              <a:buClr>
                <a:schemeClr val="dk1"/>
              </a:buClr>
              <a:buSzPts val="1800"/>
              <a:buFont typeface="Raleway"/>
              <a:buChar char="-"/>
            </a:pPr>
            <a:r>
              <a:rPr lang="pt-BR" sz="1800" b="0" i="0" u="none" strike="noStrike" cap="none">
                <a:solidFill>
                  <a:schemeClr val="dk1"/>
                </a:solidFill>
                <a:latin typeface="Raleway"/>
                <a:ea typeface="Raleway"/>
                <a:cs typeface="Raleway"/>
                <a:sym typeface="Raleway"/>
              </a:rPr>
              <a:t>Não é um espaço de aulas particulares e nem de consultoria.</a:t>
            </a:r>
            <a:endParaRPr sz="1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aleway"/>
              <a:ea typeface="Raleway"/>
              <a:cs typeface="Raleway"/>
              <a:sym typeface="Raleway"/>
            </a:endParaRPr>
          </a:p>
          <a:p>
            <a:pPr marL="457200" marR="0" lvl="0" indent="-342900" algn="l" rtl="0">
              <a:lnSpc>
                <a:spcPct val="100000"/>
              </a:lnSpc>
              <a:spcBef>
                <a:spcPts val="0"/>
              </a:spcBef>
              <a:spcAft>
                <a:spcPts val="0"/>
              </a:spcAft>
              <a:buClr>
                <a:schemeClr val="dk1"/>
              </a:buClr>
              <a:buSzPts val="1800"/>
              <a:buFont typeface="Raleway"/>
              <a:buChar char="-"/>
            </a:pPr>
            <a:r>
              <a:rPr lang="pt-BR" sz="1800" b="0" i="0" u="none" strike="noStrike" cap="none">
                <a:solidFill>
                  <a:schemeClr val="dk1"/>
                </a:solidFill>
                <a:latin typeface="Raleway"/>
                <a:ea typeface="Raleway"/>
                <a:cs typeface="Raleway"/>
                <a:sym typeface="Raleway"/>
              </a:rPr>
              <a:t>Não é um momento para correr atrás das aulas a que o aluno faltou.</a:t>
            </a:r>
            <a:endParaRPr sz="1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aleway"/>
              <a:ea typeface="Raleway"/>
              <a:cs typeface="Raleway"/>
              <a:sym typeface="Raleway"/>
            </a:endParaRPr>
          </a:p>
          <a:p>
            <a:pPr marL="457200" marR="0" lvl="0" indent="-342900" algn="l" rtl="0">
              <a:lnSpc>
                <a:spcPct val="100000"/>
              </a:lnSpc>
              <a:spcBef>
                <a:spcPts val="0"/>
              </a:spcBef>
              <a:spcAft>
                <a:spcPts val="0"/>
              </a:spcAft>
              <a:buClr>
                <a:schemeClr val="dk1"/>
              </a:buClr>
              <a:buSzPts val="1800"/>
              <a:buFont typeface="Raleway"/>
              <a:buChar char="-"/>
            </a:pPr>
            <a:r>
              <a:rPr lang="pt-BR" sz="1800" b="0" i="0" u="none" strike="noStrike" cap="none">
                <a:solidFill>
                  <a:schemeClr val="dk1"/>
                </a:solidFill>
                <a:latin typeface="Raleway"/>
                <a:ea typeface="Raleway"/>
                <a:cs typeface="Raleway"/>
                <a:sym typeface="Raleway"/>
              </a:rPr>
              <a:t>Em caso de falta, o aluno poderá acessar o material no Campus Virtual e comparecer ao </a:t>
            </a:r>
            <a:r>
              <a:rPr lang="es" sz="1800" b="0" i="1" u="none" strike="noStrike" cap="none">
                <a:solidFill>
                  <a:schemeClr val="dk1"/>
                </a:solidFill>
                <a:latin typeface="Raleway"/>
                <a:ea typeface="Raleway"/>
                <a:cs typeface="Raleway"/>
                <a:sym typeface="Raleway"/>
              </a:rPr>
              <a:t>co-learning</a:t>
            </a:r>
            <a:r>
              <a:rPr lang="es" sz="1800" b="0" i="0" u="none" strike="noStrike" cap="none">
                <a:solidFill>
                  <a:schemeClr val="dk1"/>
                </a:solidFill>
                <a:latin typeface="Raleway"/>
                <a:ea typeface="Raleway"/>
                <a:cs typeface="Raleway"/>
                <a:sym typeface="Raleway"/>
              </a:rPr>
              <a:t> para esclarecer dúvidas pontuais.</a:t>
            </a:r>
            <a:endParaRPr sz="1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FF0000"/>
              </a:solidFill>
              <a:latin typeface="Raleway"/>
              <a:ea typeface="Raleway"/>
              <a:cs typeface="Raleway"/>
              <a:sym typeface="Raleway"/>
            </a:endParaRPr>
          </a:p>
        </p:txBody>
      </p:sp>
      <p:sp>
        <p:nvSpPr>
          <p:cNvPr id="3090" name="Google Shape;3090;p138"/>
          <p:cNvSpPr txBox="1">
            <a:spLocks noGrp="1"/>
          </p:cNvSpPr>
          <p:nvPr>
            <p:ph type="title"/>
          </p:nvPr>
        </p:nvSpPr>
        <p:spPr>
          <a:xfrm>
            <a:off x="447793" y="145247"/>
            <a:ext cx="6096000" cy="395699"/>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MODELO COLABORATIVO</a:t>
            </a:r>
            <a:endParaRPr sz="1400" b="1" i="0" u="none" strike="noStrike" cap="none">
              <a:solidFill>
                <a:schemeClr val="dk1"/>
              </a:solidFill>
              <a:latin typeface="Raleway"/>
              <a:ea typeface="Raleway"/>
              <a:cs typeface="Raleway"/>
              <a:sym typeface="Raleway"/>
            </a:endParaRPr>
          </a:p>
        </p:txBody>
      </p:sp>
      <p:pic>
        <p:nvPicPr>
          <p:cNvPr id="3091" name="Google Shape;3091;p138" descr="IMG_5944.jpg"/>
          <p:cNvPicPr preferRelativeResize="0"/>
          <p:nvPr/>
        </p:nvPicPr>
        <p:blipFill rotWithShape="1">
          <a:blip r:embed="rId3">
            <a:alphaModFix/>
          </a:blip>
          <a:srcRect l="34296" t="17516" b="5141"/>
          <a:stretch/>
        </p:blipFill>
        <p:spPr>
          <a:xfrm>
            <a:off x="4917850" y="1322250"/>
            <a:ext cx="4008150" cy="31451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sp>
        <p:nvSpPr>
          <p:cNvPr id="3096" name="Google Shape;3096;p13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13</a:t>
            </a:fld>
            <a:endParaRPr sz="1200" b="0" i="0" u="none" strike="noStrike" cap="none">
              <a:solidFill>
                <a:srgbClr val="888888"/>
              </a:solidFill>
              <a:latin typeface="Calibri"/>
              <a:ea typeface="Calibri"/>
              <a:cs typeface="Calibri"/>
              <a:sym typeface="Calibri"/>
            </a:endParaRPr>
          </a:p>
        </p:txBody>
      </p:sp>
      <p:sp>
        <p:nvSpPr>
          <p:cNvPr id="3097" name="Google Shape;3097;p139"/>
          <p:cNvSpPr/>
          <p:nvPr/>
        </p:nvSpPr>
        <p:spPr>
          <a:xfrm>
            <a:off x="447800" y="1451200"/>
            <a:ext cx="393300" cy="395700"/>
          </a:xfrm>
          <a:custGeom>
            <a:avLst/>
            <a:gdLst/>
            <a:ahLst/>
            <a:cxnLst/>
            <a:rect l="l" t="t" r="r" b="b"/>
            <a:pathLst>
              <a:path w="120000" h="120000" extrusionOk="0">
                <a:moveTo>
                  <a:pt x="25945" y="36972"/>
                </a:moveTo>
                <a:cubicBezTo>
                  <a:pt x="24648" y="36324"/>
                  <a:pt x="22702" y="36972"/>
                  <a:pt x="22054" y="38270"/>
                </a:cubicBezTo>
                <a:cubicBezTo>
                  <a:pt x="21405" y="39567"/>
                  <a:pt x="21405" y="40864"/>
                  <a:pt x="22702" y="41513"/>
                </a:cubicBezTo>
                <a:cubicBezTo>
                  <a:pt x="24000" y="42810"/>
                  <a:pt x="25945" y="42162"/>
                  <a:pt x="26594" y="40864"/>
                </a:cubicBezTo>
                <a:cubicBezTo>
                  <a:pt x="27243" y="39567"/>
                  <a:pt x="27243" y="37621"/>
                  <a:pt x="25945" y="36972"/>
                </a:cubicBezTo>
                <a:close/>
                <a:moveTo>
                  <a:pt x="40864" y="92756"/>
                </a:moveTo>
                <a:cubicBezTo>
                  <a:pt x="39567" y="92108"/>
                  <a:pt x="37621" y="92756"/>
                  <a:pt x="36972" y="94054"/>
                </a:cubicBezTo>
                <a:cubicBezTo>
                  <a:pt x="36324" y="95351"/>
                  <a:pt x="36972" y="97297"/>
                  <a:pt x="38270" y="97945"/>
                </a:cubicBezTo>
                <a:cubicBezTo>
                  <a:pt x="39567" y="98594"/>
                  <a:pt x="40864" y="97945"/>
                  <a:pt x="41513" y="96648"/>
                </a:cubicBezTo>
                <a:cubicBezTo>
                  <a:pt x="42810" y="95351"/>
                  <a:pt x="42162" y="94054"/>
                  <a:pt x="40864" y="92756"/>
                </a:cubicBezTo>
                <a:close/>
                <a:moveTo>
                  <a:pt x="38270" y="22054"/>
                </a:moveTo>
                <a:cubicBezTo>
                  <a:pt x="36972" y="22702"/>
                  <a:pt x="36324" y="24648"/>
                  <a:pt x="36972" y="25945"/>
                </a:cubicBezTo>
                <a:cubicBezTo>
                  <a:pt x="37621" y="27243"/>
                  <a:pt x="39567" y="27243"/>
                  <a:pt x="40864" y="26594"/>
                </a:cubicBezTo>
                <a:cubicBezTo>
                  <a:pt x="42162" y="25945"/>
                  <a:pt x="42810" y="24000"/>
                  <a:pt x="41513" y="22702"/>
                </a:cubicBezTo>
                <a:cubicBezTo>
                  <a:pt x="40864" y="21405"/>
                  <a:pt x="39567" y="21405"/>
                  <a:pt x="38270" y="22054"/>
                </a:cubicBezTo>
                <a:close/>
                <a:moveTo>
                  <a:pt x="79135" y="26594"/>
                </a:moveTo>
                <a:cubicBezTo>
                  <a:pt x="80432" y="27243"/>
                  <a:pt x="82378" y="27243"/>
                  <a:pt x="83027" y="25945"/>
                </a:cubicBezTo>
                <a:cubicBezTo>
                  <a:pt x="83675" y="24648"/>
                  <a:pt x="83027" y="22702"/>
                  <a:pt x="81729" y="22054"/>
                </a:cubicBezTo>
                <a:cubicBezTo>
                  <a:pt x="80432" y="21405"/>
                  <a:pt x="79135" y="21405"/>
                  <a:pt x="77837" y="22702"/>
                </a:cubicBezTo>
                <a:cubicBezTo>
                  <a:pt x="77189" y="24000"/>
                  <a:pt x="77837" y="25945"/>
                  <a:pt x="79135" y="26594"/>
                </a:cubicBezTo>
                <a:close/>
                <a:moveTo>
                  <a:pt x="22702" y="77837"/>
                </a:moveTo>
                <a:cubicBezTo>
                  <a:pt x="21405" y="78486"/>
                  <a:pt x="21405" y="80432"/>
                  <a:pt x="22054" y="81729"/>
                </a:cubicBezTo>
                <a:cubicBezTo>
                  <a:pt x="22702" y="83027"/>
                  <a:pt x="24648" y="83675"/>
                  <a:pt x="25945" y="83027"/>
                </a:cubicBezTo>
                <a:cubicBezTo>
                  <a:pt x="27243" y="81729"/>
                  <a:pt x="27243" y="80432"/>
                  <a:pt x="26594" y="79135"/>
                </a:cubicBezTo>
                <a:cubicBezTo>
                  <a:pt x="25945" y="77837"/>
                  <a:pt x="24000" y="77189"/>
                  <a:pt x="22702" y="77837"/>
                </a:cubicBezTo>
                <a:close/>
                <a:moveTo>
                  <a:pt x="18810" y="57081"/>
                </a:moveTo>
                <a:cubicBezTo>
                  <a:pt x="17513" y="57081"/>
                  <a:pt x="16216" y="58378"/>
                  <a:pt x="16216" y="59675"/>
                </a:cubicBezTo>
                <a:cubicBezTo>
                  <a:pt x="16216" y="61621"/>
                  <a:pt x="17513" y="62918"/>
                  <a:pt x="18810" y="62918"/>
                </a:cubicBezTo>
                <a:cubicBezTo>
                  <a:pt x="20108" y="62918"/>
                  <a:pt x="21405" y="61621"/>
                  <a:pt x="21405" y="59675"/>
                </a:cubicBezTo>
                <a:cubicBezTo>
                  <a:pt x="21405" y="58378"/>
                  <a:pt x="20108" y="57081"/>
                  <a:pt x="18810" y="57081"/>
                </a:cubicBezTo>
                <a:close/>
                <a:moveTo>
                  <a:pt x="96648" y="77837"/>
                </a:moveTo>
                <a:cubicBezTo>
                  <a:pt x="95351" y="77189"/>
                  <a:pt x="94054" y="77837"/>
                  <a:pt x="93405" y="79135"/>
                </a:cubicBezTo>
                <a:cubicBezTo>
                  <a:pt x="92108" y="80432"/>
                  <a:pt x="92756" y="81729"/>
                  <a:pt x="94054" y="83027"/>
                </a:cubicBezTo>
                <a:cubicBezTo>
                  <a:pt x="95351" y="83675"/>
                  <a:pt x="97297" y="83027"/>
                  <a:pt x="97945" y="81729"/>
                </a:cubicBezTo>
                <a:cubicBezTo>
                  <a:pt x="98594" y="80432"/>
                  <a:pt x="97945" y="78486"/>
                  <a:pt x="96648" y="77837"/>
                </a:cubicBezTo>
                <a:close/>
                <a:moveTo>
                  <a:pt x="94054" y="36972"/>
                </a:moveTo>
                <a:cubicBezTo>
                  <a:pt x="92756" y="37621"/>
                  <a:pt x="92108" y="39567"/>
                  <a:pt x="93405" y="40864"/>
                </a:cubicBezTo>
                <a:cubicBezTo>
                  <a:pt x="94054" y="42162"/>
                  <a:pt x="95351" y="42810"/>
                  <a:pt x="96648" y="41513"/>
                </a:cubicBezTo>
                <a:cubicBezTo>
                  <a:pt x="97945" y="40864"/>
                  <a:pt x="98594" y="39567"/>
                  <a:pt x="97945" y="38270"/>
                </a:cubicBezTo>
                <a:cubicBezTo>
                  <a:pt x="97297" y="36972"/>
                  <a:pt x="95351" y="36324"/>
                  <a:pt x="94054" y="36972"/>
                </a:cubicBezTo>
                <a:close/>
                <a:moveTo>
                  <a:pt x="101189" y="57081"/>
                </a:moveTo>
                <a:cubicBezTo>
                  <a:pt x="99243" y="57081"/>
                  <a:pt x="97945" y="58378"/>
                  <a:pt x="97945" y="59675"/>
                </a:cubicBezTo>
                <a:cubicBezTo>
                  <a:pt x="97945" y="61621"/>
                  <a:pt x="99243" y="62918"/>
                  <a:pt x="101189" y="62918"/>
                </a:cubicBezTo>
                <a:cubicBezTo>
                  <a:pt x="102486" y="62918"/>
                  <a:pt x="103783" y="61621"/>
                  <a:pt x="103783" y="59675"/>
                </a:cubicBezTo>
                <a:cubicBezTo>
                  <a:pt x="103783" y="58378"/>
                  <a:pt x="102486" y="57081"/>
                  <a:pt x="101189" y="57081"/>
                </a:cubicBezTo>
                <a:close/>
                <a:moveTo>
                  <a:pt x="59675" y="0"/>
                </a:moveTo>
                <a:cubicBezTo>
                  <a:pt x="26594" y="0"/>
                  <a:pt x="0" y="26594"/>
                  <a:pt x="0" y="59675"/>
                </a:cubicBezTo>
                <a:cubicBezTo>
                  <a:pt x="0" y="93405"/>
                  <a:pt x="26594" y="120000"/>
                  <a:pt x="59675" y="120000"/>
                </a:cubicBezTo>
                <a:cubicBezTo>
                  <a:pt x="93405" y="120000"/>
                  <a:pt x="120000" y="93405"/>
                  <a:pt x="120000" y="59675"/>
                </a:cubicBezTo>
                <a:cubicBezTo>
                  <a:pt x="120000" y="26594"/>
                  <a:pt x="93405" y="0"/>
                  <a:pt x="59675" y="0"/>
                </a:cubicBezTo>
                <a:close/>
                <a:moveTo>
                  <a:pt x="59675" y="114810"/>
                </a:moveTo>
                <a:cubicBezTo>
                  <a:pt x="29837" y="114810"/>
                  <a:pt x="5189" y="90162"/>
                  <a:pt x="5189" y="59675"/>
                </a:cubicBezTo>
                <a:cubicBezTo>
                  <a:pt x="5189" y="29837"/>
                  <a:pt x="29837" y="5189"/>
                  <a:pt x="59675" y="5189"/>
                </a:cubicBezTo>
                <a:cubicBezTo>
                  <a:pt x="90162" y="5189"/>
                  <a:pt x="114810" y="29837"/>
                  <a:pt x="114810" y="59675"/>
                </a:cubicBezTo>
                <a:cubicBezTo>
                  <a:pt x="114810" y="90162"/>
                  <a:pt x="90162" y="114810"/>
                  <a:pt x="59675" y="114810"/>
                </a:cubicBezTo>
                <a:close/>
                <a:moveTo>
                  <a:pt x="84324" y="57081"/>
                </a:moveTo>
                <a:cubicBezTo>
                  <a:pt x="70702" y="57081"/>
                  <a:pt x="70702" y="57081"/>
                  <a:pt x="70702" y="57081"/>
                </a:cubicBezTo>
                <a:cubicBezTo>
                  <a:pt x="69405" y="53189"/>
                  <a:pt x="66810" y="50594"/>
                  <a:pt x="62918" y="49297"/>
                </a:cubicBezTo>
                <a:cubicBezTo>
                  <a:pt x="62918" y="18810"/>
                  <a:pt x="62918" y="18810"/>
                  <a:pt x="62918" y="18810"/>
                </a:cubicBezTo>
                <a:cubicBezTo>
                  <a:pt x="62918" y="17513"/>
                  <a:pt x="61621" y="16216"/>
                  <a:pt x="59675" y="16216"/>
                </a:cubicBezTo>
                <a:cubicBezTo>
                  <a:pt x="58378" y="16216"/>
                  <a:pt x="57081" y="17513"/>
                  <a:pt x="57081" y="18810"/>
                </a:cubicBezTo>
                <a:cubicBezTo>
                  <a:pt x="57081" y="49297"/>
                  <a:pt x="57081" y="49297"/>
                  <a:pt x="57081" y="49297"/>
                </a:cubicBezTo>
                <a:cubicBezTo>
                  <a:pt x="52540" y="50594"/>
                  <a:pt x="49297" y="54486"/>
                  <a:pt x="49297" y="59675"/>
                </a:cubicBezTo>
                <a:cubicBezTo>
                  <a:pt x="49297" y="66162"/>
                  <a:pt x="53837" y="70702"/>
                  <a:pt x="59675" y="70702"/>
                </a:cubicBezTo>
                <a:cubicBezTo>
                  <a:pt x="64864" y="70702"/>
                  <a:pt x="69405" y="67459"/>
                  <a:pt x="70702" y="62918"/>
                </a:cubicBezTo>
                <a:cubicBezTo>
                  <a:pt x="84324" y="62918"/>
                  <a:pt x="84324" y="62918"/>
                  <a:pt x="84324" y="62918"/>
                </a:cubicBezTo>
                <a:cubicBezTo>
                  <a:pt x="86270" y="62918"/>
                  <a:pt x="87567" y="61621"/>
                  <a:pt x="87567" y="59675"/>
                </a:cubicBezTo>
                <a:cubicBezTo>
                  <a:pt x="87567" y="58378"/>
                  <a:pt x="86270" y="57081"/>
                  <a:pt x="84324" y="57081"/>
                </a:cubicBezTo>
                <a:close/>
                <a:moveTo>
                  <a:pt x="59675" y="65513"/>
                </a:moveTo>
                <a:cubicBezTo>
                  <a:pt x="57081" y="65513"/>
                  <a:pt x="54486" y="62918"/>
                  <a:pt x="54486" y="59675"/>
                </a:cubicBezTo>
                <a:cubicBezTo>
                  <a:pt x="54486" y="57081"/>
                  <a:pt x="57081" y="54486"/>
                  <a:pt x="59675" y="54486"/>
                </a:cubicBezTo>
                <a:cubicBezTo>
                  <a:pt x="62918" y="54486"/>
                  <a:pt x="65513" y="57081"/>
                  <a:pt x="65513" y="59675"/>
                </a:cubicBezTo>
                <a:cubicBezTo>
                  <a:pt x="65513" y="62918"/>
                  <a:pt x="62918" y="65513"/>
                  <a:pt x="59675" y="65513"/>
                </a:cubicBezTo>
                <a:close/>
                <a:moveTo>
                  <a:pt x="79135" y="92756"/>
                </a:moveTo>
                <a:cubicBezTo>
                  <a:pt x="77837" y="94054"/>
                  <a:pt x="77189" y="95351"/>
                  <a:pt x="77837" y="96648"/>
                </a:cubicBezTo>
                <a:cubicBezTo>
                  <a:pt x="79135" y="97945"/>
                  <a:pt x="80432" y="98594"/>
                  <a:pt x="81729" y="97945"/>
                </a:cubicBezTo>
                <a:cubicBezTo>
                  <a:pt x="83027" y="97297"/>
                  <a:pt x="83675" y="95351"/>
                  <a:pt x="83027" y="94054"/>
                </a:cubicBezTo>
                <a:cubicBezTo>
                  <a:pt x="82378" y="92756"/>
                  <a:pt x="80432" y="92108"/>
                  <a:pt x="79135" y="92756"/>
                </a:cubicBezTo>
                <a:close/>
                <a:moveTo>
                  <a:pt x="59675" y="97945"/>
                </a:moveTo>
                <a:cubicBezTo>
                  <a:pt x="58378" y="97945"/>
                  <a:pt x="57081" y="99243"/>
                  <a:pt x="57081" y="101189"/>
                </a:cubicBezTo>
                <a:cubicBezTo>
                  <a:pt x="57081" y="102486"/>
                  <a:pt x="58378" y="103783"/>
                  <a:pt x="59675" y="103783"/>
                </a:cubicBezTo>
                <a:cubicBezTo>
                  <a:pt x="61621" y="103783"/>
                  <a:pt x="62918" y="102486"/>
                  <a:pt x="62918" y="101189"/>
                </a:cubicBezTo>
                <a:cubicBezTo>
                  <a:pt x="62918" y="99243"/>
                  <a:pt x="61621" y="97945"/>
                  <a:pt x="59675" y="97945"/>
                </a:cubicBezTo>
                <a:close/>
              </a:path>
            </a:pathLst>
          </a:custGeom>
          <a:solidFill>
            <a:schemeClr val="accent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098" name="Google Shape;3098;p139"/>
          <p:cNvSpPr txBox="1"/>
          <p:nvPr/>
        </p:nvSpPr>
        <p:spPr>
          <a:xfrm>
            <a:off x="981675" y="2543025"/>
            <a:ext cx="3000000" cy="661200"/>
          </a:xfrm>
          <a:prstGeom prst="rect">
            <a:avLst/>
          </a:prstGeom>
          <a:noFill/>
          <a:ln>
            <a:noFill/>
          </a:ln>
        </p:spPr>
        <p:txBody>
          <a:bodyPr spcFirstLastPara="1" wrap="square" lIns="91425" tIns="91425" rIns="91425" bIns="91425" rtlCol="0" anchor="ctr" anchorCtr="0">
            <a:noAutofit/>
          </a:bodyPr>
          <a:lstStyle/>
          <a:p>
            <a:pPr marL="0" marR="0" lvl="0" indent="0" algn="l" rtl="0">
              <a:lnSpc>
                <a:spcPct val="100000"/>
              </a:lnSpc>
              <a:spcBef>
                <a:spcPts val="0"/>
              </a:spcBef>
              <a:spcAft>
                <a:spcPts val="0"/>
              </a:spcAft>
              <a:buClr>
                <a:schemeClr val="accent2"/>
              </a:buClr>
              <a:buSzPts val="1600"/>
              <a:buFont typeface="Raleway"/>
              <a:buNone/>
            </a:pPr>
            <a:r>
              <a:rPr lang="pt-BR" sz="1600" b="1" i="0" u="none" strike="noStrike" cap="none">
                <a:solidFill>
                  <a:schemeClr val="accent2"/>
                </a:solidFill>
                <a:latin typeface="Raleway"/>
                <a:ea typeface="Raleway"/>
                <a:cs typeface="Raleway"/>
                <a:sym typeface="Raleway"/>
              </a:rPr>
              <a:t>alumnos@digitalhouse.com</a:t>
            </a:r>
            <a:endParaRPr sz="1400" b="0" i="0" u="none" strike="noStrike" cap="none">
              <a:solidFill>
                <a:schemeClr val="accent2"/>
              </a:solidFill>
              <a:latin typeface="Arial"/>
              <a:ea typeface="Arial"/>
              <a:cs typeface="Arial"/>
              <a:sym typeface="Arial"/>
            </a:endParaRPr>
          </a:p>
        </p:txBody>
      </p:sp>
      <p:sp>
        <p:nvSpPr>
          <p:cNvPr id="3099" name="Google Shape;3099;p139"/>
          <p:cNvSpPr/>
          <p:nvPr/>
        </p:nvSpPr>
        <p:spPr>
          <a:xfrm>
            <a:off x="465038" y="2694683"/>
            <a:ext cx="358800" cy="357900"/>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100" name="Google Shape;3100;p139"/>
          <p:cNvSpPr/>
          <p:nvPr/>
        </p:nvSpPr>
        <p:spPr>
          <a:xfrm>
            <a:off x="465496" y="3900347"/>
            <a:ext cx="357900" cy="360000"/>
          </a:xfrm>
          <a:custGeom>
            <a:avLst/>
            <a:gdLst/>
            <a:ahLst/>
            <a:cxnLst/>
            <a:rect l="l" t="t" r="r" b="b"/>
            <a:pathLst>
              <a:path w="120000" h="120000" extrusionOk="0">
                <a:moveTo>
                  <a:pt x="101189" y="76129"/>
                </a:moveTo>
                <a:cubicBezTo>
                  <a:pt x="79135" y="76129"/>
                  <a:pt x="79135" y="76129"/>
                  <a:pt x="79135" y="76129"/>
                </a:cubicBezTo>
                <a:cubicBezTo>
                  <a:pt x="77837" y="76129"/>
                  <a:pt x="76540" y="77419"/>
                  <a:pt x="76540" y="78709"/>
                </a:cubicBezTo>
                <a:cubicBezTo>
                  <a:pt x="76540" y="80645"/>
                  <a:pt x="77837" y="81935"/>
                  <a:pt x="79135" y="81935"/>
                </a:cubicBezTo>
                <a:cubicBezTo>
                  <a:pt x="101189" y="81935"/>
                  <a:pt x="101189" y="81935"/>
                  <a:pt x="101189" y="81935"/>
                </a:cubicBezTo>
                <a:cubicBezTo>
                  <a:pt x="102486" y="81935"/>
                  <a:pt x="103783" y="80645"/>
                  <a:pt x="103783" y="78709"/>
                </a:cubicBezTo>
                <a:cubicBezTo>
                  <a:pt x="103783" y="77419"/>
                  <a:pt x="102486" y="76129"/>
                  <a:pt x="101189" y="76129"/>
                </a:cubicBezTo>
                <a:close/>
                <a:moveTo>
                  <a:pt x="101189" y="54193"/>
                </a:moveTo>
                <a:cubicBezTo>
                  <a:pt x="79135" y="54193"/>
                  <a:pt x="79135" y="54193"/>
                  <a:pt x="79135" y="54193"/>
                </a:cubicBezTo>
                <a:cubicBezTo>
                  <a:pt x="77837" y="54193"/>
                  <a:pt x="76540" y="55483"/>
                  <a:pt x="76540" y="57419"/>
                </a:cubicBezTo>
                <a:cubicBezTo>
                  <a:pt x="76540" y="58709"/>
                  <a:pt x="77837" y="60000"/>
                  <a:pt x="79135" y="60000"/>
                </a:cubicBezTo>
                <a:cubicBezTo>
                  <a:pt x="101189" y="60000"/>
                  <a:pt x="101189" y="60000"/>
                  <a:pt x="101189" y="60000"/>
                </a:cubicBezTo>
                <a:cubicBezTo>
                  <a:pt x="102486" y="60000"/>
                  <a:pt x="103783" y="58709"/>
                  <a:pt x="103783" y="57419"/>
                </a:cubicBezTo>
                <a:cubicBezTo>
                  <a:pt x="103783" y="55483"/>
                  <a:pt x="102486" y="54193"/>
                  <a:pt x="101189" y="54193"/>
                </a:cubicBezTo>
                <a:close/>
                <a:moveTo>
                  <a:pt x="114810" y="21935"/>
                </a:moveTo>
                <a:cubicBezTo>
                  <a:pt x="21405" y="21935"/>
                  <a:pt x="21405" y="21935"/>
                  <a:pt x="21405" y="21935"/>
                </a:cubicBezTo>
                <a:cubicBezTo>
                  <a:pt x="18810" y="21935"/>
                  <a:pt x="16216" y="24516"/>
                  <a:pt x="16216" y="27096"/>
                </a:cubicBezTo>
                <a:cubicBezTo>
                  <a:pt x="16216" y="38064"/>
                  <a:pt x="16216" y="38064"/>
                  <a:pt x="16216" y="38064"/>
                </a:cubicBezTo>
                <a:cubicBezTo>
                  <a:pt x="5189" y="38064"/>
                  <a:pt x="5189" y="38064"/>
                  <a:pt x="5189" y="38064"/>
                </a:cubicBezTo>
                <a:cubicBezTo>
                  <a:pt x="1945" y="38064"/>
                  <a:pt x="0" y="40645"/>
                  <a:pt x="0" y="43870"/>
                </a:cubicBezTo>
                <a:cubicBezTo>
                  <a:pt x="0" y="103225"/>
                  <a:pt x="0" y="103225"/>
                  <a:pt x="0" y="103225"/>
                </a:cubicBezTo>
                <a:cubicBezTo>
                  <a:pt x="0" y="112258"/>
                  <a:pt x="7135" y="120000"/>
                  <a:pt x="16216" y="120000"/>
                </a:cubicBezTo>
                <a:cubicBezTo>
                  <a:pt x="114810" y="120000"/>
                  <a:pt x="114810" y="120000"/>
                  <a:pt x="114810" y="120000"/>
                </a:cubicBezTo>
                <a:cubicBezTo>
                  <a:pt x="118054" y="120000"/>
                  <a:pt x="120000" y="117419"/>
                  <a:pt x="120000" y="114193"/>
                </a:cubicBezTo>
                <a:cubicBezTo>
                  <a:pt x="120000" y="27096"/>
                  <a:pt x="120000" y="27096"/>
                  <a:pt x="120000" y="27096"/>
                </a:cubicBezTo>
                <a:cubicBezTo>
                  <a:pt x="120000" y="24516"/>
                  <a:pt x="118054" y="21935"/>
                  <a:pt x="114810" y="21935"/>
                </a:cubicBezTo>
                <a:close/>
                <a:moveTo>
                  <a:pt x="114810" y="114193"/>
                </a:moveTo>
                <a:cubicBezTo>
                  <a:pt x="16216" y="114193"/>
                  <a:pt x="16216" y="114193"/>
                  <a:pt x="16216" y="114193"/>
                </a:cubicBezTo>
                <a:cubicBezTo>
                  <a:pt x="10378" y="114193"/>
                  <a:pt x="5189" y="109677"/>
                  <a:pt x="5189" y="103225"/>
                </a:cubicBezTo>
                <a:cubicBezTo>
                  <a:pt x="5189" y="43870"/>
                  <a:pt x="5189" y="43870"/>
                  <a:pt x="5189" y="43870"/>
                </a:cubicBezTo>
                <a:cubicBezTo>
                  <a:pt x="16216" y="43870"/>
                  <a:pt x="16216" y="43870"/>
                  <a:pt x="16216" y="43870"/>
                </a:cubicBezTo>
                <a:cubicBezTo>
                  <a:pt x="16216" y="100645"/>
                  <a:pt x="16216" y="100645"/>
                  <a:pt x="16216" y="100645"/>
                </a:cubicBezTo>
                <a:cubicBezTo>
                  <a:pt x="16216" y="102580"/>
                  <a:pt x="17513" y="103225"/>
                  <a:pt x="18810" y="103225"/>
                </a:cubicBezTo>
                <a:cubicBezTo>
                  <a:pt x="20756" y="103225"/>
                  <a:pt x="21405" y="102580"/>
                  <a:pt x="21405" y="100645"/>
                </a:cubicBezTo>
                <a:cubicBezTo>
                  <a:pt x="21405" y="27096"/>
                  <a:pt x="21405" y="27096"/>
                  <a:pt x="21405" y="27096"/>
                </a:cubicBezTo>
                <a:cubicBezTo>
                  <a:pt x="114810" y="27096"/>
                  <a:pt x="114810" y="27096"/>
                  <a:pt x="114810" y="27096"/>
                </a:cubicBezTo>
                <a:lnTo>
                  <a:pt x="114810" y="114193"/>
                </a:lnTo>
                <a:close/>
                <a:moveTo>
                  <a:pt x="90162" y="43870"/>
                </a:moveTo>
                <a:cubicBezTo>
                  <a:pt x="91459" y="43870"/>
                  <a:pt x="92756" y="42580"/>
                  <a:pt x="92756" y="40645"/>
                </a:cubicBezTo>
                <a:cubicBezTo>
                  <a:pt x="92756" y="39354"/>
                  <a:pt x="91459" y="38064"/>
                  <a:pt x="90162" y="38064"/>
                </a:cubicBezTo>
                <a:cubicBezTo>
                  <a:pt x="88864" y="38064"/>
                  <a:pt x="87567" y="39354"/>
                  <a:pt x="87567" y="40645"/>
                </a:cubicBezTo>
                <a:cubicBezTo>
                  <a:pt x="87567" y="42580"/>
                  <a:pt x="88864" y="43870"/>
                  <a:pt x="90162" y="43870"/>
                </a:cubicBezTo>
                <a:close/>
                <a:moveTo>
                  <a:pt x="35675" y="5806"/>
                </a:moveTo>
                <a:cubicBezTo>
                  <a:pt x="106378" y="5806"/>
                  <a:pt x="106378" y="5806"/>
                  <a:pt x="106378" y="5806"/>
                </a:cubicBezTo>
                <a:cubicBezTo>
                  <a:pt x="108324" y="5806"/>
                  <a:pt x="108972" y="4516"/>
                  <a:pt x="108972" y="2580"/>
                </a:cubicBezTo>
                <a:cubicBezTo>
                  <a:pt x="108972" y="1290"/>
                  <a:pt x="108324" y="0"/>
                  <a:pt x="106378" y="0"/>
                </a:cubicBezTo>
                <a:cubicBezTo>
                  <a:pt x="35675" y="0"/>
                  <a:pt x="35675" y="0"/>
                  <a:pt x="35675" y="0"/>
                </a:cubicBezTo>
                <a:cubicBezTo>
                  <a:pt x="33729" y="0"/>
                  <a:pt x="32432" y="1290"/>
                  <a:pt x="32432" y="2580"/>
                </a:cubicBezTo>
                <a:cubicBezTo>
                  <a:pt x="32432" y="4516"/>
                  <a:pt x="33729" y="5806"/>
                  <a:pt x="35675" y="5806"/>
                </a:cubicBezTo>
                <a:close/>
                <a:moveTo>
                  <a:pt x="101189" y="65161"/>
                </a:moveTo>
                <a:cubicBezTo>
                  <a:pt x="79135" y="65161"/>
                  <a:pt x="79135" y="65161"/>
                  <a:pt x="79135" y="65161"/>
                </a:cubicBezTo>
                <a:cubicBezTo>
                  <a:pt x="77837" y="65161"/>
                  <a:pt x="76540" y="66451"/>
                  <a:pt x="76540" y="68387"/>
                </a:cubicBezTo>
                <a:cubicBezTo>
                  <a:pt x="76540" y="69677"/>
                  <a:pt x="77837" y="70967"/>
                  <a:pt x="79135" y="70967"/>
                </a:cubicBezTo>
                <a:cubicBezTo>
                  <a:pt x="101189" y="70967"/>
                  <a:pt x="101189" y="70967"/>
                  <a:pt x="101189" y="70967"/>
                </a:cubicBezTo>
                <a:cubicBezTo>
                  <a:pt x="102486" y="70967"/>
                  <a:pt x="103783" y="69677"/>
                  <a:pt x="103783" y="68387"/>
                </a:cubicBezTo>
                <a:cubicBezTo>
                  <a:pt x="103783" y="66451"/>
                  <a:pt x="102486" y="65161"/>
                  <a:pt x="101189" y="65161"/>
                </a:cubicBezTo>
                <a:close/>
                <a:moveTo>
                  <a:pt x="27243" y="16129"/>
                </a:moveTo>
                <a:cubicBezTo>
                  <a:pt x="112216" y="16129"/>
                  <a:pt x="112216" y="16129"/>
                  <a:pt x="112216" y="16129"/>
                </a:cubicBezTo>
                <a:cubicBezTo>
                  <a:pt x="113513" y="16129"/>
                  <a:pt x="114810" y="15483"/>
                  <a:pt x="114810" y="13548"/>
                </a:cubicBezTo>
                <a:cubicBezTo>
                  <a:pt x="114810" y="12258"/>
                  <a:pt x="113513" y="10967"/>
                  <a:pt x="112216" y="10967"/>
                </a:cubicBezTo>
                <a:cubicBezTo>
                  <a:pt x="27243" y="10967"/>
                  <a:pt x="27243" y="10967"/>
                  <a:pt x="27243" y="10967"/>
                </a:cubicBezTo>
                <a:cubicBezTo>
                  <a:pt x="25945" y="10967"/>
                  <a:pt x="24648" y="12258"/>
                  <a:pt x="24648" y="13548"/>
                </a:cubicBezTo>
                <a:cubicBezTo>
                  <a:pt x="24648" y="15483"/>
                  <a:pt x="25945" y="16129"/>
                  <a:pt x="27243" y="16129"/>
                </a:cubicBezTo>
                <a:close/>
                <a:moveTo>
                  <a:pt x="101189" y="43870"/>
                </a:moveTo>
                <a:cubicBezTo>
                  <a:pt x="102486" y="43870"/>
                  <a:pt x="103783" y="42580"/>
                  <a:pt x="103783" y="40645"/>
                </a:cubicBezTo>
                <a:cubicBezTo>
                  <a:pt x="103783" y="39354"/>
                  <a:pt x="102486" y="38064"/>
                  <a:pt x="101189" y="38064"/>
                </a:cubicBezTo>
                <a:cubicBezTo>
                  <a:pt x="99243" y="38064"/>
                  <a:pt x="98594" y="39354"/>
                  <a:pt x="98594" y="40645"/>
                </a:cubicBezTo>
                <a:cubicBezTo>
                  <a:pt x="98594" y="42580"/>
                  <a:pt x="99243" y="43870"/>
                  <a:pt x="101189" y="43870"/>
                </a:cubicBezTo>
                <a:close/>
                <a:moveTo>
                  <a:pt x="35675" y="92903"/>
                </a:moveTo>
                <a:cubicBezTo>
                  <a:pt x="101189" y="92903"/>
                  <a:pt x="101189" y="92903"/>
                  <a:pt x="101189" y="92903"/>
                </a:cubicBezTo>
                <a:cubicBezTo>
                  <a:pt x="102486" y="92903"/>
                  <a:pt x="103783" y="91612"/>
                  <a:pt x="103783" y="89677"/>
                </a:cubicBezTo>
                <a:cubicBezTo>
                  <a:pt x="103783" y="88387"/>
                  <a:pt x="102486" y="87096"/>
                  <a:pt x="101189" y="87096"/>
                </a:cubicBezTo>
                <a:cubicBezTo>
                  <a:pt x="35675" y="87096"/>
                  <a:pt x="35675" y="87096"/>
                  <a:pt x="35675" y="87096"/>
                </a:cubicBezTo>
                <a:cubicBezTo>
                  <a:pt x="33729" y="87096"/>
                  <a:pt x="32432" y="88387"/>
                  <a:pt x="32432" y="89677"/>
                </a:cubicBezTo>
                <a:cubicBezTo>
                  <a:pt x="32432" y="91612"/>
                  <a:pt x="33729" y="92903"/>
                  <a:pt x="35675" y="92903"/>
                </a:cubicBezTo>
                <a:close/>
                <a:moveTo>
                  <a:pt x="57081" y="43870"/>
                </a:moveTo>
                <a:cubicBezTo>
                  <a:pt x="79135" y="43870"/>
                  <a:pt x="79135" y="43870"/>
                  <a:pt x="79135" y="43870"/>
                </a:cubicBezTo>
                <a:cubicBezTo>
                  <a:pt x="80432" y="43870"/>
                  <a:pt x="81729" y="42580"/>
                  <a:pt x="81729" y="40645"/>
                </a:cubicBezTo>
                <a:cubicBezTo>
                  <a:pt x="81729" y="39354"/>
                  <a:pt x="80432" y="38064"/>
                  <a:pt x="79135" y="38064"/>
                </a:cubicBezTo>
                <a:cubicBezTo>
                  <a:pt x="57081" y="38064"/>
                  <a:pt x="57081" y="38064"/>
                  <a:pt x="57081" y="38064"/>
                </a:cubicBezTo>
                <a:cubicBezTo>
                  <a:pt x="55783" y="38064"/>
                  <a:pt x="54486" y="39354"/>
                  <a:pt x="54486" y="40645"/>
                </a:cubicBezTo>
                <a:cubicBezTo>
                  <a:pt x="54486" y="42580"/>
                  <a:pt x="55783" y="43870"/>
                  <a:pt x="57081" y="43870"/>
                </a:cubicBezTo>
                <a:close/>
                <a:moveTo>
                  <a:pt x="35675" y="103225"/>
                </a:moveTo>
                <a:cubicBezTo>
                  <a:pt x="101189" y="103225"/>
                  <a:pt x="101189" y="103225"/>
                  <a:pt x="101189" y="103225"/>
                </a:cubicBezTo>
                <a:cubicBezTo>
                  <a:pt x="102486" y="103225"/>
                  <a:pt x="103783" y="102580"/>
                  <a:pt x="103783" y="100645"/>
                </a:cubicBezTo>
                <a:cubicBezTo>
                  <a:pt x="103783" y="99354"/>
                  <a:pt x="102486" y="98064"/>
                  <a:pt x="101189" y="98064"/>
                </a:cubicBezTo>
                <a:cubicBezTo>
                  <a:pt x="35675" y="98064"/>
                  <a:pt x="35675" y="98064"/>
                  <a:pt x="35675" y="98064"/>
                </a:cubicBezTo>
                <a:cubicBezTo>
                  <a:pt x="33729" y="98064"/>
                  <a:pt x="32432" y="99354"/>
                  <a:pt x="32432" y="100645"/>
                </a:cubicBezTo>
                <a:cubicBezTo>
                  <a:pt x="32432" y="102580"/>
                  <a:pt x="33729" y="103225"/>
                  <a:pt x="35675" y="103225"/>
                </a:cubicBezTo>
                <a:close/>
                <a:moveTo>
                  <a:pt x="35675" y="81935"/>
                </a:moveTo>
                <a:cubicBezTo>
                  <a:pt x="62918" y="81935"/>
                  <a:pt x="62918" y="81935"/>
                  <a:pt x="62918" y="81935"/>
                </a:cubicBezTo>
                <a:cubicBezTo>
                  <a:pt x="64216" y="81935"/>
                  <a:pt x="65513" y="80645"/>
                  <a:pt x="65513" y="78709"/>
                </a:cubicBezTo>
                <a:cubicBezTo>
                  <a:pt x="65513" y="57419"/>
                  <a:pt x="65513" y="57419"/>
                  <a:pt x="65513" y="57419"/>
                </a:cubicBezTo>
                <a:cubicBezTo>
                  <a:pt x="65513" y="55483"/>
                  <a:pt x="64216" y="54193"/>
                  <a:pt x="62918" y="54193"/>
                </a:cubicBezTo>
                <a:cubicBezTo>
                  <a:pt x="35675" y="54193"/>
                  <a:pt x="35675" y="54193"/>
                  <a:pt x="35675" y="54193"/>
                </a:cubicBezTo>
                <a:cubicBezTo>
                  <a:pt x="33729" y="54193"/>
                  <a:pt x="32432" y="55483"/>
                  <a:pt x="32432" y="57419"/>
                </a:cubicBezTo>
                <a:cubicBezTo>
                  <a:pt x="32432" y="78709"/>
                  <a:pt x="32432" y="78709"/>
                  <a:pt x="32432" y="78709"/>
                </a:cubicBezTo>
                <a:cubicBezTo>
                  <a:pt x="32432" y="80645"/>
                  <a:pt x="33729" y="81935"/>
                  <a:pt x="35675" y="81935"/>
                </a:cubicBezTo>
                <a:close/>
                <a:moveTo>
                  <a:pt x="38270" y="60000"/>
                </a:moveTo>
                <a:cubicBezTo>
                  <a:pt x="59675" y="60000"/>
                  <a:pt x="59675" y="60000"/>
                  <a:pt x="59675" y="60000"/>
                </a:cubicBezTo>
                <a:cubicBezTo>
                  <a:pt x="59675" y="76129"/>
                  <a:pt x="59675" y="76129"/>
                  <a:pt x="59675" y="76129"/>
                </a:cubicBezTo>
                <a:cubicBezTo>
                  <a:pt x="38270" y="76129"/>
                  <a:pt x="38270" y="76129"/>
                  <a:pt x="38270" y="76129"/>
                </a:cubicBezTo>
                <a:lnTo>
                  <a:pt x="38270" y="60000"/>
                </a:lnTo>
                <a:close/>
                <a:moveTo>
                  <a:pt x="35675" y="43870"/>
                </a:moveTo>
                <a:cubicBezTo>
                  <a:pt x="36972" y="43870"/>
                  <a:pt x="38270" y="42580"/>
                  <a:pt x="38270" y="40645"/>
                </a:cubicBezTo>
                <a:cubicBezTo>
                  <a:pt x="38270" y="39354"/>
                  <a:pt x="36972" y="38064"/>
                  <a:pt x="35675" y="38064"/>
                </a:cubicBezTo>
                <a:cubicBezTo>
                  <a:pt x="33729" y="38064"/>
                  <a:pt x="32432" y="39354"/>
                  <a:pt x="32432" y="40645"/>
                </a:cubicBezTo>
                <a:cubicBezTo>
                  <a:pt x="32432" y="42580"/>
                  <a:pt x="33729" y="43870"/>
                  <a:pt x="35675" y="43870"/>
                </a:cubicBezTo>
                <a:close/>
                <a:moveTo>
                  <a:pt x="46054" y="43870"/>
                </a:moveTo>
                <a:cubicBezTo>
                  <a:pt x="48000" y="43870"/>
                  <a:pt x="49297" y="42580"/>
                  <a:pt x="49297" y="40645"/>
                </a:cubicBezTo>
                <a:cubicBezTo>
                  <a:pt x="49297" y="39354"/>
                  <a:pt x="48000" y="38064"/>
                  <a:pt x="46054" y="38064"/>
                </a:cubicBezTo>
                <a:cubicBezTo>
                  <a:pt x="44756" y="38064"/>
                  <a:pt x="43459" y="39354"/>
                  <a:pt x="43459" y="40645"/>
                </a:cubicBezTo>
                <a:cubicBezTo>
                  <a:pt x="43459" y="42580"/>
                  <a:pt x="44756" y="43870"/>
                  <a:pt x="46054" y="43870"/>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101" name="Google Shape;3101;p139"/>
          <p:cNvSpPr txBox="1"/>
          <p:nvPr/>
        </p:nvSpPr>
        <p:spPr>
          <a:xfrm>
            <a:off x="986350" y="3626613"/>
            <a:ext cx="7375800" cy="1071000"/>
          </a:xfrm>
          <a:prstGeom prst="rect">
            <a:avLst/>
          </a:prstGeom>
          <a:noFill/>
          <a:ln>
            <a:noFill/>
          </a:ln>
        </p:spPr>
        <p:txBody>
          <a:bodyPr spcFirstLastPara="1" wrap="square" lIns="91425" tIns="91425" rIns="91425" bIns="91425" rtlCol="0" anchor="ctr" anchorCtr="0">
            <a:noAutofit/>
          </a:bodyPr>
          <a:lstStyle/>
          <a:p>
            <a:pPr marL="457200" marR="0" lvl="0" indent="-330200" algn="l" rtl="0">
              <a:lnSpc>
                <a:spcPct val="100000"/>
              </a:lnSpc>
              <a:spcBef>
                <a:spcPts val="0"/>
              </a:spcBef>
              <a:spcAft>
                <a:spcPts val="0"/>
              </a:spcAft>
              <a:buClr>
                <a:srgbClr val="434343"/>
              </a:buClr>
              <a:buSzPts val="1600"/>
              <a:buFont typeface="Raleway"/>
              <a:buChar char="●"/>
            </a:pPr>
            <a:r>
              <a:rPr lang="pt-BR" sz="1600" b="0" i="0" u="none" strike="noStrike" cap="none">
                <a:solidFill>
                  <a:srgbClr val="434343"/>
                </a:solidFill>
                <a:latin typeface="Raleway"/>
                <a:ea typeface="Raleway"/>
                <a:cs typeface="Raleway"/>
                <a:sym typeface="Raleway"/>
              </a:rPr>
              <a:t>Acompanhamento durante o curso </a:t>
            </a:r>
            <a:endParaRPr sz="1600" b="0" i="0" u="none" strike="noStrike" cap="none">
              <a:solidFill>
                <a:srgbClr val="434343"/>
              </a:solidFill>
              <a:latin typeface="Raleway"/>
              <a:ea typeface="Raleway"/>
              <a:cs typeface="Raleway"/>
              <a:sym typeface="Raleway"/>
            </a:endParaRPr>
          </a:p>
          <a:p>
            <a:pPr marL="457200" marR="0" lvl="0" indent="-330200" algn="l" rtl="0">
              <a:lnSpc>
                <a:spcPct val="100000"/>
              </a:lnSpc>
              <a:spcBef>
                <a:spcPts val="0"/>
              </a:spcBef>
              <a:spcAft>
                <a:spcPts val="0"/>
              </a:spcAft>
              <a:buClr>
                <a:srgbClr val="434343"/>
              </a:buClr>
              <a:buSzPts val="1600"/>
              <a:buFont typeface="Raleway"/>
              <a:buChar char="●"/>
            </a:pPr>
            <a:r>
              <a:rPr lang="pt-BR" sz="1600" b="0" i="0" u="none" strike="noStrike" cap="none">
                <a:solidFill>
                  <a:srgbClr val="434343"/>
                </a:solidFill>
                <a:latin typeface="Raleway"/>
                <a:ea typeface="Raleway"/>
                <a:cs typeface="Raleway"/>
                <a:sym typeface="Raleway"/>
              </a:rPr>
              <a:t>Suporte para o acesso ao campus virtual </a:t>
            </a:r>
            <a:endParaRPr sz="1600" b="0" i="0" u="none" strike="noStrike" cap="none">
              <a:solidFill>
                <a:srgbClr val="434343"/>
              </a:solidFill>
              <a:latin typeface="Raleway"/>
              <a:ea typeface="Raleway"/>
              <a:cs typeface="Raleway"/>
              <a:sym typeface="Raleway"/>
            </a:endParaRPr>
          </a:p>
          <a:p>
            <a:pPr marL="457200" marR="0" lvl="0" indent="-330200" algn="l" rtl="0">
              <a:lnSpc>
                <a:spcPct val="100000"/>
              </a:lnSpc>
              <a:spcBef>
                <a:spcPts val="0"/>
              </a:spcBef>
              <a:spcAft>
                <a:spcPts val="0"/>
              </a:spcAft>
              <a:buClr>
                <a:srgbClr val="434343"/>
              </a:buClr>
              <a:buSzPts val="1600"/>
              <a:buFont typeface="Raleway"/>
              <a:buChar char="●"/>
            </a:pPr>
            <a:r>
              <a:rPr lang="pt-BR" sz="1600" b="0" i="0" u="none" strike="noStrike" cap="none">
                <a:solidFill>
                  <a:srgbClr val="434343"/>
                </a:solidFill>
                <a:latin typeface="Raleway"/>
                <a:ea typeface="Raleway"/>
                <a:cs typeface="Raleway"/>
                <a:sym typeface="Raleway"/>
              </a:rPr>
              <a:t>Assessoramento sobre os benefícios da Comunidade Digital House</a:t>
            </a:r>
            <a:endParaRPr sz="1600" b="0" i="0" u="none" strike="noStrike" cap="none">
              <a:solidFill>
                <a:srgbClr val="434343"/>
              </a:solidFill>
              <a:latin typeface="Raleway"/>
              <a:ea typeface="Raleway"/>
              <a:cs typeface="Raleway"/>
              <a:sym typeface="Raleway"/>
            </a:endParaRPr>
          </a:p>
        </p:txBody>
      </p:sp>
      <p:sp>
        <p:nvSpPr>
          <p:cNvPr id="3102" name="Google Shape;3102;p139"/>
          <p:cNvSpPr txBox="1"/>
          <p:nvPr/>
        </p:nvSpPr>
        <p:spPr>
          <a:xfrm>
            <a:off x="981675" y="1403950"/>
            <a:ext cx="3701700" cy="490200"/>
          </a:xfrm>
          <a:prstGeom prst="rect">
            <a:avLst/>
          </a:prstGeom>
          <a:noFill/>
          <a:ln>
            <a:noFill/>
          </a:ln>
        </p:spPr>
        <p:txBody>
          <a:bodyPr spcFirstLastPara="1" wrap="square" lIns="91425" tIns="91425" rIns="91425" bIns="91425" rtlCol="0" anchor="ctr" anchorCtr="0">
            <a:noAutofit/>
          </a:bodyPr>
          <a:lstStyle/>
          <a:p>
            <a:pPr marL="0" marR="0" lvl="0" indent="0" algn="l" rtl="0">
              <a:lnSpc>
                <a:spcPct val="100000"/>
              </a:lnSpc>
              <a:spcBef>
                <a:spcPts val="0"/>
              </a:spcBef>
              <a:spcAft>
                <a:spcPts val="0"/>
              </a:spcAft>
              <a:buClr>
                <a:schemeClr val="dk1"/>
              </a:buClr>
              <a:buSzPts val="1600"/>
              <a:buFont typeface="Raleway"/>
              <a:buNone/>
            </a:pPr>
            <a:r>
              <a:rPr lang="pt-BR" sz="1600" b="0" i="0" u="none" strike="noStrike" cap="none">
                <a:solidFill>
                  <a:schemeClr val="dk1"/>
                </a:solidFill>
                <a:latin typeface="Raleway"/>
                <a:ea typeface="Raleway"/>
                <a:cs typeface="Raleway"/>
                <a:sym typeface="Raleway"/>
              </a:rPr>
              <a:t>Horário de atendimento: </a:t>
            </a:r>
            <a:r>
              <a:rPr lang="pt-BR" sz="1600" b="1" i="0" u="none" strike="noStrike" cap="none">
                <a:solidFill>
                  <a:schemeClr val="dk1"/>
                </a:solidFill>
                <a:latin typeface="Raleway"/>
                <a:ea typeface="Raleway"/>
                <a:cs typeface="Raleway"/>
                <a:sym typeface="Raleway"/>
              </a:rPr>
              <a:t>9h às 22h</a:t>
            </a:r>
            <a:endParaRPr sz="1400" b="1" i="0" u="none" strike="noStrike" cap="none">
              <a:solidFill>
                <a:schemeClr val="dk1"/>
              </a:solidFill>
            </a:endParaRPr>
          </a:p>
        </p:txBody>
      </p:sp>
      <p:pic>
        <p:nvPicPr>
          <p:cNvPr id="3103" name="Google Shape;3103;p139"/>
          <p:cNvPicPr preferRelativeResize="0"/>
          <p:nvPr/>
        </p:nvPicPr>
        <p:blipFill rotWithShape="1">
          <a:blip r:embed="rId3">
            <a:alphaModFix/>
          </a:blip>
          <a:srcRect/>
          <a:stretch/>
        </p:blipFill>
        <p:spPr>
          <a:xfrm>
            <a:off x="4683375" y="1151750"/>
            <a:ext cx="4097649" cy="2255950"/>
          </a:xfrm>
          <a:prstGeom prst="rect">
            <a:avLst/>
          </a:prstGeom>
          <a:noFill/>
          <a:ln w="19050" cap="flat" cmpd="sng">
            <a:solidFill>
              <a:schemeClr val="dk2"/>
            </a:solidFill>
            <a:prstDash val="solid"/>
            <a:round/>
            <a:headEnd type="none" w="sm" len="sm"/>
            <a:tailEnd type="none" w="sm" len="sm"/>
          </a:ln>
        </p:spPr>
      </p:pic>
      <p:sp>
        <p:nvSpPr>
          <p:cNvPr id="3104" name="Google Shape;3104;p139"/>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a:t>DEPTO. DE ALUNOS</a:t>
            </a:r>
            <a:endParaRPr sz="1400" b="1" i="0" u="none" strike="noStrike" cap="none">
              <a:solidFill>
                <a:schemeClr val="dk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8"/>
        <p:cNvGrpSpPr/>
        <p:nvPr/>
      </p:nvGrpSpPr>
      <p:grpSpPr>
        <a:xfrm>
          <a:off x="0" y="0"/>
          <a:ext cx="0" cy="0"/>
          <a:chOff x="0" y="0"/>
          <a:chExt cx="0" cy="0"/>
        </a:xfrm>
      </p:grpSpPr>
      <p:sp>
        <p:nvSpPr>
          <p:cNvPr id="3109" name="Google Shape;3109;p140"/>
          <p:cNvSpPr txBox="1"/>
          <p:nvPr/>
        </p:nvSpPr>
        <p:spPr>
          <a:xfrm>
            <a:off x="986338" y="3626624"/>
            <a:ext cx="7705200" cy="1352100"/>
          </a:xfrm>
          <a:prstGeom prst="rect">
            <a:avLst/>
          </a:prstGeom>
          <a:noFill/>
          <a:ln>
            <a:noFill/>
          </a:ln>
        </p:spPr>
        <p:txBody>
          <a:bodyPr spcFirstLastPara="1" wrap="square" lIns="91425" tIns="91425" rIns="91425" bIns="91425" rtlCol="0" anchor="t" anchorCtr="0">
            <a:noAutofit/>
          </a:bodyPr>
          <a:lstStyle/>
          <a:p>
            <a:pPr marL="457200" lvl="0" indent="-330200" algn="l" rtl="0">
              <a:spcBef>
                <a:spcPts val="0"/>
              </a:spcBef>
              <a:spcAft>
                <a:spcPts val="0"/>
              </a:spcAft>
              <a:buClr>
                <a:srgbClr val="434343"/>
              </a:buClr>
              <a:buSzPts val="1600"/>
              <a:buFont typeface="Raleway"/>
              <a:buChar char="●"/>
            </a:pPr>
            <a:r>
              <a:rPr lang="pt-BR" sz="1600">
                <a:solidFill>
                  <a:schemeClr val="dk1"/>
                </a:solidFill>
                <a:latin typeface="Raleway"/>
                <a:ea typeface="Raleway"/>
                <a:cs typeface="Raleway"/>
                <a:sym typeface="Raleway"/>
              </a:rPr>
              <a:t>Entrevistas de </a:t>
            </a:r>
            <a:r>
              <a:rPr lang="pt-BR" sz="1600" b="1">
                <a:solidFill>
                  <a:schemeClr val="dk1"/>
                </a:solidFill>
                <a:latin typeface="Raleway"/>
                <a:ea typeface="Raleway"/>
                <a:cs typeface="Raleway"/>
                <a:sym typeface="Raleway"/>
              </a:rPr>
              <a:t>Coaching</a:t>
            </a:r>
            <a:r>
              <a:rPr lang="pt-BR" sz="1600">
                <a:solidFill>
                  <a:schemeClr val="dk1"/>
                </a:solidFill>
                <a:latin typeface="Raleway"/>
                <a:ea typeface="Raleway"/>
                <a:cs typeface="Raleway"/>
                <a:sym typeface="Raleway"/>
              </a:rPr>
              <a:t> personalizado</a:t>
            </a:r>
            <a:endParaRPr sz="1600" b="0" i="0" u="none" strike="noStrike" cap="none">
              <a:solidFill>
                <a:srgbClr val="434343"/>
              </a:solidFill>
              <a:latin typeface="Raleway"/>
              <a:ea typeface="Raleway"/>
              <a:cs typeface="Raleway"/>
              <a:sym typeface="Raleway"/>
            </a:endParaRPr>
          </a:p>
          <a:p>
            <a:pPr marL="457200" lvl="0" indent="-330200" algn="l" rtl="0">
              <a:spcBef>
                <a:spcPts val="0"/>
              </a:spcBef>
              <a:spcAft>
                <a:spcPts val="0"/>
              </a:spcAft>
              <a:buClr>
                <a:srgbClr val="434343"/>
              </a:buClr>
              <a:buSzPts val="1600"/>
              <a:buFont typeface="Raleway"/>
              <a:buChar char="●"/>
            </a:pPr>
            <a:r>
              <a:rPr lang="pt-BR" sz="1600" b="1">
                <a:solidFill>
                  <a:schemeClr val="dk1"/>
                </a:solidFill>
                <a:latin typeface="Raleway"/>
                <a:ea typeface="Raleway"/>
                <a:cs typeface="Raleway"/>
                <a:sym typeface="Raleway"/>
              </a:rPr>
              <a:t>Oficinas</a:t>
            </a:r>
            <a:r>
              <a:rPr lang="pt-BR" sz="1600">
                <a:solidFill>
                  <a:schemeClr val="dk1"/>
                </a:solidFill>
                <a:latin typeface="Raleway"/>
                <a:ea typeface="Raleway"/>
                <a:cs typeface="Raleway"/>
                <a:sym typeface="Raleway"/>
              </a:rPr>
              <a:t> com estratégias para CV Tech, </a:t>
            </a:r>
            <a:r>
              <a:rPr lang="pt-BR" sz="1600" b="1">
                <a:solidFill>
                  <a:schemeClr val="dk1"/>
                </a:solidFill>
                <a:latin typeface="Raleway"/>
                <a:ea typeface="Raleway"/>
                <a:cs typeface="Raleway"/>
                <a:sym typeface="Raleway"/>
              </a:rPr>
              <a:t>LinkedIn</a:t>
            </a:r>
            <a:r>
              <a:rPr lang="pt-BR" sz="1600">
                <a:solidFill>
                  <a:schemeClr val="dk1"/>
                </a:solidFill>
                <a:latin typeface="Raleway"/>
                <a:ea typeface="Raleway"/>
                <a:cs typeface="Raleway"/>
                <a:sym typeface="Raleway"/>
              </a:rPr>
              <a:t>, Comunicação não verbal em entrevistas</a:t>
            </a:r>
            <a:endParaRPr sz="1600" b="0" i="0" u="none" strike="noStrike" cap="none">
              <a:solidFill>
                <a:srgbClr val="434343"/>
              </a:solidFill>
              <a:latin typeface="Raleway"/>
              <a:ea typeface="Raleway"/>
              <a:cs typeface="Raleway"/>
              <a:sym typeface="Raleway"/>
            </a:endParaRPr>
          </a:p>
          <a:p>
            <a:pPr marL="457200" lvl="0" indent="-330200" algn="l" rtl="0">
              <a:spcBef>
                <a:spcPts val="0"/>
              </a:spcBef>
              <a:spcAft>
                <a:spcPts val="0"/>
              </a:spcAft>
              <a:buClr>
                <a:schemeClr val="dk1"/>
              </a:buClr>
              <a:buSzPts val="1600"/>
              <a:buFont typeface="Raleway"/>
              <a:buChar char="●"/>
            </a:pPr>
            <a:r>
              <a:rPr lang="pt-BR" sz="1600">
                <a:solidFill>
                  <a:schemeClr val="dk1"/>
                </a:solidFill>
                <a:latin typeface="Raleway"/>
                <a:ea typeface="Raleway"/>
                <a:cs typeface="Raleway"/>
                <a:sym typeface="Raleway"/>
              </a:rPr>
              <a:t>Estratégias para </a:t>
            </a:r>
            <a:r>
              <a:rPr lang="pt-BR" sz="1600" b="1">
                <a:solidFill>
                  <a:schemeClr val="dk1"/>
                </a:solidFill>
                <a:latin typeface="Raleway"/>
                <a:ea typeface="Raleway"/>
                <a:cs typeface="Raleway"/>
                <a:sym typeface="Raleway"/>
              </a:rPr>
              <a:t>freelancers</a:t>
            </a:r>
            <a:r>
              <a:rPr lang="pt-BR" sz="1600">
                <a:solidFill>
                  <a:schemeClr val="dk1"/>
                </a:solidFill>
                <a:latin typeface="Raleway"/>
                <a:ea typeface="Raleway"/>
                <a:cs typeface="Raleway"/>
                <a:sym typeface="Raleway"/>
              </a:rPr>
              <a:t> e </a:t>
            </a:r>
            <a:r>
              <a:rPr lang="pt-BR" sz="1600" b="1">
                <a:solidFill>
                  <a:schemeClr val="dk1"/>
                </a:solidFill>
                <a:latin typeface="Raleway"/>
                <a:ea typeface="Raleway"/>
                <a:cs typeface="Raleway"/>
                <a:sym typeface="Raleway"/>
              </a:rPr>
              <a:t>empreendedores</a:t>
            </a:r>
            <a:endParaRPr sz="1600">
              <a:solidFill>
                <a:srgbClr val="434343"/>
              </a:solidFill>
              <a:latin typeface="Raleway"/>
              <a:ea typeface="Raleway"/>
              <a:cs typeface="Raleway"/>
              <a:sym typeface="Raleway"/>
            </a:endParaRPr>
          </a:p>
        </p:txBody>
      </p:sp>
      <p:sp>
        <p:nvSpPr>
          <p:cNvPr id="3110" name="Google Shape;3110;p14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14</a:t>
            </a:fld>
            <a:endParaRPr sz="1200" b="0" i="0" u="none" strike="noStrike" cap="none">
              <a:solidFill>
                <a:srgbClr val="888888"/>
              </a:solidFill>
              <a:latin typeface="Calibri"/>
              <a:ea typeface="Calibri"/>
              <a:cs typeface="Calibri"/>
              <a:sym typeface="Calibri"/>
            </a:endParaRPr>
          </a:p>
        </p:txBody>
      </p:sp>
      <p:pic>
        <p:nvPicPr>
          <p:cNvPr id="3111" name="Google Shape;3111;p140"/>
          <p:cNvPicPr preferRelativeResize="0"/>
          <p:nvPr/>
        </p:nvPicPr>
        <p:blipFill rotWithShape="1">
          <a:blip r:embed="rId3">
            <a:alphaModFix/>
          </a:blip>
          <a:srcRect/>
          <a:stretch/>
        </p:blipFill>
        <p:spPr>
          <a:xfrm>
            <a:off x="5115950" y="1151738"/>
            <a:ext cx="3665075" cy="2416271"/>
          </a:xfrm>
          <a:prstGeom prst="rect">
            <a:avLst/>
          </a:prstGeom>
          <a:noFill/>
          <a:ln w="19050" cap="flat" cmpd="sng">
            <a:solidFill>
              <a:schemeClr val="dk2"/>
            </a:solidFill>
            <a:prstDash val="solid"/>
            <a:round/>
            <a:headEnd type="none" w="sm" len="sm"/>
            <a:tailEnd type="none" w="sm" len="sm"/>
          </a:ln>
        </p:spPr>
      </p:pic>
      <p:sp>
        <p:nvSpPr>
          <p:cNvPr id="3112" name="Google Shape;3112;p140"/>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lvl="0" indent="0" algn="l" rtl="0">
              <a:spcBef>
                <a:spcPts val="0"/>
              </a:spcBef>
              <a:spcAft>
                <a:spcPts val="0"/>
              </a:spcAft>
              <a:buClr>
                <a:schemeClr val="accent3"/>
              </a:buClr>
              <a:buSzPts val="1600"/>
              <a:buFont typeface="Raleway"/>
              <a:buNone/>
            </a:pPr>
            <a:r>
              <a:rPr lang="pt-BR" sz="1600">
                <a:solidFill>
                  <a:schemeClr val="accent3"/>
                </a:solidFill>
              </a:rPr>
              <a:t>DEPTO. DE DESENVOLVIMENTO PROFISSIONAL E SERVIÇOS PARA EX-ALUNOS</a:t>
            </a:r>
            <a:endParaRPr sz="1400" b="1" i="0" u="none" strike="noStrike" cap="none">
              <a:solidFill>
                <a:schemeClr val="dk1"/>
              </a:solidFill>
              <a:latin typeface="Raleway"/>
              <a:ea typeface="Raleway"/>
              <a:cs typeface="Raleway"/>
              <a:sym typeface="Raleway"/>
            </a:endParaRPr>
          </a:p>
        </p:txBody>
      </p:sp>
      <p:sp>
        <p:nvSpPr>
          <p:cNvPr id="3113" name="Google Shape;3113;p140"/>
          <p:cNvSpPr txBox="1"/>
          <p:nvPr/>
        </p:nvSpPr>
        <p:spPr>
          <a:xfrm>
            <a:off x="986338" y="2543013"/>
            <a:ext cx="3234000" cy="661200"/>
          </a:xfrm>
          <a:prstGeom prst="rect">
            <a:avLst/>
          </a:prstGeom>
          <a:noFill/>
          <a:ln>
            <a:noFill/>
          </a:ln>
        </p:spPr>
        <p:txBody>
          <a:bodyPr spcFirstLastPara="1" wrap="square" lIns="91425" tIns="91425" rIns="91425" bIns="91425" rtlCol="0" anchor="ctr" anchorCtr="0">
            <a:noAutofit/>
          </a:bodyPr>
          <a:lstStyle/>
          <a:p>
            <a:pPr marL="0" lvl="0" indent="0" algn="l" rtl="0">
              <a:spcBef>
                <a:spcPts val="0"/>
              </a:spcBef>
              <a:spcAft>
                <a:spcPts val="0"/>
              </a:spcAft>
              <a:buClr>
                <a:srgbClr val="CC0000"/>
              </a:buClr>
              <a:buSzPts val="1600"/>
              <a:buFont typeface="Raleway"/>
              <a:buNone/>
            </a:pPr>
            <a:r>
              <a:rPr lang="pt-BR" sz="1600" b="1">
                <a:solidFill>
                  <a:srgbClr val="CC0000"/>
                </a:solidFill>
                <a:latin typeface="Raleway"/>
                <a:ea typeface="Raleway"/>
                <a:cs typeface="Raleway"/>
                <a:sym typeface="Raleway"/>
              </a:rPr>
              <a:t>graduados@digitalhouse.com</a:t>
            </a:r>
            <a:endParaRPr sz="1400" b="0" i="0" u="none" strike="noStrike" cap="none">
              <a:solidFill>
                <a:schemeClr val="accent2"/>
              </a:solidFill>
              <a:latin typeface="Arial"/>
              <a:ea typeface="Arial"/>
              <a:cs typeface="Arial"/>
              <a:sym typeface="Arial"/>
            </a:endParaRPr>
          </a:p>
        </p:txBody>
      </p:sp>
      <p:sp>
        <p:nvSpPr>
          <p:cNvPr id="3114" name="Google Shape;3114;p140"/>
          <p:cNvSpPr txBox="1"/>
          <p:nvPr/>
        </p:nvSpPr>
        <p:spPr>
          <a:xfrm>
            <a:off x="986338" y="1403938"/>
            <a:ext cx="3701700" cy="490200"/>
          </a:xfrm>
          <a:prstGeom prst="rect">
            <a:avLst/>
          </a:prstGeom>
          <a:noFill/>
          <a:ln>
            <a:noFill/>
          </a:ln>
        </p:spPr>
        <p:txBody>
          <a:bodyPr spcFirstLastPara="1" wrap="square" lIns="91425" tIns="91425" rIns="91425" bIns="91425" rtlCol="0" anchor="ctr" anchorCtr="0">
            <a:noAutofit/>
          </a:bodyPr>
          <a:lstStyle/>
          <a:p>
            <a:pPr marL="0" lvl="0" indent="0" algn="l" rtl="0">
              <a:spcBef>
                <a:spcPts val="0"/>
              </a:spcBef>
              <a:spcAft>
                <a:spcPts val="0"/>
              </a:spcAft>
              <a:buClr>
                <a:schemeClr val="dk1"/>
              </a:buClr>
              <a:buSzPts val="1600"/>
              <a:buFont typeface="Raleway"/>
              <a:buNone/>
            </a:pPr>
            <a:r>
              <a:rPr lang="pt-BR" sz="1600">
                <a:solidFill>
                  <a:schemeClr val="dk1"/>
                </a:solidFill>
                <a:latin typeface="Raleway"/>
                <a:ea typeface="Raleway"/>
                <a:cs typeface="Raleway"/>
                <a:sym typeface="Raleway"/>
              </a:rPr>
              <a:t>Nossas ações começam na</a:t>
            </a:r>
            <a:endParaRPr sz="1600">
              <a:solidFill>
                <a:schemeClr val="dk1"/>
              </a:solidFill>
              <a:latin typeface="Raleway"/>
              <a:ea typeface="Raleway"/>
              <a:cs typeface="Raleway"/>
              <a:sym typeface="Raleway"/>
            </a:endParaRPr>
          </a:p>
          <a:p>
            <a:pPr marL="0" lvl="0" indent="0" algn="r" rtl="0">
              <a:spcBef>
                <a:spcPts val="0"/>
              </a:spcBef>
              <a:spcAft>
                <a:spcPts val="0"/>
              </a:spcAft>
              <a:buClr>
                <a:schemeClr val="dk1"/>
              </a:buClr>
              <a:buSzPts val="1600"/>
              <a:buFont typeface="Raleway"/>
              <a:buNone/>
            </a:pPr>
            <a:r>
              <a:rPr lang="pt-BR" sz="1600" b="1">
                <a:solidFill>
                  <a:schemeClr val="dk1"/>
                </a:solidFill>
                <a:latin typeface="Raleway"/>
                <a:ea typeface="Raleway"/>
                <a:cs typeface="Raleway"/>
                <a:sym typeface="Raleway"/>
              </a:rPr>
              <a:t>metade do semestre</a:t>
            </a:r>
            <a:r>
              <a:rPr lang="pt-BR" sz="1600">
                <a:solidFill>
                  <a:schemeClr val="dk1"/>
                </a:solidFill>
                <a:latin typeface="Raleway"/>
                <a:ea typeface="Raleway"/>
                <a:cs typeface="Raleway"/>
                <a:sym typeface="Raleway"/>
              </a:rPr>
              <a:t>!</a:t>
            </a:r>
            <a:endParaRPr sz="1600">
              <a:solidFill>
                <a:schemeClr val="dk1"/>
              </a:solidFill>
              <a:latin typeface="Raleway"/>
              <a:ea typeface="Raleway"/>
              <a:cs typeface="Raleway"/>
              <a:sym typeface="Raleway"/>
            </a:endParaRPr>
          </a:p>
        </p:txBody>
      </p:sp>
      <p:sp>
        <p:nvSpPr>
          <p:cNvPr id="3115" name="Google Shape;3115;p140"/>
          <p:cNvSpPr/>
          <p:nvPr/>
        </p:nvSpPr>
        <p:spPr>
          <a:xfrm>
            <a:off x="447800" y="1451200"/>
            <a:ext cx="393300" cy="395700"/>
          </a:xfrm>
          <a:custGeom>
            <a:avLst/>
            <a:gdLst/>
            <a:ahLst/>
            <a:cxnLst/>
            <a:rect l="l" t="t" r="r" b="b"/>
            <a:pathLst>
              <a:path w="120000" h="120000" extrusionOk="0">
                <a:moveTo>
                  <a:pt x="25945" y="36972"/>
                </a:moveTo>
                <a:cubicBezTo>
                  <a:pt x="24648" y="36324"/>
                  <a:pt x="22702" y="36972"/>
                  <a:pt x="22054" y="38270"/>
                </a:cubicBezTo>
                <a:cubicBezTo>
                  <a:pt x="21405" y="39567"/>
                  <a:pt x="21405" y="40864"/>
                  <a:pt x="22702" y="41513"/>
                </a:cubicBezTo>
                <a:cubicBezTo>
                  <a:pt x="24000" y="42810"/>
                  <a:pt x="25945" y="42162"/>
                  <a:pt x="26594" y="40864"/>
                </a:cubicBezTo>
                <a:cubicBezTo>
                  <a:pt x="27243" y="39567"/>
                  <a:pt x="27243" y="37621"/>
                  <a:pt x="25945" y="36972"/>
                </a:cubicBezTo>
                <a:close/>
                <a:moveTo>
                  <a:pt x="40864" y="92756"/>
                </a:moveTo>
                <a:cubicBezTo>
                  <a:pt x="39567" y="92108"/>
                  <a:pt x="37621" y="92756"/>
                  <a:pt x="36972" y="94054"/>
                </a:cubicBezTo>
                <a:cubicBezTo>
                  <a:pt x="36324" y="95351"/>
                  <a:pt x="36972" y="97297"/>
                  <a:pt x="38270" y="97945"/>
                </a:cubicBezTo>
                <a:cubicBezTo>
                  <a:pt x="39567" y="98594"/>
                  <a:pt x="40864" y="97945"/>
                  <a:pt x="41513" y="96648"/>
                </a:cubicBezTo>
                <a:cubicBezTo>
                  <a:pt x="42810" y="95351"/>
                  <a:pt x="42162" y="94054"/>
                  <a:pt x="40864" y="92756"/>
                </a:cubicBezTo>
                <a:close/>
                <a:moveTo>
                  <a:pt x="38270" y="22054"/>
                </a:moveTo>
                <a:cubicBezTo>
                  <a:pt x="36972" y="22702"/>
                  <a:pt x="36324" y="24648"/>
                  <a:pt x="36972" y="25945"/>
                </a:cubicBezTo>
                <a:cubicBezTo>
                  <a:pt x="37621" y="27243"/>
                  <a:pt x="39567" y="27243"/>
                  <a:pt x="40864" y="26594"/>
                </a:cubicBezTo>
                <a:cubicBezTo>
                  <a:pt x="42162" y="25945"/>
                  <a:pt x="42810" y="24000"/>
                  <a:pt x="41513" y="22702"/>
                </a:cubicBezTo>
                <a:cubicBezTo>
                  <a:pt x="40864" y="21405"/>
                  <a:pt x="39567" y="21405"/>
                  <a:pt x="38270" y="22054"/>
                </a:cubicBezTo>
                <a:close/>
                <a:moveTo>
                  <a:pt x="79135" y="26594"/>
                </a:moveTo>
                <a:cubicBezTo>
                  <a:pt x="80432" y="27243"/>
                  <a:pt x="82378" y="27243"/>
                  <a:pt x="83027" y="25945"/>
                </a:cubicBezTo>
                <a:cubicBezTo>
                  <a:pt x="83675" y="24648"/>
                  <a:pt x="83027" y="22702"/>
                  <a:pt x="81729" y="22054"/>
                </a:cubicBezTo>
                <a:cubicBezTo>
                  <a:pt x="80432" y="21405"/>
                  <a:pt x="79135" y="21405"/>
                  <a:pt x="77837" y="22702"/>
                </a:cubicBezTo>
                <a:cubicBezTo>
                  <a:pt x="77189" y="24000"/>
                  <a:pt x="77837" y="25945"/>
                  <a:pt x="79135" y="26594"/>
                </a:cubicBezTo>
                <a:close/>
                <a:moveTo>
                  <a:pt x="22702" y="77837"/>
                </a:moveTo>
                <a:cubicBezTo>
                  <a:pt x="21405" y="78486"/>
                  <a:pt x="21405" y="80432"/>
                  <a:pt x="22054" y="81729"/>
                </a:cubicBezTo>
                <a:cubicBezTo>
                  <a:pt x="22702" y="83027"/>
                  <a:pt x="24648" y="83675"/>
                  <a:pt x="25945" y="83027"/>
                </a:cubicBezTo>
                <a:cubicBezTo>
                  <a:pt x="27243" y="81729"/>
                  <a:pt x="27243" y="80432"/>
                  <a:pt x="26594" y="79135"/>
                </a:cubicBezTo>
                <a:cubicBezTo>
                  <a:pt x="25945" y="77837"/>
                  <a:pt x="24000" y="77189"/>
                  <a:pt x="22702" y="77837"/>
                </a:cubicBezTo>
                <a:close/>
                <a:moveTo>
                  <a:pt x="18810" y="57081"/>
                </a:moveTo>
                <a:cubicBezTo>
                  <a:pt x="17513" y="57081"/>
                  <a:pt x="16216" y="58378"/>
                  <a:pt x="16216" y="59675"/>
                </a:cubicBezTo>
                <a:cubicBezTo>
                  <a:pt x="16216" y="61621"/>
                  <a:pt x="17513" y="62918"/>
                  <a:pt x="18810" y="62918"/>
                </a:cubicBezTo>
                <a:cubicBezTo>
                  <a:pt x="20108" y="62918"/>
                  <a:pt x="21405" y="61621"/>
                  <a:pt x="21405" y="59675"/>
                </a:cubicBezTo>
                <a:cubicBezTo>
                  <a:pt x="21405" y="58378"/>
                  <a:pt x="20108" y="57081"/>
                  <a:pt x="18810" y="57081"/>
                </a:cubicBezTo>
                <a:close/>
                <a:moveTo>
                  <a:pt x="96648" y="77837"/>
                </a:moveTo>
                <a:cubicBezTo>
                  <a:pt x="95351" y="77189"/>
                  <a:pt x="94054" y="77837"/>
                  <a:pt x="93405" y="79135"/>
                </a:cubicBezTo>
                <a:cubicBezTo>
                  <a:pt x="92108" y="80432"/>
                  <a:pt x="92756" y="81729"/>
                  <a:pt x="94054" y="83027"/>
                </a:cubicBezTo>
                <a:cubicBezTo>
                  <a:pt x="95351" y="83675"/>
                  <a:pt x="97297" y="83027"/>
                  <a:pt x="97945" y="81729"/>
                </a:cubicBezTo>
                <a:cubicBezTo>
                  <a:pt x="98594" y="80432"/>
                  <a:pt x="97945" y="78486"/>
                  <a:pt x="96648" y="77837"/>
                </a:cubicBezTo>
                <a:close/>
                <a:moveTo>
                  <a:pt x="94054" y="36972"/>
                </a:moveTo>
                <a:cubicBezTo>
                  <a:pt x="92756" y="37621"/>
                  <a:pt x="92108" y="39567"/>
                  <a:pt x="93405" y="40864"/>
                </a:cubicBezTo>
                <a:cubicBezTo>
                  <a:pt x="94054" y="42162"/>
                  <a:pt x="95351" y="42810"/>
                  <a:pt x="96648" y="41513"/>
                </a:cubicBezTo>
                <a:cubicBezTo>
                  <a:pt x="97945" y="40864"/>
                  <a:pt x="98594" y="39567"/>
                  <a:pt x="97945" y="38270"/>
                </a:cubicBezTo>
                <a:cubicBezTo>
                  <a:pt x="97297" y="36972"/>
                  <a:pt x="95351" y="36324"/>
                  <a:pt x="94054" y="36972"/>
                </a:cubicBezTo>
                <a:close/>
                <a:moveTo>
                  <a:pt x="101189" y="57081"/>
                </a:moveTo>
                <a:cubicBezTo>
                  <a:pt x="99243" y="57081"/>
                  <a:pt x="97945" y="58378"/>
                  <a:pt x="97945" y="59675"/>
                </a:cubicBezTo>
                <a:cubicBezTo>
                  <a:pt x="97945" y="61621"/>
                  <a:pt x="99243" y="62918"/>
                  <a:pt x="101189" y="62918"/>
                </a:cubicBezTo>
                <a:cubicBezTo>
                  <a:pt x="102486" y="62918"/>
                  <a:pt x="103783" y="61621"/>
                  <a:pt x="103783" y="59675"/>
                </a:cubicBezTo>
                <a:cubicBezTo>
                  <a:pt x="103783" y="58378"/>
                  <a:pt x="102486" y="57081"/>
                  <a:pt x="101189" y="57081"/>
                </a:cubicBezTo>
                <a:close/>
                <a:moveTo>
                  <a:pt x="59675" y="0"/>
                </a:moveTo>
                <a:cubicBezTo>
                  <a:pt x="26594" y="0"/>
                  <a:pt x="0" y="26594"/>
                  <a:pt x="0" y="59675"/>
                </a:cubicBezTo>
                <a:cubicBezTo>
                  <a:pt x="0" y="93405"/>
                  <a:pt x="26594" y="120000"/>
                  <a:pt x="59675" y="120000"/>
                </a:cubicBezTo>
                <a:cubicBezTo>
                  <a:pt x="93405" y="120000"/>
                  <a:pt x="120000" y="93405"/>
                  <a:pt x="120000" y="59675"/>
                </a:cubicBezTo>
                <a:cubicBezTo>
                  <a:pt x="120000" y="26594"/>
                  <a:pt x="93405" y="0"/>
                  <a:pt x="59675" y="0"/>
                </a:cubicBezTo>
                <a:close/>
                <a:moveTo>
                  <a:pt x="59675" y="114810"/>
                </a:moveTo>
                <a:cubicBezTo>
                  <a:pt x="29837" y="114810"/>
                  <a:pt x="5189" y="90162"/>
                  <a:pt x="5189" y="59675"/>
                </a:cubicBezTo>
                <a:cubicBezTo>
                  <a:pt x="5189" y="29837"/>
                  <a:pt x="29837" y="5189"/>
                  <a:pt x="59675" y="5189"/>
                </a:cubicBezTo>
                <a:cubicBezTo>
                  <a:pt x="90162" y="5189"/>
                  <a:pt x="114810" y="29837"/>
                  <a:pt x="114810" y="59675"/>
                </a:cubicBezTo>
                <a:cubicBezTo>
                  <a:pt x="114810" y="90162"/>
                  <a:pt x="90162" y="114810"/>
                  <a:pt x="59675" y="114810"/>
                </a:cubicBezTo>
                <a:close/>
                <a:moveTo>
                  <a:pt x="84324" y="57081"/>
                </a:moveTo>
                <a:cubicBezTo>
                  <a:pt x="70702" y="57081"/>
                  <a:pt x="70702" y="57081"/>
                  <a:pt x="70702" y="57081"/>
                </a:cubicBezTo>
                <a:cubicBezTo>
                  <a:pt x="69405" y="53189"/>
                  <a:pt x="66810" y="50594"/>
                  <a:pt x="62918" y="49297"/>
                </a:cubicBezTo>
                <a:cubicBezTo>
                  <a:pt x="62918" y="18810"/>
                  <a:pt x="62918" y="18810"/>
                  <a:pt x="62918" y="18810"/>
                </a:cubicBezTo>
                <a:cubicBezTo>
                  <a:pt x="62918" y="17513"/>
                  <a:pt x="61621" y="16216"/>
                  <a:pt x="59675" y="16216"/>
                </a:cubicBezTo>
                <a:cubicBezTo>
                  <a:pt x="58378" y="16216"/>
                  <a:pt x="57081" y="17513"/>
                  <a:pt x="57081" y="18810"/>
                </a:cubicBezTo>
                <a:cubicBezTo>
                  <a:pt x="57081" y="49297"/>
                  <a:pt x="57081" y="49297"/>
                  <a:pt x="57081" y="49297"/>
                </a:cubicBezTo>
                <a:cubicBezTo>
                  <a:pt x="52540" y="50594"/>
                  <a:pt x="49297" y="54486"/>
                  <a:pt x="49297" y="59675"/>
                </a:cubicBezTo>
                <a:cubicBezTo>
                  <a:pt x="49297" y="66162"/>
                  <a:pt x="53837" y="70702"/>
                  <a:pt x="59675" y="70702"/>
                </a:cubicBezTo>
                <a:cubicBezTo>
                  <a:pt x="64864" y="70702"/>
                  <a:pt x="69405" y="67459"/>
                  <a:pt x="70702" y="62918"/>
                </a:cubicBezTo>
                <a:cubicBezTo>
                  <a:pt x="84324" y="62918"/>
                  <a:pt x="84324" y="62918"/>
                  <a:pt x="84324" y="62918"/>
                </a:cubicBezTo>
                <a:cubicBezTo>
                  <a:pt x="86270" y="62918"/>
                  <a:pt x="87567" y="61621"/>
                  <a:pt x="87567" y="59675"/>
                </a:cubicBezTo>
                <a:cubicBezTo>
                  <a:pt x="87567" y="58378"/>
                  <a:pt x="86270" y="57081"/>
                  <a:pt x="84324" y="57081"/>
                </a:cubicBezTo>
                <a:close/>
                <a:moveTo>
                  <a:pt x="59675" y="65513"/>
                </a:moveTo>
                <a:cubicBezTo>
                  <a:pt x="57081" y="65513"/>
                  <a:pt x="54486" y="62918"/>
                  <a:pt x="54486" y="59675"/>
                </a:cubicBezTo>
                <a:cubicBezTo>
                  <a:pt x="54486" y="57081"/>
                  <a:pt x="57081" y="54486"/>
                  <a:pt x="59675" y="54486"/>
                </a:cubicBezTo>
                <a:cubicBezTo>
                  <a:pt x="62918" y="54486"/>
                  <a:pt x="65513" y="57081"/>
                  <a:pt x="65513" y="59675"/>
                </a:cubicBezTo>
                <a:cubicBezTo>
                  <a:pt x="65513" y="62918"/>
                  <a:pt x="62918" y="65513"/>
                  <a:pt x="59675" y="65513"/>
                </a:cubicBezTo>
                <a:close/>
                <a:moveTo>
                  <a:pt x="79135" y="92756"/>
                </a:moveTo>
                <a:cubicBezTo>
                  <a:pt x="77837" y="94054"/>
                  <a:pt x="77189" y="95351"/>
                  <a:pt x="77837" y="96648"/>
                </a:cubicBezTo>
                <a:cubicBezTo>
                  <a:pt x="79135" y="97945"/>
                  <a:pt x="80432" y="98594"/>
                  <a:pt x="81729" y="97945"/>
                </a:cubicBezTo>
                <a:cubicBezTo>
                  <a:pt x="83027" y="97297"/>
                  <a:pt x="83675" y="95351"/>
                  <a:pt x="83027" y="94054"/>
                </a:cubicBezTo>
                <a:cubicBezTo>
                  <a:pt x="82378" y="92756"/>
                  <a:pt x="80432" y="92108"/>
                  <a:pt x="79135" y="92756"/>
                </a:cubicBezTo>
                <a:close/>
                <a:moveTo>
                  <a:pt x="59675" y="97945"/>
                </a:moveTo>
                <a:cubicBezTo>
                  <a:pt x="58378" y="97945"/>
                  <a:pt x="57081" y="99243"/>
                  <a:pt x="57081" y="101189"/>
                </a:cubicBezTo>
                <a:cubicBezTo>
                  <a:pt x="57081" y="102486"/>
                  <a:pt x="58378" y="103783"/>
                  <a:pt x="59675" y="103783"/>
                </a:cubicBezTo>
                <a:cubicBezTo>
                  <a:pt x="61621" y="103783"/>
                  <a:pt x="62918" y="102486"/>
                  <a:pt x="62918" y="101189"/>
                </a:cubicBezTo>
                <a:cubicBezTo>
                  <a:pt x="62918" y="99243"/>
                  <a:pt x="61621" y="97945"/>
                  <a:pt x="59675" y="97945"/>
                </a:cubicBezTo>
                <a:close/>
              </a:path>
            </a:pathLst>
          </a:custGeom>
          <a:solidFill>
            <a:schemeClr val="accent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116" name="Google Shape;3116;p140"/>
          <p:cNvSpPr/>
          <p:nvPr/>
        </p:nvSpPr>
        <p:spPr>
          <a:xfrm>
            <a:off x="465038" y="2694683"/>
            <a:ext cx="358800" cy="357900"/>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117" name="Google Shape;3117;p140"/>
          <p:cNvSpPr/>
          <p:nvPr/>
        </p:nvSpPr>
        <p:spPr>
          <a:xfrm>
            <a:off x="465496" y="3900347"/>
            <a:ext cx="357900" cy="360000"/>
          </a:xfrm>
          <a:custGeom>
            <a:avLst/>
            <a:gdLst/>
            <a:ahLst/>
            <a:cxnLst/>
            <a:rect l="l" t="t" r="r" b="b"/>
            <a:pathLst>
              <a:path w="120000" h="120000" extrusionOk="0">
                <a:moveTo>
                  <a:pt x="101189" y="76129"/>
                </a:moveTo>
                <a:cubicBezTo>
                  <a:pt x="79135" y="76129"/>
                  <a:pt x="79135" y="76129"/>
                  <a:pt x="79135" y="76129"/>
                </a:cubicBezTo>
                <a:cubicBezTo>
                  <a:pt x="77837" y="76129"/>
                  <a:pt x="76540" y="77419"/>
                  <a:pt x="76540" y="78709"/>
                </a:cubicBezTo>
                <a:cubicBezTo>
                  <a:pt x="76540" y="80645"/>
                  <a:pt x="77837" y="81935"/>
                  <a:pt x="79135" y="81935"/>
                </a:cubicBezTo>
                <a:cubicBezTo>
                  <a:pt x="101189" y="81935"/>
                  <a:pt x="101189" y="81935"/>
                  <a:pt x="101189" y="81935"/>
                </a:cubicBezTo>
                <a:cubicBezTo>
                  <a:pt x="102486" y="81935"/>
                  <a:pt x="103783" y="80645"/>
                  <a:pt x="103783" y="78709"/>
                </a:cubicBezTo>
                <a:cubicBezTo>
                  <a:pt x="103783" y="77419"/>
                  <a:pt x="102486" y="76129"/>
                  <a:pt x="101189" y="76129"/>
                </a:cubicBezTo>
                <a:close/>
                <a:moveTo>
                  <a:pt x="101189" y="54193"/>
                </a:moveTo>
                <a:cubicBezTo>
                  <a:pt x="79135" y="54193"/>
                  <a:pt x="79135" y="54193"/>
                  <a:pt x="79135" y="54193"/>
                </a:cubicBezTo>
                <a:cubicBezTo>
                  <a:pt x="77837" y="54193"/>
                  <a:pt x="76540" y="55483"/>
                  <a:pt x="76540" y="57419"/>
                </a:cubicBezTo>
                <a:cubicBezTo>
                  <a:pt x="76540" y="58709"/>
                  <a:pt x="77837" y="60000"/>
                  <a:pt x="79135" y="60000"/>
                </a:cubicBezTo>
                <a:cubicBezTo>
                  <a:pt x="101189" y="60000"/>
                  <a:pt x="101189" y="60000"/>
                  <a:pt x="101189" y="60000"/>
                </a:cubicBezTo>
                <a:cubicBezTo>
                  <a:pt x="102486" y="60000"/>
                  <a:pt x="103783" y="58709"/>
                  <a:pt x="103783" y="57419"/>
                </a:cubicBezTo>
                <a:cubicBezTo>
                  <a:pt x="103783" y="55483"/>
                  <a:pt x="102486" y="54193"/>
                  <a:pt x="101189" y="54193"/>
                </a:cubicBezTo>
                <a:close/>
                <a:moveTo>
                  <a:pt x="114810" y="21935"/>
                </a:moveTo>
                <a:cubicBezTo>
                  <a:pt x="21405" y="21935"/>
                  <a:pt x="21405" y="21935"/>
                  <a:pt x="21405" y="21935"/>
                </a:cubicBezTo>
                <a:cubicBezTo>
                  <a:pt x="18810" y="21935"/>
                  <a:pt x="16216" y="24516"/>
                  <a:pt x="16216" y="27096"/>
                </a:cubicBezTo>
                <a:cubicBezTo>
                  <a:pt x="16216" y="38064"/>
                  <a:pt x="16216" y="38064"/>
                  <a:pt x="16216" y="38064"/>
                </a:cubicBezTo>
                <a:cubicBezTo>
                  <a:pt x="5189" y="38064"/>
                  <a:pt x="5189" y="38064"/>
                  <a:pt x="5189" y="38064"/>
                </a:cubicBezTo>
                <a:cubicBezTo>
                  <a:pt x="1945" y="38064"/>
                  <a:pt x="0" y="40645"/>
                  <a:pt x="0" y="43870"/>
                </a:cubicBezTo>
                <a:cubicBezTo>
                  <a:pt x="0" y="103225"/>
                  <a:pt x="0" y="103225"/>
                  <a:pt x="0" y="103225"/>
                </a:cubicBezTo>
                <a:cubicBezTo>
                  <a:pt x="0" y="112258"/>
                  <a:pt x="7135" y="120000"/>
                  <a:pt x="16216" y="120000"/>
                </a:cubicBezTo>
                <a:cubicBezTo>
                  <a:pt x="114810" y="120000"/>
                  <a:pt x="114810" y="120000"/>
                  <a:pt x="114810" y="120000"/>
                </a:cubicBezTo>
                <a:cubicBezTo>
                  <a:pt x="118054" y="120000"/>
                  <a:pt x="120000" y="117419"/>
                  <a:pt x="120000" y="114193"/>
                </a:cubicBezTo>
                <a:cubicBezTo>
                  <a:pt x="120000" y="27096"/>
                  <a:pt x="120000" y="27096"/>
                  <a:pt x="120000" y="27096"/>
                </a:cubicBezTo>
                <a:cubicBezTo>
                  <a:pt x="120000" y="24516"/>
                  <a:pt x="118054" y="21935"/>
                  <a:pt x="114810" y="21935"/>
                </a:cubicBezTo>
                <a:close/>
                <a:moveTo>
                  <a:pt x="114810" y="114193"/>
                </a:moveTo>
                <a:cubicBezTo>
                  <a:pt x="16216" y="114193"/>
                  <a:pt x="16216" y="114193"/>
                  <a:pt x="16216" y="114193"/>
                </a:cubicBezTo>
                <a:cubicBezTo>
                  <a:pt x="10378" y="114193"/>
                  <a:pt x="5189" y="109677"/>
                  <a:pt x="5189" y="103225"/>
                </a:cubicBezTo>
                <a:cubicBezTo>
                  <a:pt x="5189" y="43870"/>
                  <a:pt x="5189" y="43870"/>
                  <a:pt x="5189" y="43870"/>
                </a:cubicBezTo>
                <a:cubicBezTo>
                  <a:pt x="16216" y="43870"/>
                  <a:pt x="16216" y="43870"/>
                  <a:pt x="16216" y="43870"/>
                </a:cubicBezTo>
                <a:cubicBezTo>
                  <a:pt x="16216" y="100645"/>
                  <a:pt x="16216" y="100645"/>
                  <a:pt x="16216" y="100645"/>
                </a:cubicBezTo>
                <a:cubicBezTo>
                  <a:pt x="16216" y="102580"/>
                  <a:pt x="17513" y="103225"/>
                  <a:pt x="18810" y="103225"/>
                </a:cubicBezTo>
                <a:cubicBezTo>
                  <a:pt x="20756" y="103225"/>
                  <a:pt x="21405" y="102580"/>
                  <a:pt x="21405" y="100645"/>
                </a:cubicBezTo>
                <a:cubicBezTo>
                  <a:pt x="21405" y="27096"/>
                  <a:pt x="21405" y="27096"/>
                  <a:pt x="21405" y="27096"/>
                </a:cubicBezTo>
                <a:cubicBezTo>
                  <a:pt x="114810" y="27096"/>
                  <a:pt x="114810" y="27096"/>
                  <a:pt x="114810" y="27096"/>
                </a:cubicBezTo>
                <a:lnTo>
                  <a:pt x="114810" y="114193"/>
                </a:lnTo>
                <a:close/>
                <a:moveTo>
                  <a:pt x="90162" y="43870"/>
                </a:moveTo>
                <a:cubicBezTo>
                  <a:pt x="91459" y="43870"/>
                  <a:pt x="92756" y="42580"/>
                  <a:pt x="92756" y="40645"/>
                </a:cubicBezTo>
                <a:cubicBezTo>
                  <a:pt x="92756" y="39354"/>
                  <a:pt x="91459" y="38064"/>
                  <a:pt x="90162" y="38064"/>
                </a:cubicBezTo>
                <a:cubicBezTo>
                  <a:pt x="88864" y="38064"/>
                  <a:pt x="87567" y="39354"/>
                  <a:pt x="87567" y="40645"/>
                </a:cubicBezTo>
                <a:cubicBezTo>
                  <a:pt x="87567" y="42580"/>
                  <a:pt x="88864" y="43870"/>
                  <a:pt x="90162" y="43870"/>
                </a:cubicBezTo>
                <a:close/>
                <a:moveTo>
                  <a:pt x="35675" y="5806"/>
                </a:moveTo>
                <a:cubicBezTo>
                  <a:pt x="106378" y="5806"/>
                  <a:pt x="106378" y="5806"/>
                  <a:pt x="106378" y="5806"/>
                </a:cubicBezTo>
                <a:cubicBezTo>
                  <a:pt x="108324" y="5806"/>
                  <a:pt x="108972" y="4516"/>
                  <a:pt x="108972" y="2580"/>
                </a:cubicBezTo>
                <a:cubicBezTo>
                  <a:pt x="108972" y="1290"/>
                  <a:pt x="108324" y="0"/>
                  <a:pt x="106378" y="0"/>
                </a:cubicBezTo>
                <a:cubicBezTo>
                  <a:pt x="35675" y="0"/>
                  <a:pt x="35675" y="0"/>
                  <a:pt x="35675" y="0"/>
                </a:cubicBezTo>
                <a:cubicBezTo>
                  <a:pt x="33729" y="0"/>
                  <a:pt x="32432" y="1290"/>
                  <a:pt x="32432" y="2580"/>
                </a:cubicBezTo>
                <a:cubicBezTo>
                  <a:pt x="32432" y="4516"/>
                  <a:pt x="33729" y="5806"/>
                  <a:pt x="35675" y="5806"/>
                </a:cubicBezTo>
                <a:close/>
                <a:moveTo>
                  <a:pt x="101189" y="65161"/>
                </a:moveTo>
                <a:cubicBezTo>
                  <a:pt x="79135" y="65161"/>
                  <a:pt x="79135" y="65161"/>
                  <a:pt x="79135" y="65161"/>
                </a:cubicBezTo>
                <a:cubicBezTo>
                  <a:pt x="77837" y="65161"/>
                  <a:pt x="76540" y="66451"/>
                  <a:pt x="76540" y="68387"/>
                </a:cubicBezTo>
                <a:cubicBezTo>
                  <a:pt x="76540" y="69677"/>
                  <a:pt x="77837" y="70967"/>
                  <a:pt x="79135" y="70967"/>
                </a:cubicBezTo>
                <a:cubicBezTo>
                  <a:pt x="101189" y="70967"/>
                  <a:pt x="101189" y="70967"/>
                  <a:pt x="101189" y="70967"/>
                </a:cubicBezTo>
                <a:cubicBezTo>
                  <a:pt x="102486" y="70967"/>
                  <a:pt x="103783" y="69677"/>
                  <a:pt x="103783" y="68387"/>
                </a:cubicBezTo>
                <a:cubicBezTo>
                  <a:pt x="103783" y="66451"/>
                  <a:pt x="102486" y="65161"/>
                  <a:pt x="101189" y="65161"/>
                </a:cubicBezTo>
                <a:close/>
                <a:moveTo>
                  <a:pt x="27243" y="16129"/>
                </a:moveTo>
                <a:cubicBezTo>
                  <a:pt x="112216" y="16129"/>
                  <a:pt x="112216" y="16129"/>
                  <a:pt x="112216" y="16129"/>
                </a:cubicBezTo>
                <a:cubicBezTo>
                  <a:pt x="113513" y="16129"/>
                  <a:pt x="114810" y="15483"/>
                  <a:pt x="114810" y="13548"/>
                </a:cubicBezTo>
                <a:cubicBezTo>
                  <a:pt x="114810" y="12258"/>
                  <a:pt x="113513" y="10967"/>
                  <a:pt x="112216" y="10967"/>
                </a:cubicBezTo>
                <a:cubicBezTo>
                  <a:pt x="27243" y="10967"/>
                  <a:pt x="27243" y="10967"/>
                  <a:pt x="27243" y="10967"/>
                </a:cubicBezTo>
                <a:cubicBezTo>
                  <a:pt x="25945" y="10967"/>
                  <a:pt x="24648" y="12258"/>
                  <a:pt x="24648" y="13548"/>
                </a:cubicBezTo>
                <a:cubicBezTo>
                  <a:pt x="24648" y="15483"/>
                  <a:pt x="25945" y="16129"/>
                  <a:pt x="27243" y="16129"/>
                </a:cubicBezTo>
                <a:close/>
                <a:moveTo>
                  <a:pt x="101189" y="43870"/>
                </a:moveTo>
                <a:cubicBezTo>
                  <a:pt x="102486" y="43870"/>
                  <a:pt x="103783" y="42580"/>
                  <a:pt x="103783" y="40645"/>
                </a:cubicBezTo>
                <a:cubicBezTo>
                  <a:pt x="103783" y="39354"/>
                  <a:pt x="102486" y="38064"/>
                  <a:pt x="101189" y="38064"/>
                </a:cubicBezTo>
                <a:cubicBezTo>
                  <a:pt x="99243" y="38064"/>
                  <a:pt x="98594" y="39354"/>
                  <a:pt x="98594" y="40645"/>
                </a:cubicBezTo>
                <a:cubicBezTo>
                  <a:pt x="98594" y="42580"/>
                  <a:pt x="99243" y="43870"/>
                  <a:pt x="101189" y="43870"/>
                </a:cubicBezTo>
                <a:close/>
                <a:moveTo>
                  <a:pt x="35675" y="92903"/>
                </a:moveTo>
                <a:cubicBezTo>
                  <a:pt x="101189" y="92903"/>
                  <a:pt x="101189" y="92903"/>
                  <a:pt x="101189" y="92903"/>
                </a:cubicBezTo>
                <a:cubicBezTo>
                  <a:pt x="102486" y="92903"/>
                  <a:pt x="103783" y="91612"/>
                  <a:pt x="103783" y="89677"/>
                </a:cubicBezTo>
                <a:cubicBezTo>
                  <a:pt x="103783" y="88387"/>
                  <a:pt x="102486" y="87096"/>
                  <a:pt x="101189" y="87096"/>
                </a:cubicBezTo>
                <a:cubicBezTo>
                  <a:pt x="35675" y="87096"/>
                  <a:pt x="35675" y="87096"/>
                  <a:pt x="35675" y="87096"/>
                </a:cubicBezTo>
                <a:cubicBezTo>
                  <a:pt x="33729" y="87096"/>
                  <a:pt x="32432" y="88387"/>
                  <a:pt x="32432" y="89677"/>
                </a:cubicBezTo>
                <a:cubicBezTo>
                  <a:pt x="32432" y="91612"/>
                  <a:pt x="33729" y="92903"/>
                  <a:pt x="35675" y="92903"/>
                </a:cubicBezTo>
                <a:close/>
                <a:moveTo>
                  <a:pt x="57081" y="43870"/>
                </a:moveTo>
                <a:cubicBezTo>
                  <a:pt x="79135" y="43870"/>
                  <a:pt x="79135" y="43870"/>
                  <a:pt x="79135" y="43870"/>
                </a:cubicBezTo>
                <a:cubicBezTo>
                  <a:pt x="80432" y="43870"/>
                  <a:pt x="81729" y="42580"/>
                  <a:pt x="81729" y="40645"/>
                </a:cubicBezTo>
                <a:cubicBezTo>
                  <a:pt x="81729" y="39354"/>
                  <a:pt x="80432" y="38064"/>
                  <a:pt x="79135" y="38064"/>
                </a:cubicBezTo>
                <a:cubicBezTo>
                  <a:pt x="57081" y="38064"/>
                  <a:pt x="57081" y="38064"/>
                  <a:pt x="57081" y="38064"/>
                </a:cubicBezTo>
                <a:cubicBezTo>
                  <a:pt x="55783" y="38064"/>
                  <a:pt x="54486" y="39354"/>
                  <a:pt x="54486" y="40645"/>
                </a:cubicBezTo>
                <a:cubicBezTo>
                  <a:pt x="54486" y="42580"/>
                  <a:pt x="55783" y="43870"/>
                  <a:pt x="57081" y="43870"/>
                </a:cubicBezTo>
                <a:close/>
                <a:moveTo>
                  <a:pt x="35675" y="103225"/>
                </a:moveTo>
                <a:cubicBezTo>
                  <a:pt x="101189" y="103225"/>
                  <a:pt x="101189" y="103225"/>
                  <a:pt x="101189" y="103225"/>
                </a:cubicBezTo>
                <a:cubicBezTo>
                  <a:pt x="102486" y="103225"/>
                  <a:pt x="103783" y="102580"/>
                  <a:pt x="103783" y="100645"/>
                </a:cubicBezTo>
                <a:cubicBezTo>
                  <a:pt x="103783" y="99354"/>
                  <a:pt x="102486" y="98064"/>
                  <a:pt x="101189" y="98064"/>
                </a:cubicBezTo>
                <a:cubicBezTo>
                  <a:pt x="35675" y="98064"/>
                  <a:pt x="35675" y="98064"/>
                  <a:pt x="35675" y="98064"/>
                </a:cubicBezTo>
                <a:cubicBezTo>
                  <a:pt x="33729" y="98064"/>
                  <a:pt x="32432" y="99354"/>
                  <a:pt x="32432" y="100645"/>
                </a:cubicBezTo>
                <a:cubicBezTo>
                  <a:pt x="32432" y="102580"/>
                  <a:pt x="33729" y="103225"/>
                  <a:pt x="35675" y="103225"/>
                </a:cubicBezTo>
                <a:close/>
                <a:moveTo>
                  <a:pt x="35675" y="81935"/>
                </a:moveTo>
                <a:cubicBezTo>
                  <a:pt x="62918" y="81935"/>
                  <a:pt x="62918" y="81935"/>
                  <a:pt x="62918" y="81935"/>
                </a:cubicBezTo>
                <a:cubicBezTo>
                  <a:pt x="64216" y="81935"/>
                  <a:pt x="65513" y="80645"/>
                  <a:pt x="65513" y="78709"/>
                </a:cubicBezTo>
                <a:cubicBezTo>
                  <a:pt x="65513" y="57419"/>
                  <a:pt x="65513" y="57419"/>
                  <a:pt x="65513" y="57419"/>
                </a:cubicBezTo>
                <a:cubicBezTo>
                  <a:pt x="65513" y="55483"/>
                  <a:pt x="64216" y="54193"/>
                  <a:pt x="62918" y="54193"/>
                </a:cubicBezTo>
                <a:cubicBezTo>
                  <a:pt x="35675" y="54193"/>
                  <a:pt x="35675" y="54193"/>
                  <a:pt x="35675" y="54193"/>
                </a:cubicBezTo>
                <a:cubicBezTo>
                  <a:pt x="33729" y="54193"/>
                  <a:pt x="32432" y="55483"/>
                  <a:pt x="32432" y="57419"/>
                </a:cubicBezTo>
                <a:cubicBezTo>
                  <a:pt x="32432" y="78709"/>
                  <a:pt x="32432" y="78709"/>
                  <a:pt x="32432" y="78709"/>
                </a:cubicBezTo>
                <a:cubicBezTo>
                  <a:pt x="32432" y="80645"/>
                  <a:pt x="33729" y="81935"/>
                  <a:pt x="35675" y="81935"/>
                </a:cubicBezTo>
                <a:close/>
                <a:moveTo>
                  <a:pt x="38270" y="60000"/>
                </a:moveTo>
                <a:cubicBezTo>
                  <a:pt x="59675" y="60000"/>
                  <a:pt x="59675" y="60000"/>
                  <a:pt x="59675" y="60000"/>
                </a:cubicBezTo>
                <a:cubicBezTo>
                  <a:pt x="59675" y="76129"/>
                  <a:pt x="59675" y="76129"/>
                  <a:pt x="59675" y="76129"/>
                </a:cubicBezTo>
                <a:cubicBezTo>
                  <a:pt x="38270" y="76129"/>
                  <a:pt x="38270" y="76129"/>
                  <a:pt x="38270" y="76129"/>
                </a:cubicBezTo>
                <a:lnTo>
                  <a:pt x="38270" y="60000"/>
                </a:lnTo>
                <a:close/>
                <a:moveTo>
                  <a:pt x="35675" y="43870"/>
                </a:moveTo>
                <a:cubicBezTo>
                  <a:pt x="36972" y="43870"/>
                  <a:pt x="38270" y="42580"/>
                  <a:pt x="38270" y="40645"/>
                </a:cubicBezTo>
                <a:cubicBezTo>
                  <a:pt x="38270" y="39354"/>
                  <a:pt x="36972" y="38064"/>
                  <a:pt x="35675" y="38064"/>
                </a:cubicBezTo>
                <a:cubicBezTo>
                  <a:pt x="33729" y="38064"/>
                  <a:pt x="32432" y="39354"/>
                  <a:pt x="32432" y="40645"/>
                </a:cubicBezTo>
                <a:cubicBezTo>
                  <a:pt x="32432" y="42580"/>
                  <a:pt x="33729" y="43870"/>
                  <a:pt x="35675" y="43870"/>
                </a:cubicBezTo>
                <a:close/>
                <a:moveTo>
                  <a:pt x="46054" y="43870"/>
                </a:moveTo>
                <a:cubicBezTo>
                  <a:pt x="48000" y="43870"/>
                  <a:pt x="49297" y="42580"/>
                  <a:pt x="49297" y="40645"/>
                </a:cubicBezTo>
                <a:cubicBezTo>
                  <a:pt x="49297" y="39354"/>
                  <a:pt x="48000" y="38064"/>
                  <a:pt x="46054" y="38064"/>
                </a:cubicBezTo>
                <a:cubicBezTo>
                  <a:pt x="44756" y="38064"/>
                  <a:pt x="43459" y="39354"/>
                  <a:pt x="43459" y="40645"/>
                </a:cubicBezTo>
                <a:cubicBezTo>
                  <a:pt x="43459" y="42580"/>
                  <a:pt x="44756" y="43870"/>
                  <a:pt x="46054" y="43870"/>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1"/>
        <p:cNvGrpSpPr/>
        <p:nvPr/>
      </p:nvGrpSpPr>
      <p:grpSpPr>
        <a:xfrm>
          <a:off x="0" y="0"/>
          <a:ext cx="0" cy="0"/>
          <a:chOff x="0" y="0"/>
          <a:chExt cx="0" cy="0"/>
        </a:xfrm>
      </p:grpSpPr>
      <p:sp>
        <p:nvSpPr>
          <p:cNvPr id="3122" name="Google Shape;3122;p14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15</a:t>
            </a:fld>
            <a:endParaRPr sz="1200" b="0" i="0" u="none" strike="noStrike" cap="none">
              <a:solidFill>
                <a:srgbClr val="888888"/>
              </a:solidFill>
              <a:latin typeface="Calibri"/>
              <a:ea typeface="Calibri"/>
              <a:cs typeface="Calibri"/>
              <a:sym typeface="Calibri"/>
            </a:endParaRPr>
          </a:p>
        </p:txBody>
      </p:sp>
      <p:sp>
        <p:nvSpPr>
          <p:cNvPr id="3123" name="Google Shape;3123;p141"/>
          <p:cNvSpPr txBox="1"/>
          <p:nvPr/>
        </p:nvSpPr>
        <p:spPr>
          <a:xfrm>
            <a:off x="511401" y="1680125"/>
            <a:ext cx="3761700" cy="4002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24" name="Google Shape;3124;p141"/>
          <p:cNvPicPr preferRelativeResize="0"/>
          <p:nvPr/>
        </p:nvPicPr>
        <p:blipFill rotWithShape="1">
          <a:blip r:embed="rId3">
            <a:alphaModFix/>
          </a:blip>
          <a:srcRect/>
          <a:stretch/>
        </p:blipFill>
        <p:spPr>
          <a:xfrm>
            <a:off x="4586476" y="1151747"/>
            <a:ext cx="4194543" cy="2579253"/>
          </a:xfrm>
          <a:prstGeom prst="rect">
            <a:avLst/>
          </a:prstGeom>
          <a:noFill/>
          <a:ln w="19050" cap="flat" cmpd="sng">
            <a:solidFill>
              <a:schemeClr val="dk2"/>
            </a:solidFill>
            <a:prstDash val="solid"/>
            <a:round/>
            <a:headEnd type="none" w="sm" len="sm"/>
            <a:tailEnd type="none" w="sm" len="sm"/>
          </a:ln>
        </p:spPr>
      </p:pic>
      <p:sp>
        <p:nvSpPr>
          <p:cNvPr id="3125" name="Google Shape;3125;p141"/>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a:t>DEPTO. DE ADMINISTRAÇÃO E COBRANÇAS</a:t>
            </a:r>
            <a:endParaRPr sz="1400" b="1" i="0" u="none" strike="noStrike" cap="none">
              <a:solidFill>
                <a:schemeClr val="dk1"/>
              </a:solidFill>
              <a:latin typeface="Raleway"/>
              <a:ea typeface="Raleway"/>
              <a:cs typeface="Raleway"/>
              <a:sym typeface="Raleway"/>
            </a:endParaRPr>
          </a:p>
        </p:txBody>
      </p:sp>
      <p:sp>
        <p:nvSpPr>
          <p:cNvPr id="3126" name="Google Shape;3126;p141"/>
          <p:cNvSpPr/>
          <p:nvPr/>
        </p:nvSpPr>
        <p:spPr>
          <a:xfrm>
            <a:off x="447800" y="1451200"/>
            <a:ext cx="393300" cy="395700"/>
          </a:xfrm>
          <a:custGeom>
            <a:avLst/>
            <a:gdLst/>
            <a:ahLst/>
            <a:cxnLst/>
            <a:rect l="l" t="t" r="r" b="b"/>
            <a:pathLst>
              <a:path w="120000" h="120000" extrusionOk="0">
                <a:moveTo>
                  <a:pt x="25945" y="36972"/>
                </a:moveTo>
                <a:cubicBezTo>
                  <a:pt x="24648" y="36324"/>
                  <a:pt x="22702" y="36972"/>
                  <a:pt x="22054" y="38270"/>
                </a:cubicBezTo>
                <a:cubicBezTo>
                  <a:pt x="21405" y="39567"/>
                  <a:pt x="21405" y="40864"/>
                  <a:pt x="22702" y="41513"/>
                </a:cubicBezTo>
                <a:cubicBezTo>
                  <a:pt x="24000" y="42810"/>
                  <a:pt x="25945" y="42162"/>
                  <a:pt x="26594" y="40864"/>
                </a:cubicBezTo>
                <a:cubicBezTo>
                  <a:pt x="27243" y="39567"/>
                  <a:pt x="27243" y="37621"/>
                  <a:pt x="25945" y="36972"/>
                </a:cubicBezTo>
                <a:close/>
                <a:moveTo>
                  <a:pt x="40864" y="92756"/>
                </a:moveTo>
                <a:cubicBezTo>
                  <a:pt x="39567" y="92108"/>
                  <a:pt x="37621" y="92756"/>
                  <a:pt x="36972" y="94054"/>
                </a:cubicBezTo>
                <a:cubicBezTo>
                  <a:pt x="36324" y="95351"/>
                  <a:pt x="36972" y="97297"/>
                  <a:pt x="38270" y="97945"/>
                </a:cubicBezTo>
                <a:cubicBezTo>
                  <a:pt x="39567" y="98594"/>
                  <a:pt x="40864" y="97945"/>
                  <a:pt x="41513" y="96648"/>
                </a:cubicBezTo>
                <a:cubicBezTo>
                  <a:pt x="42810" y="95351"/>
                  <a:pt x="42162" y="94054"/>
                  <a:pt x="40864" y="92756"/>
                </a:cubicBezTo>
                <a:close/>
                <a:moveTo>
                  <a:pt x="38270" y="22054"/>
                </a:moveTo>
                <a:cubicBezTo>
                  <a:pt x="36972" y="22702"/>
                  <a:pt x="36324" y="24648"/>
                  <a:pt x="36972" y="25945"/>
                </a:cubicBezTo>
                <a:cubicBezTo>
                  <a:pt x="37621" y="27243"/>
                  <a:pt x="39567" y="27243"/>
                  <a:pt x="40864" y="26594"/>
                </a:cubicBezTo>
                <a:cubicBezTo>
                  <a:pt x="42162" y="25945"/>
                  <a:pt x="42810" y="24000"/>
                  <a:pt x="41513" y="22702"/>
                </a:cubicBezTo>
                <a:cubicBezTo>
                  <a:pt x="40864" y="21405"/>
                  <a:pt x="39567" y="21405"/>
                  <a:pt x="38270" y="22054"/>
                </a:cubicBezTo>
                <a:close/>
                <a:moveTo>
                  <a:pt x="79135" y="26594"/>
                </a:moveTo>
                <a:cubicBezTo>
                  <a:pt x="80432" y="27243"/>
                  <a:pt x="82378" y="27243"/>
                  <a:pt x="83027" y="25945"/>
                </a:cubicBezTo>
                <a:cubicBezTo>
                  <a:pt x="83675" y="24648"/>
                  <a:pt x="83027" y="22702"/>
                  <a:pt x="81729" y="22054"/>
                </a:cubicBezTo>
                <a:cubicBezTo>
                  <a:pt x="80432" y="21405"/>
                  <a:pt x="79135" y="21405"/>
                  <a:pt x="77837" y="22702"/>
                </a:cubicBezTo>
                <a:cubicBezTo>
                  <a:pt x="77189" y="24000"/>
                  <a:pt x="77837" y="25945"/>
                  <a:pt x="79135" y="26594"/>
                </a:cubicBezTo>
                <a:close/>
                <a:moveTo>
                  <a:pt x="22702" y="77837"/>
                </a:moveTo>
                <a:cubicBezTo>
                  <a:pt x="21405" y="78486"/>
                  <a:pt x="21405" y="80432"/>
                  <a:pt x="22054" y="81729"/>
                </a:cubicBezTo>
                <a:cubicBezTo>
                  <a:pt x="22702" y="83027"/>
                  <a:pt x="24648" y="83675"/>
                  <a:pt x="25945" y="83027"/>
                </a:cubicBezTo>
                <a:cubicBezTo>
                  <a:pt x="27243" y="81729"/>
                  <a:pt x="27243" y="80432"/>
                  <a:pt x="26594" y="79135"/>
                </a:cubicBezTo>
                <a:cubicBezTo>
                  <a:pt x="25945" y="77837"/>
                  <a:pt x="24000" y="77189"/>
                  <a:pt x="22702" y="77837"/>
                </a:cubicBezTo>
                <a:close/>
                <a:moveTo>
                  <a:pt x="18810" y="57081"/>
                </a:moveTo>
                <a:cubicBezTo>
                  <a:pt x="17513" y="57081"/>
                  <a:pt x="16216" y="58378"/>
                  <a:pt x="16216" y="59675"/>
                </a:cubicBezTo>
                <a:cubicBezTo>
                  <a:pt x="16216" y="61621"/>
                  <a:pt x="17513" y="62918"/>
                  <a:pt x="18810" y="62918"/>
                </a:cubicBezTo>
                <a:cubicBezTo>
                  <a:pt x="20108" y="62918"/>
                  <a:pt x="21405" y="61621"/>
                  <a:pt x="21405" y="59675"/>
                </a:cubicBezTo>
                <a:cubicBezTo>
                  <a:pt x="21405" y="58378"/>
                  <a:pt x="20108" y="57081"/>
                  <a:pt x="18810" y="57081"/>
                </a:cubicBezTo>
                <a:close/>
                <a:moveTo>
                  <a:pt x="96648" y="77837"/>
                </a:moveTo>
                <a:cubicBezTo>
                  <a:pt x="95351" y="77189"/>
                  <a:pt x="94054" y="77837"/>
                  <a:pt x="93405" y="79135"/>
                </a:cubicBezTo>
                <a:cubicBezTo>
                  <a:pt x="92108" y="80432"/>
                  <a:pt x="92756" y="81729"/>
                  <a:pt x="94054" y="83027"/>
                </a:cubicBezTo>
                <a:cubicBezTo>
                  <a:pt x="95351" y="83675"/>
                  <a:pt x="97297" y="83027"/>
                  <a:pt x="97945" y="81729"/>
                </a:cubicBezTo>
                <a:cubicBezTo>
                  <a:pt x="98594" y="80432"/>
                  <a:pt x="97945" y="78486"/>
                  <a:pt x="96648" y="77837"/>
                </a:cubicBezTo>
                <a:close/>
                <a:moveTo>
                  <a:pt x="94054" y="36972"/>
                </a:moveTo>
                <a:cubicBezTo>
                  <a:pt x="92756" y="37621"/>
                  <a:pt x="92108" y="39567"/>
                  <a:pt x="93405" y="40864"/>
                </a:cubicBezTo>
                <a:cubicBezTo>
                  <a:pt x="94054" y="42162"/>
                  <a:pt x="95351" y="42810"/>
                  <a:pt x="96648" y="41513"/>
                </a:cubicBezTo>
                <a:cubicBezTo>
                  <a:pt x="97945" y="40864"/>
                  <a:pt x="98594" y="39567"/>
                  <a:pt x="97945" y="38270"/>
                </a:cubicBezTo>
                <a:cubicBezTo>
                  <a:pt x="97297" y="36972"/>
                  <a:pt x="95351" y="36324"/>
                  <a:pt x="94054" y="36972"/>
                </a:cubicBezTo>
                <a:close/>
                <a:moveTo>
                  <a:pt x="101189" y="57081"/>
                </a:moveTo>
                <a:cubicBezTo>
                  <a:pt x="99243" y="57081"/>
                  <a:pt x="97945" y="58378"/>
                  <a:pt x="97945" y="59675"/>
                </a:cubicBezTo>
                <a:cubicBezTo>
                  <a:pt x="97945" y="61621"/>
                  <a:pt x="99243" y="62918"/>
                  <a:pt x="101189" y="62918"/>
                </a:cubicBezTo>
                <a:cubicBezTo>
                  <a:pt x="102486" y="62918"/>
                  <a:pt x="103783" y="61621"/>
                  <a:pt x="103783" y="59675"/>
                </a:cubicBezTo>
                <a:cubicBezTo>
                  <a:pt x="103783" y="58378"/>
                  <a:pt x="102486" y="57081"/>
                  <a:pt x="101189" y="57081"/>
                </a:cubicBezTo>
                <a:close/>
                <a:moveTo>
                  <a:pt x="59675" y="0"/>
                </a:moveTo>
                <a:cubicBezTo>
                  <a:pt x="26594" y="0"/>
                  <a:pt x="0" y="26594"/>
                  <a:pt x="0" y="59675"/>
                </a:cubicBezTo>
                <a:cubicBezTo>
                  <a:pt x="0" y="93405"/>
                  <a:pt x="26594" y="120000"/>
                  <a:pt x="59675" y="120000"/>
                </a:cubicBezTo>
                <a:cubicBezTo>
                  <a:pt x="93405" y="120000"/>
                  <a:pt x="120000" y="93405"/>
                  <a:pt x="120000" y="59675"/>
                </a:cubicBezTo>
                <a:cubicBezTo>
                  <a:pt x="120000" y="26594"/>
                  <a:pt x="93405" y="0"/>
                  <a:pt x="59675" y="0"/>
                </a:cubicBezTo>
                <a:close/>
                <a:moveTo>
                  <a:pt x="59675" y="114810"/>
                </a:moveTo>
                <a:cubicBezTo>
                  <a:pt x="29837" y="114810"/>
                  <a:pt x="5189" y="90162"/>
                  <a:pt x="5189" y="59675"/>
                </a:cubicBezTo>
                <a:cubicBezTo>
                  <a:pt x="5189" y="29837"/>
                  <a:pt x="29837" y="5189"/>
                  <a:pt x="59675" y="5189"/>
                </a:cubicBezTo>
                <a:cubicBezTo>
                  <a:pt x="90162" y="5189"/>
                  <a:pt x="114810" y="29837"/>
                  <a:pt x="114810" y="59675"/>
                </a:cubicBezTo>
                <a:cubicBezTo>
                  <a:pt x="114810" y="90162"/>
                  <a:pt x="90162" y="114810"/>
                  <a:pt x="59675" y="114810"/>
                </a:cubicBezTo>
                <a:close/>
                <a:moveTo>
                  <a:pt x="84324" y="57081"/>
                </a:moveTo>
                <a:cubicBezTo>
                  <a:pt x="70702" y="57081"/>
                  <a:pt x="70702" y="57081"/>
                  <a:pt x="70702" y="57081"/>
                </a:cubicBezTo>
                <a:cubicBezTo>
                  <a:pt x="69405" y="53189"/>
                  <a:pt x="66810" y="50594"/>
                  <a:pt x="62918" y="49297"/>
                </a:cubicBezTo>
                <a:cubicBezTo>
                  <a:pt x="62918" y="18810"/>
                  <a:pt x="62918" y="18810"/>
                  <a:pt x="62918" y="18810"/>
                </a:cubicBezTo>
                <a:cubicBezTo>
                  <a:pt x="62918" y="17513"/>
                  <a:pt x="61621" y="16216"/>
                  <a:pt x="59675" y="16216"/>
                </a:cubicBezTo>
                <a:cubicBezTo>
                  <a:pt x="58378" y="16216"/>
                  <a:pt x="57081" y="17513"/>
                  <a:pt x="57081" y="18810"/>
                </a:cubicBezTo>
                <a:cubicBezTo>
                  <a:pt x="57081" y="49297"/>
                  <a:pt x="57081" y="49297"/>
                  <a:pt x="57081" y="49297"/>
                </a:cubicBezTo>
                <a:cubicBezTo>
                  <a:pt x="52540" y="50594"/>
                  <a:pt x="49297" y="54486"/>
                  <a:pt x="49297" y="59675"/>
                </a:cubicBezTo>
                <a:cubicBezTo>
                  <a:pt x="49297" y="66162"/>
                  <a:pt x="53837" y="70702"/>
                  <a:pt x="59675" y="70702"/>
                </a:cubicBezTo>
                <a:cubicBezTo>
                  <a:pt x="64864" y="70702"/>
                  <a:pt x="69405" y="67459"/>
                  <a:pt x="70702" y="62918"/>
                </a:cubicBezTo>
                <a:cubicBezTo>
                  <a:pt x="84324" y="62918"/>
                  <a:pt x="84324" y="62918"/>
                  <a:pt x="84324" y="62918"/>
                </a:cubicBezTo>
                <a:cubicBezTo>
                  <a:pt x="86270" y="62918"/>
                  <a:pt x="87567" y="61621"/>
                  <a:pt x="87567" y="59675"/>
                </a:cubicBezTo>
                <a:cubicBezTo>
                  <a:pt x="87567" y="58378"/>
                  <a:pt x="86270" y="57081"/>
                  <a:pt x="84324" y="57081"/>
                </a:cubicBezTo>
                <a:close/>
                <a:moveTo>
                  <a:pt x="59675" y="65513"/>
                </a:moveTo>
                <a:cubicBezTo>
                  <a:pt x="57081" y="65513"/>
                  <a:pt x="54486" y="62918"/>
                  <a:pt x="54486" y="59675"/>
                </a:cubicBezTo>
                <a:cubicBezTo>
                  <a:pt x="54486" y="57081"/>
                  <a:pt x="57081" y="54486"/>
                  <a:pt x="59675" y="54486"/>
                </a:cubicBezTo>
                <a:cubicBezTo>
                  <a:pt x="62918" y="54486"/>
                  <a:pt x="65513" y="57081"/>
                  <a:pt x="65513" y="59675"/>
                </a:cubicBezTo>
                <a:cubicBezTo>
                  <a:pt x="65513" y="62918"/>
                  <a:pt x="62918" y="65513"/>
                  <a:pt x="59675" y="65513"/>
                </a:cubicBezTo>
                <a:close/>
                <a:moveTo>
                  <a:pt x="79135" y="92756"/>
                </a:moveTo>
                <a:cubicBezTo>
                  <a:pt x="77837" y="94054"/>
                  <a:pt x="77189" y="95351"/>
                  <a:pt x="77837" y="96648"/>
                </a:cubicBezTo>
                <a:cubicBezTo>
                  <a:pt x="79135" y="97945"/>
                  <a:pt x="80432" y="98594"/>
                  <a:pt x="81729" y="97945"/>
                </a:cubicBezTo>
                <a:cubicBezTo>
                  <a:pt x="83027" y="97297"/>
                  <a:pt x="83675" y="95351"/>
                  <a:pt x="83027" y="94054"/>
                </a:cubicBezTo>
                <a:cubicBezTo>
                  <a:pt x="82378" y="92756"/>
                  <a:pt x="80432" y="92108"/>
                  <a:pt x="79135" y="92756"/>
                </a:cubicBezTo>
                <a:close/>
                <a:moveTo>
                  <a:pt x="59675" y="97945"/>
                </a:moveTo>
                <a:cubicBezTo>
                  <a:pt x="58378" y="97945"/>
                  <a:pt x="57081" y="99243"/>
                  <a:pt x="57081" y="101189"/>
                </a:cubicBezTo>
                <a:cubicBezTo>
                  <a:pt x="57081" y="102486"/>
                  <a:pt x="58378" y="103783"/>
                  <a:pt x="59675" y="103783"/>
                </a:cubicBezTo>
                <a:cubicBezTo>
                  <a:pt x="61621" y="103783"/>
                  <a:pt x="62918" y="102486"/>
                  <a:pt x="62918" y="101189"/>
                </a:cubicBezTo>
                <a:cubicBezTo>
                  <a:pt x="62918" y="99243"/>
                  <a:pt x="61621" y="97945"/>
                  <a:pt x="59675" y="97945"/>
                </a:cubicBezTo>
                <a:close/>
              </a:path>
            </a:pathLst>
          </a:custGeom>
          <a:solidFill>
            <a:schemeClr val="accent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127" name="Google Shape;3127;p141"/>
          <p:cNvSpPr/>
          <p:nvPr/>
        </p:nvSpPr>
        <p:spPr>
          <a:xfrm>
            <a:off x="465038" y="2694683"/>
            <a:ext cx="358800" cy="357900"/>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128" name="Google Shape;3128;p141"/>
          <p:cNvSpPr/>
          <p:nvPr/>
        </p:nvSpPr>
        <p:spPr>
          <a:xfrm>
            <a:off x="465496" y="3900347"/>
            <a:ext cx="357900" cy="360000"/>
          </a:xfrm>
          <a:custGeom>
            <a:avLst/>
            <a:gdLst/>
            <a:ahLst/>
            <a:cxnLst/>
            <a:rect l="l" t="t" r="r" b="b"/>
            <a:pathLst>
              <a:path w="120000" h="120000" extrusionOk="0">
                <a:moveTo>
                  <a:pt x="101189" y="76129"/>
                </a:moveTo>
                <a:cubicBezTo>
                  <a:pt x="79135" y="76129"/>
                  <a:pt x="79135" y="76129"/>
                  <a:pt x="79135" y="76129"/>
                </a:cubicBezTo>
                <a:cubicBezTo>
                  <a:pt x="77837" y="76129"/>
                  <a:pt x="76540" y="77419"/>
                  <a:pt x="76540" y="78709"/>
                </a:cubicBezTo>
                <a:cubicBezTo>
                  <a:pt x="76540" y="80645"/>
                  <a:pt x="77837" y="81935"/>
                  <a:pt x="79135" y="81935"/>
                </a:cubicBezTo>
                <a:cubicBezTo>
                  <a:pt x="101189" y="81935"/>
                  <a:pt x="101189" y="81935"/>
                  <a:pt x="101189" y="81935"/>
                </a:cubicBezTo>
                <a:cubicBezTo>
                  <a:pt x="102486" y="81935"/>
                  <a:pt x="103783" y="80645"/>
                  <a:pt x="103783" y="78709"/>
                </a:cubicBezTo>
                <a:cubicBezTo>
                  <a:pt x="103783" y="77419"/>
                  <a:pt x="102486" y="76129"/>
                  <a:pt x="101189" y="76129"/>
                </a:cubicBezTo>
                <a:close/>
                <a:moveTo>
                  <a:pt x="101189" y="54193"/>
                </a:moveTo>
                <a:cubicBezTo>
                  <a:pt x="79135" y="54193"/>
                  <a:pt x="79135" y="54193"/>
                  <a:pt x="79135" y="54193"/>
                </a:cubicBezTo>
                <a:cubicBezTo>
                  <a:pt x="77837" y="54193"/>
                  <a:pt x="76540" y="55483"/>
                  <a:pt x="76540" y="57419"/>
                </a:cubicBezTo>
                <a:cubicBezTo>
                  <a:pt x="76540" y="58709"/>
                  <a:pt x="77837" y="60000"/>
                  <a:pt x="79135" y="60000"/>
                </a:cubicBezTo>
                <a:cubicBezTo>
                  <a:pt x="101189" y="60000"/>
                  <a:pt x="101189" y="60000"/>
                  <a:pt x="101189" y="60000"/>
                </a:cubicBezTo>
                <a:cubicBezTo>
                  <a:pt x="102486" y="60000"/>
                  <a:pt x="103783" y="58709"/>
                  <a:pt x="103783" y="57419"/>
                </a:cubicBezTo>
                <a:cubicBezTo>
                  <a:pt x="103783" y="55483"/>
                  <a:pt x="102486" y="54193"/>
                  <a:pt x="101189" y="54193"/>
                </a:cubicBezTo>
                <a:close/>
                <a:moveTo>
                  <a:pt x="114810" y="21935"/>
                </a:moveTo>
                <a:cubicBezTo>
                  <a:pt x="21405" y="21935"/>
                  <a:pt x="21405" y="21935"/>
                  <a:pt x="21405" y="21935"/>
                </a:cubicBezTo>
                <a:cubicBezTo>
                  <a:pt x="18810" y="21935"/>
                  <a:pt x="16216" y="24516"/>
                  <a:pt x="16216" y="27096"/>
                </a:cubicBezTo>
                <a:cubicBezTo>
                  <a:pt x="16216" y="38064"/>
                  <a:pt x="16216" y="38064"/>
                  <a:pt x="16216" y="38064"/>
                </a:cubicBezTo>
                <a:cubicBezTo>
                  <a:pt x="5189" y="38064"/>
                  <a:pt x="5189" y="38064"/>
                  <a:pt x="5189" y="38064"/>
                </a:cubicBezTo>
                <a:cubicBezTo>
                  <a:pt x="1945" y="38064"/>
                  <a:pt x="0" y="40645"/>
                  <a:pt x="0" y="43870"/>
                </a:cubicBezTo>
                <a:cubicBezTo>
                  <a:pt x="0" y="103225"/>
                  <a:pt x="0" y="103225"/>
                  <a:pt x="0" y="103225"/>
                </a:cubicBezTo>
                <a:cubicBezTo>
                  <a:pt x="0" y="112258"/>
                  <a:pt x="7135" y="120000"/>
                  <a:pt x="16216" y="120000"/>
                </a:cubicBezTo>
                <a:cubicBezTo>
                  <a:pt x="114810" y="120000"/>
                  <a:pt x="114810" y="120000"/>
                  <a:pt x="114810" y="120000"/>
                </a:cubicBezTo>
                <a:cubicBezTo>
                  <a:pt x="118054" y="120000"/>
                  <a:pt x="120000" y="117419"/>
                  <a:pt x="120000" y="114193"/>
                </a:cubicBezTo>
                <a:cubicBezTo>
                  <a:pt x="120000" y="27096"/>
                  <a:pt x="120000" y="27096"/>
                  <a:pt x="120000" y="27096"/>
                </a:cubicBezTo>
                <a:cubicBezTo>
                  <a:pt x="120000" y="24516"/>
                  <a:pt x="118054" y="21935"/>
                  <a:pt x="114810" y="21935"/>
                </a:cubicBezTo>
                <a:close/>
                <a:moveTo>
                  <a:pt x="114810" y="114193"/>
                </a:moveTo>
                <a:cubicBezTo>
                  <a:pt x="16216" y="114193"/>
                  <a:pt x="16216" y="114193"/>
                  <a:pt x="16216" y="114193"/>
                </a:cubicBezTo>
                <a:cubicBezTo>
                  <a:pt x="10378" y="114193"/>
                  <a:pt x="5189" y="109677"/>
                  <a:pt x="5189" y="103225"/>
                </a:cubicBezTo>
                <a:cubicBezTo>
                  <a:pt x="5189" y="43870"/>
                  <a:pt x="5189" y="43870"/>
                  <a:pt x="5189" y="43870"/>
                </a:cubicBezTo>
                <a:cubicBezTo>
                  <a:pt x="16216" y="43870"/>
                  <a:pt x="16216" y="43870"/>
                  <a:pt x="16216" y="43870"/>
                </a:cubicBezTo>
                <a:cubicBezTo>
                  <a:pt x="16216" y="100645"/>
                  <a:pt x="16216" y="100645"/>
                  <a:pt x="16216" y="100645"/>
                </a:cubicBezTo>
                <a:cubicBezTo>
                  <a:pt x="16216" y="102580"/>
                  <a:pt x="17513" y="103225"/>
                  <a:pt x="18810" y="103225"/>
                </a:cubicBezTo>
                <a:cubicBezTo>
                  <a:pt x="20756" y="103225"/>
                  <a:pt x="21405" y="102580"/>
                  <a:pt x="21405" y="100645"/>
                </a:cubicBezTo>
                <a:cubicBezTo>
                  <a:pt x="21405" y="27096"/>
                  <a:pt x="21405" y="27096"/>
                  <a:pt x="21405" y="27096"/>
                </a:cubicBezTo>
                <a:cubicBezTo>
                  <a:pt x="114810" y="27096"/>
                  <a:pt x="114810" y="27096"/>
                  <a:pt x="114810" y="27096"/>
                </a:cubicBezTo>
                <a:lnTo>
                  <a:pt x="114810" y="114193"/>
                </a:lnTo>
                <a:close/>
                <a:moveTo>
                  <a:pt x="90162" y="43870"/>
                </a:moveTo>
                <a:cubicBezTo>
                  <a:pt x="91459" y="43870"/>
                  <a:pt x="92756" y="42580"/>
                  <a:pt x="92756" y="40645"/>
                </a:cubicBezTo>
                <a:cubicBezTo>
                  <a:pt x="92756" y="39354"/>
                  <a:pt x="91459" y="38064"/>
                  <a:pt x="90162" y="38064"/>
                </a:cubicBezTo>
                <a:cubicBezTo>
                  <a:pt x="88864" y="38064"/>
                  <a:pt x="87567" y="39354"/>
                  <a:pt x="87567" y="40645"/>
                </a:cubicBezTo>
                <a:cubicBezTo>
                  <a:pt x="87567" y="42580"/>
                  <a:pt x="88864" y="43870"/>
                  <a:pt x="90162" y="43870"/>
                </a:cubicBezTo>
                <a:close/>
                <a:moveTo>
                  <a:pt x="35675" y="5806"/>
                </a:moveTo>
                <a:cubicBezTo>
                  <a:pt x="106378" y="5806"/>
                  <a:pt x="106378" y="5806"/>
                  <a:pt x="106378" y="5806"/>
                </a:cubicBezTo>
                <a:cubicBezTo>
                  <a:pt x="108324" y="5806"/>
                  <a:pt x="108972" y="4516"/>
                  <a:pt x="108972" y="2580"/>
                </a:cubicBezTo>
                <a:cubicBezTo>
                  <a:pt x="108972" y="1290"/>
                  <a:pt x="108324" y="0"/>
                  <a:pt x="106378" y="0"/>
                </a:cubicBezTo>
                <a:cubicBezTo>
                  <a:pt x="35675" y="0"/>
                  <a:pt x="35675" y="0"/>
                  <a:pt x="35675" y="0"/>
                </a:cubicBezTo>
                <a:cubicBezTo>
                  <a:pt x="33729" y="0"/>
                  <a:pt x="32432" y="1290"/>
                  <a:pt x="32432" y="2580"/>
                </a:cubicBezTo>
                <a:cubicBezTo>
                  <a:pt x="32432" y="4516"/>
                  <a:pt x="33729" y="5806"/>
                  <a:pt x="35675" y="5806"/>
                </a:cubicBezTo>
                <a:close/>
                <a:moveTo>
                  <a:pt x="101189" y="65161"/>
                </a:moveTo>
                <a:cubicBezTo>
                  <a:pt x="79135" y="65161"/>
                  <a:pt x="79135" y="65161"/>
                  <a:pt x="79135" y="65161"/>
                </a:cubicBezTo>
                <a:cubicBezTo>
                  <a:pt x="77837" y="65161"/>
                  <a:pt x="76540" y="66451"/>
                  <a:pt x="76540" y="68387"/>
                </a:cubicBezTo>
                <a:cubicBezTo>
                  <a:pt x="76540" y="69677"/>
                  <a:pt x="77837" y="70967"/>
                  <a:pt x="79135" y="70967"/>
                </a:cubicBezTo>
                <a:cubicBezTo>
                  <a:pt x="101189" y="70967"/>
                  <a:pt x="101189" y="70967"/>
                  <a:pt x="101189" y="70967"/>
                </a:cubicBezTo>
                <a:cubicBezTo>
                  <a:pt x="102486" y="70967"/>
                  <a:pt x="103783" y="69677"/>
                  <a:pt x="103783" y="68387"/>
                </a:cubicBezTo>
                <a:cubicBezTo>
                  <a:pt x="103783" y="66451"/>
                  <a:pt x="102486" y="65161"/>
                  <a:pt x="101189" y="65161"/>
                </a:cubicBezTo>
                <a:close/>
                <a:moveTo>
                  <a:pt x="27243" y="16129"/>
                </a:moveTo>
                <a:cubicBezTo>
                  <a:pt x="112216" y="16129"/>
                  <a:pt x="112216" y="16129"/>
                  <a:pt x="112216" y="16129"/>
                </a:cubicBezTo>
                <a:cubicBezTo>
                  <a:pt x="113513" y="16129"/>
                  <a:pt x="114810" y="15483"/>
                  <a:pt x="114810" y="13548"/>
                </a:cubicBezTo>
                <a:cubicBezTo>
                  <a:pt x="114810" y="12258"/>
                  <a:pt x="113513" y="10967"/>
                  <a:pt x="112216" y="10967"/>
                </a:cubicBezTo>
                <a:cubicBezTo>
                  <a:pt x="27243" y="10967"/>
                  <a:pt x="27243" y="10967"/>
                  <a:pt x="27243" y="10967"/>
                </a:cubicBezTo>
                <a:cubicBezTo>
                  <a:pt x="25945" y="10967"/>
                  <a:pt x="24648" y="12258"/>
                  <a:pt x="24648" y="13548"/>
                </a:cubicBezTo>
                <a:cubicBezTo>
                  <a:pt x="24648" y="15483"/>
                  <a:pt x="25945" y="16129"/>
                  <a:pt x="27243" y="16129"/>
                </a:cubicBezTo>
                <a:close/>
                <a:moveTo>
                  <a:pt x="101189" y="43870"/>
                </a:moveTo>
                <a:cubicBezTo>
                  <a:pt x="102486" y="43870"/>
                  <a:pt x="103783" y="42580"/>
                  <a:pt x="103783" y="40645"/>
                </a:cubicBezTo>
                <a:cubicBezTo>
                  <a:pt x="103783" y="39354"/>
                  <a:pt x="102486" y="38064"/>
                  <a:pt x="101189" y="38064"/>
                </a:cubicBezTo>
                <a:cubicBezTo>
                  <a:pt x="99243" y="38064"/>
                  <a:pt x="98594" y="39354"/>
                  <a:pt x="98594" y="40645"/>
                </a:cubicBezTo>
                <a:cubicBezTo>
                  <a:pt x="98594" y="42580"/>
                  <a:pt x="99243" y="43870"/>
                  <a:pt x="101189" y="43870"/>
                </a:cubicBezTo>
                <a:close/>
                <a:moveTo>
                  <a:pt x="35675" y="92903"/>
                </a:moveTo>
                <a:cubicBezTo>
                  <a:pt x="101189" y="92903"/>
                  <a:pt x="101189" y="92903"/>
                  <a:pt x="101189" y="92903"/>
                </a:cubicBezTo>
                <a:cubicBezTo>
                  <a:pt x="102486" y="92903"/>
                  <a:pt x="103783" y="91612"/>
                  <a:pt x="103783" y="89677"/>
                </a:cubicBezTo>
                <a:cubicBezTo>
                  <a:pt x="103783" y="88387"/>
                  <a:pt x="102486" y="87096"/>
                  <a:pt x="101189" y="87096"/>
                </a:cubicBezTo>
                <a:cubicBezTo>
                  <a:pt x="35675" y="87096"/>
                  <a:pt x="35675" y="87096"/>
                  <a:pt x="35675" y="87096"/>
                </a:cubicBezTo>
                <a:cubicBezTo>
                  <a:pt x="33729" y="87096"/>
                  <a:pt x="32432" y="88387"/>
                  <a:pt x="32432" y="89677"/>
                </a:cubicBezTo>
                <a:cubicBezTo>
                  <a:pt x="32432" y="91612"/>
                  <a:pt x="33729" y="92903"/>
                  <a:pt x="35675" y="92903"/>
                </a:cubicBezTo>
                <a:close/>
                <a:moveTo>
                  <a:pt x="57081" y="43870"/>
                </a:moveTo>
                <a:cubicBezTo>
                  <a:pt x="79135" y="43870"/>
                  <a:pt x="79135" y="43870"/>
                  <a:pt x="79135" y="43870"/>
                </a:cubicBezTo>
                <a:cubicBezTo>
                  <a:pt x="80432" y="43870"/>
                  <a:pt x="81729" y="42580"/>
                  <a:pt x="81729" y="40645"/>
                </a:cubicBezTo>
                <a:cubicBezTo>
                  <a:pt x="81729" y="39354"/>
                  <a:pt x="80432" y="38064"/>
                  <a:pt x="79135" y="38064"/>
                </a:cubicBezTo>
                <a:cubicBezTo>
                  <a:pt x="57081" y="38064"/>
                  <a:pt x="57081" y="38064"/>
                  <a:pt x="57081" y="38064"/>
                </a:cubicBezTo>
                <a:cubicBezTo>
                  <a:pt x="55783" y="38064"/>
                  <a:pt x="54486" y="39354"/>
                  <a:pt x="54486" y="40645"/>
                </a:cubicBezTo>
                <a:cubicBezTo>
                  <a:pt x="54486" y="42580"/>
                  <a:pt x="55783" y="43870"/>
                  <a:pt x="57081" y="43870"/>
                </a:cubicBezTo>
                <a:close/>
                <a:moveTo>
                  <a:pt x="35675" y="103225"/>
                </a:moveTo>
                <a:cubicBezTo>
                  <a:pt x="101189" y="103225"/>
                  <a:pt x="101189" y="103225"/>
                  <a:pt x="101189" y="103225"/>
                </a:cubicBezTo>
                <a:cubicBezTo>
                  <a:pt x="102486" y="103225"/>
                  <a:pt x="103783" y="102580"/>
                  <a:pt x="103783" y="100645"/>
                </a:cubicBezTo>
                <a:cubicBezTo>
                  <a:pt x="103783" y="99354"/>
                  <a:pt x="102486" y="98064"/>
                  <a:pt x="101189" y="98064"/>
                </a:cubicBezTo>
                <a:cubicBezTo>
                  <a:pt x="35675" y="98064"/>
                  <a:pt x="35675" y="98064"/>
                  <a:pt x="35675" y="98064"/>
                </a:cubicBezTo>
                <a:cubicBezTo>
                  <a:pt x="33729" y="98064"/>
                  <a:pt x="32432" y="99354"/>
                  <a:pt x="32432" y="100645"/>
                </a:cubicBezTo>
                <a:cubicBezTo>
                  <a:pt x="32432" y="102580"/>
                  <a:pt x="33729" y="103225"/>
                  <a:pt x="35675" y="103225"/>
                </a:cubicBezTo>
                <a:close/>
                <a:moveTo>
                  <a:pt x="35675" y="81935"/>
                </a:moveTo>
                <a:cubicBezTo>
                  <a:pt x="62918" y="81935"/>
                  <a:pt x="62918" y="81935"/>
                  <a:pt x="62918" y="81935"/>
                </a:cubicBezTo>
                <a:cubicBezTo>
                  <a:pt x="64216" y="81935"/>
                  <a:pt x="65513" y="80645"/>
                  <a:pt x="65513" y="78709"/>
                </a:cubicBezTo>
                <a:cubicBezTo>
                  <a:pt x="65513" y="57419"/>
                  <a:pt x="65513" y="57419"/>
                  <a:pt x="65513" y="57419"/>
                </a:cubicBezTo>
                <a:cubicBezTo>
                  <a:pt x="65513" y="55483"/>
                  <a:pt x="64216" y="54193"/>
                  <a:pt x="62918" y="54193"/>
                </a:cubicBezTo>
                <a:cubicBezTo>
                  <a:pt x="35675" y="54193"/>
                  <a:pt x="35675" y="54193"/>
                  <a:pt x="35675" y="54193"/>
                </a:cubicBezTo>
                <a:cubicBezTo>
                  <a:pt x="33729" y="54193"/>
                  <a:pt x="32432" y="55483"/>
                  <a:pt x="32432" y="57419"/>
                </a:cubicBezTo>
                <a:cubicBezTo>
                  <a:pt x="32432" y="78709"/>
                  <a:pt x="32432" y="78709"/>
                  <a:pt x="32432" y="78709"/>
                </a:cubicBezTo>
                <a:cubicBezTo>
                  <a:pt x="32432" y="80645"/>
                  <a:pt x="33729" y="81935"/>
                  <a:pt x="35675" y="81935"/>
                </a:cubicBezTo>
                <a:close/>
                <a:moveTo>
                  <a:pt x="38270" y="60000"/>
                </a:moveTo>
                <a:cubicBezTo>
                  <a:pt x="59675" y="60000"/>
                  <a:pt x="59675" y="60000"/>
                  <a:pt x="59675" y="60000"/>
                </a:cubicBezTo>
                <a:cubicBezTo>
                  <a:pt x="59675" y="76129"/>
                  <a:pt x="59675" y="76129"/>
                  <a:pt x="59675" y="76129"/>
                </a:cubicBezTo>
                <a:cubicBezTo>
                  <a:pt x="38270" y="76129"/>
                  <a:pt x="38270" y="76129"/>
                  <a:pt x="38270" y="76129"/>
                </a:cubicBezTo>
                <a:lnTo>
                  <a:pt x="38270" y="60000"/>
                </a:lnTo>
                <a:close/>
                <a:moveTo>
                  <a:pt x="35675" y="43870"/>
                </a:moveTo>
                <a:cubicBezTo>
                  <a:pt x="36972" y="43870"/>
                  <a:pt x="38270" y="42580"/>
                  <a:pt x="38270" y="40645"/>
                </a:cubicBezTo>
                <a:cubicBezTo>
                  <a:pt x="38270" y="39354"/>
                  <a:pt x="36972" y="38064"/>
                  <a:pt x="35675" y="38064"/>
                </a:cubicBezTo>
                <a:cubicBezTo>
                  <a:pt x="33729" y="38064"/>
                  <a:pt x="32432" y="39354"/>
                  <a:pt x="32432" y="40645"/>
                </a:cubicBezTo>
                <a:cubicBezTo>
                  <a:pt x="32432" y="42580"/>
                  <a:pt x="33729" y="43870"/>
                  <a:pt x="35675" y="43870"/>
                </a:cubicBezTo>
                <a:close/>
                <a:moveTo>
                  <a:pt x="46054" y="43870"/>
                </a:moveTo>
                <a:cubicBezTo>
                  <a:pt x="48000" y="43870"/>
                  <a:pt x="49297" y="42580"/>
                  <a:pt x="49297" y="40645"/>
                </a:cubicBezTo>
                <a:cubicBezTo>
                  <a:pt x="49297" y="39354"/>
                  <a:pt x="48000" y="38064"/>
                  <a:pt x="46054" y="38064"/>
                </a:cubicBezTo>
                <a:cubicBezTo>
                  <a:pt x="44756" y="38064"/>
                  <a:pt x="43459" y="39354"/>
                  <a:pt x="43459" y="40645"/>
                </a:cubicBezTo>
                <a:cubicBezTo>
                  <a:pt x="43459" y="42580"/>
                  <a:pt x="44756" y="43870"/>
                  <a:pt x="46054" y="43870"/>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129" name="Google Shape;3129;p141"/>
          <p:cNvSpPr txBox="1"/>
          <p:nvPr/>
        </p:nvSpPr>
        <p:spPr>
          <a:xfrm>
            <a:off x="981675" y="2543025"/>
            <a:ext cx="3291300" cy="661200"/>
          </a:xfrm>
          <a:prstGeom prst="rect">
            <a:avLst/>
          </a:prstGeom>
          <a:noFill/>
          <a:ln>
            <a:noFill/>
          </a:ln>
        </p:spPr>
        <p:txBody>
          <a:bodyPr spcFirstLastPara="1" wrap="square" lIns="91425" tIns="91425" rIns="91425" bIns="91425" rtlCol="0" anchor="ctr" anchorCtr="0">
            <a:noAutofit/>
          </a:bodyPr>
          <a:lstStyle/>
          <a:p>
            <a:pPr marL="0" marR="0" lvl="0" indent="0" algn="l" rtl="0">
              <a:lnSpc>
                <a:spcPct val="100000"/>
              </a:lnSpc>
              <a:spcBef>
                <a:spcPts val="0"/>
              </a:spcBef>
              <a:spcAft>
                <a:spcPts val="0"/>
              </a:spcAft>
              <a:buClr>
                <a:schemeClr val="accent2"/>
              </a:buClr>
              <a:buSzPts val="1600"/>
              <a:buFont typeface="Raleway"/>
              <a:buNone/>
            </a:pPr>
            <a:r>
              <a:rPr lang="pt-BR" sz="1600" b="1">
                <a:solidFill>
                  <a:schemeClr val="accent2"/>
                </a:solidFill>
                <a:latin typeface="Raleway"/>
                <a:ea typeface="Raleway"/>
                <a:cs typeface="Raleway"/>
                <a:sym typeface="Raleway"/>
              </a:rPr>
              <a:t>cobranzas</a:t>
            </a:r>
            <a:r>
              <a:rPr lang="pt-BR" sz="1600" b="1" i="0" u="none" strike="noStrike" cap="none">
                <a:solidFill>
                  <a:schemeClr val="accent2"/>
                </a:solidFill>
                <a:latin typeface="Raleway"/>
                <a:ea typeface="Raleway"/>
                <a:cs typeface="Raleway"/>
                <a:sym typeface="Raleway"/>
              </a:rPr>
              <a:t>@digitalhouse.com</a:t>
            </a:r>
            <a:endParaRPr sz="1400" b="0" i="0" u="none" strike="noStrike" cap="none">
              <a:solidFill>
                <a:schemeClr val="accent2"/>
              </a:solidFill>
              <a:latin typeface="Arial"/>
              <a:ea typeface="Arial"/>
              <a:cs typeface="Arial"/>
              <a:sym typeface="Arial"/>
            </a:endParaRPr>
          </a:p>
        </p:txBody>
      </p:sp>
      <p:sp>
        <p:nvSpPr>
          <p:cNvPr id="3130" name="Google Shape;3130;p141"/>
          <p:cNvSpPr txBox="1"/>
          <p:nvPr/>
        </p:nvSpPr>
        <p:spPr>
          <a:xfrm>
            <a:off x="981675" y="1403950"/>
            <a:ext cx="3701700" cy="490200"/>
          </a:xfrm>
          <a:prstGeom prst="rect">
            <a:avLst/>
          </a:prstGeom>
          <a:noFill/>
          <a:ln>
            <a:noFill/>
          </a:ln>
        </p:spPr>
        <p:txBody>
          <a:bodyPr spcFirstLastPara="1" wrap="square" lIns="91425" tIns="91425" rIns="91425" bIns="91425" rtlCol="0" anchor="ctr" anchorCtr="0">
            <a:noAutofit/>
          </a:bodyPr>
          <a:lstStyle/>
          <a:p>
            <a:pPr marL="0" marR="0" lvl="0" indent="0" algn="l" rtl="0">
              <a:lnSpc>
                <a:spcPct val="100000"/>
              </a:lnSpc>
              <a:spcBef>
                <a:spcPts val="0"/>
              </a:spcBef>
              <a:spcAft>
                <a:spcPts val="0"/>
              </a:spcAft>
              <a:buClr>
                <a:schemeClr val="dk1"/>
              </a:buClr>
              <a:buSzPts val="1600"/>
              <a:buFont typeface="Raleway"/>
              <a:buNone/>
            </a:pPr>
            <a:r>
              <a:rPr lang="pt-BR" sz="1600" b="0" i="0" u="none" strike="noStrike" cap="none">
                <a:solidFill>
                  <a:schemeClr val="dk1"/>
                </a:solidFill>
                <a:latin typeface="Raleway"/>
                <a:ea typeface="Raleway"/>
                <a:cs typeface="Raleway"/>
                <a:sym typeface="Raleway"/>
              </a:rPr>
              <a:t>Horário de atendimento: </a:t>
            </a:r>
            <a:endParaRPr sz="1600" b="0"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SzPts val="1600"/>
              <a:buFont typeface="Raleway"/>
              <a:buNone/>
            </a:pPr>
            <a:r>
              <a:rPr lang="pt-BR" sz="1600" b="1">
                <a:solidFill>
                  <a:schemeClr val="dk1"/>
                </a:solidFill>
                <a:latin typeface="Raleway"/>
                <a:ea typeface="Raleway"/>
                <a:cs typeface="Raleway"/>
                <a:sym typeface="Raleway"/>
              </a:rPr>
              <a:t>Segunda a quinta, das </a:t>
            </a:r>
            <a:r>
              <a:rPr lang="pt-BR" sz="1600" b="1" i="0" u="none" strike="noStrike" cap="none">
                <a:solidFill>
                  <a:schemeClr val="dk1"/>
                </a:solidFill>
                <a:latin typeface="Raleway"/>
                <a:ea typeface="Raleway"/>
                <a:cs typeface="Raleway"/>
                <a:sym typeface="Raleway"/>
              </a:rPr>
              <a:t>9h às 20h.</a:t>
            </a:r>
            <a:endParaRPr sz="1600" b="1"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SzPts val="1600"/>
              <a:buFont typeface="Raleway"/>
              <a:buNone/>
            </a:pPr>
            <a:r>
              <a:rPr lang="pt-BR" sz="1600" b="1">
                <a:solidFill>
                  <a:schemeClr val="dk1"/>
                </a:solidFill>
                <a:latin typeface="Raleway"/>
                <a:ea typeface="Raleway"/>
                <a:cs typeface="Raleway"/>
                <a:sym typeface="Raleway"/>
              </a:rPr>
              <a:t>Sexta das 9h às 18h</a:t>
            </a:r>
            <a:endParaRPr sz="1600" b="1">
              <a:solidFill>
                <a:schemeClr val="dk1"/>
              </a:solidFill>
              <a:latin typeface="Raleway"/>
              <a:ea typeface="Raleway"/>
              <a:cs typeface="Raleway"/>
              <a:sym typeface="Raleway"/>
            </a:endParaRPr>
          </a:p>
        </p:txBody>
      </p:sp>
      <p:sp>
        <p:nvSpPr>
          <p:cNvPr id="3131" name="Google Shape;3131;p141"/>
          <p:cNvSpPr txBox="1"/>
          <p:nvPr/>
        </p:nvSpPr>
        <p:spPr>
          <a:xfrm>
            <a:off x="964575" y="3544838"/>
            <a:ext cx="7375800" cy="1071000"/>
          </a:xfrm>
          <a:prstGeom prst="rect">
            <a:avLst/>
          </a:prstGeom>
          <a:no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r>
              <a:rPr lang="pt-BR" sz="1600">
                <a:solidFill>
                  <a:schemeClr val="dk1"/>
                </a:solidFill>
                <a:latin typeface="Raleway"/>
                <a:ea typeface="Raleway"/>
                <a:cs typeface="Raleway"/>
                <a:sym typeface="Raleway"/>
              </a:rPr>
              <a:t>Assessoramento sobre pagamento de mensalidades,vencimentos, formas de pagamento.</a:t>
            </a:r>
            <a:endParaRPr sz="1600" b="0" i="0" u="none" strike="noStrike" cap="none">
              <a:solidFill>
                <a:srgbClr val="434343"/>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5"/>
        <p:cNvGrpSpPr/>
        <p:nvPr/>
      </p:nvGrpSpPr>
      <p:grpSpPr>
        <a:xfrm>
          <a:off x="0" y="0"/>
          <a:ext cx="0" cy="0"/>
          <a:chOff x="0" y="0"/>
          <a:chExt cx="0" cy="0"/>
        </a:xfrm>
      </p:grpSpPr>
      <p:sp>
        <p:nvSpPr>
          <p:cNvPr id="3136" name="Google Shape;3136;p142"/>
          <p:cNvSpPr/>
          <p:nvPr/>
        </p:nvSpPr>
        <p:spPr>
          <a:xfrm>
            <a:off x="6026142" y="2895424"/>
            <a:ext cx="231600" cy="282600"/>
          </a:xfrm>
          <a:custGeom>
            <a:avLst/>
            <a:gdLst/>
            <a:ahLst/>
            <a:cxnLst/>
            <a:rect l="l" t="t" r="r" b="b"/>
            <a:pathLst>
              <a:path w="120000" h="120000" extrusionOk="0">
                <a:moveTo>
                  <a:pt x="60000" y="65513"/>
                </a:moveTo>
                <a:cubicBezTo>
                  <a:pt x="43421" y="65513"/>
                  <a:pt x="39473" y="73297"/>
                  <a:pt x="39473" y="81729"/>
                </a:cubicBezTo>
                <a:cubicBezTo>
                  <a:pt x="39473" y="90162"/>
                  <a:pt x="43421" y="108972"/>
                  <a:pt x="46578" y="114810"/>
                </a:cubicBezTo>
                <a:cubicBezTo>
                  <a:pt x="49736" y="120000"/>
                  <a:pt x="52894" y="120000"/>
                  <a:pt x="52894" y="120000"/>
                </a:cubicBezTo>
                <a:cubicBezTo>
                  <a:pt x="66315" y="120000"/>
                  <a:pt x="66315" y="120000"/>
                  <a:pt x="66315" y="120000"/>
                </a:cubicBezTo>
                <a:cubicBezTo>
                  <a:pt x="66315" y="120000"/>
                  <a:pt x="69473" y="120000"/>
                  <a:pt x="73421" y="114810"/>
                </a:cubicBezTo>
                <a:cubicBezTo>
                  <a:pt x="76578" y="108972"/>
                  <a:pt x="79736" y="90162"/>
                  <a:pt x="79736" y="81729"/>
                </a:cubicBezTo>
                <a:cubicBezTo>
                  <a:pt x="79736" y="73297"/>
                  <a:pt x="76578" y="65513"/>
                  <a:pt x="60000" y="65513"/>
                </a:cubicBezTo>
                <a:close/>
                <a:moveTo>
                  <a:pt x="67105" y="112216"/>
                </a:moveTo>
                <a:cubicBezTo>
                  <a:pt x="66315" y="113513"/>
                  <a:pt x="65526" y="114162"/>
                  <a:pt x="65526" y="114810"/>
                </a:cubicBezTo>
                <a:cubicBezTo>
                  <a:pt x="54473" y="114810"/>
                  <a:pt x="54473" y="114810"/>
                  <a:pt x="54473" y="114810"/>
                </a:cubicBezTo>
                <a:cubicBezTo>
                  <a:pt x="53684" y="114162"/>
                  <a:pt x="53684" y="113513"/>
                  <a:pt x="52105" y="112216"/>
                </a:cubicBezTo>
                <a:cubicBezTo>
                  <a:pt x="49736" y="108324"/>
                  <a:pt x="46578" y="90162"/>
                  <a:pt x="46578" y="81729"/>
                </a:cubicBezTo>
                <a:cubicBezTo>
                  <a:pt x="46578" y="73945"/>
                  <a:pt x="49736" y="70702"/>
                  <a:pt x="60000" y="70702"/>
                </a:cubicBezTo>
                <a:cubicBezTo>
                  <a:pt x="69473" y="70702"/>
                  <a:pt x="73421" y="73945"/>
                  <a:pt x="73421" y="81729"/>
                </a:cubicBezTo>
                <a:cubicBezTo>
                  <a:pt x="73421" y="90162"/>
                  <a:pt x="69473" y="108324"/>
                  <a:pt x="67105" y="112216"/>
                </a:cubicBezTo>
                <a:close/>
                <a:moveTo>
                  <a:pt x="60000" y="0"/>
                </a:moveTo>
                <a:cubicBezTo>
                  <a:pt x="26842" y="0"/>
                  <a:pt x="0" y="22054"/>
                  <a:pt x="0" y="48648"/>
                </a:cubicBezTo>
                <a:cubicBezTo>
                  <a:pt x="0" y="68756"/>
                  <a:pt x="14210" y="85621"/>
                  <a:pt x="33947" y="93405"/>
                </a:cubicBezTo>
                <a:cubicBezTo>
                  <a:pt x="33947" y="91459"/>
                  <a:pt x="33947" y="88864"/>
                  <a:pt x="33157" y="86918"/>
                </a:cubicBezTo>
                <a:cubicBezTo>
                  <a:pt x="17368" y="79135"/>
                  <a:pt x="6315" y="65513"/>
                  <a:pt x="6315" y="48648"/>
                </a:cubicBezTo>
                <a:cubicBezTo>
                  <a:pt x="6315" y="24648"/>
                  <a:pt x="30000" y="5189"/>
                  <a:pt x="60000" y="5189"/>
                </a:cubicBezTo>
                <a:cubicBezTo>
                  <a:pt x="89210" y="5189"/>
                  <a:pt x="112894" y="24648"/>
                  <a:pt x="112894" y="48648"/>
                </a:cubicBezTo>
                <a:cubicBezTo>
                  <a:pt x="112894" y="65513"/>
                  <a:pt x="102631" y="79135"/>
                  <a:pt x="86052" y="86918"/>
                </a:cubicBezTo>
                <a:cubicBezTo>
                  <a:pt x="86052" y="88864"/>
                  <a:pt x="86052" y="90810"/>
                  <a:pt x="85263" y="93405"/>
                </a:cubicBezTo>
                <a:cubicBezTo>
                  <a:pt x="105789" y="85621"/>
                  <a:pt x="120000" y="68756"/>
                  <a:pt x="120000" y="48648"/>
                </a:cubicBezTo>
                <a:cubicBezTo>
                  <a:pt x="120000" y="22054"/>
                  <a:pt x="93157" y="0"/>
                  <a:pt x="60000" y="0"/>
                </a:cubicBezTo>
                <a:close/>
                <a:moveTo>
                  <a:pt x="73421" y="48648"/>
                </a:moveTo>
                <a:cubicBezTo>
                  <a:pt x="73421" y="42810"/>
                  <a:pt x="67105" y="38270"/>
                  <a:pt x="60000" y="38270"/>
                </a:cubicBezTo>
                <a:cubicBezTo>
                  <a:pt x="52105" y="38270"/>
                  <a:pt x="46578" y="42810"/>
                  <a:pt x="46578" y="48648"/>
                </a:cubicBezTo>
                <a:cubicBezTo>
                  <a:pt x="46578" y="55135"/>
                  <a:pt x="52105" y="59675"/>
                  <a:pt x="60000" y="59675"/>
                </a:cubicBezTo>
                <a:cubicBezTo>
                  <a:pt x="67105" y="59675"/>
                  <a:pt x="73421" y="55135"/>
                  <a:pt x="73421" y="48648"/>
                </a:cubicBezTo>
                <a:close/>
                <a:moveTo>
                  <a:pt x="52894" y="48648"/>
                </a:moveTo>
                <a:cubicBezTo>
                  <a:pt x="52894" y="46054"/>
                  <a:pt x="56052" y="43459"/>
                  <a:pt x="60000" y="43459"/>
                </a:cubicBezTo>
                <a:cubicBezTo>
                  <a:pt x="63157" y="43459"/>
                  <a:pt x="66315" y="46054"/>
                  <a:pt x="66315" y="48648"/>
                </a:cubicBezTo>
                <a:cubicBezTo>
                  <a:pt x="66315" y="51891"/>
                  <a:pt x="63157" y="54486"/>
                  <a:pt x="60000" y="54486"/>
                </a:cubicBezTo>
                <a:cubicBezTo>
                  <a:pt x="56052" y="54486"/>
                  <a:pt x="52894" y="51891"/>
                  <a:pt x="52894" y="48648"/>
                </a:cubicBezTo>
                <a:close/>
                <a:moveTo>
                  <a:pt x="60000" y="18810"/>
                </a:moveTo>
                <a:cubicBezTo>
                  <a:pt x="39473" y="18810"/>
                  <a:pt x="22894" y="32432"/>
                  <a:pt x="22894" y="48648"/>
                </a:cubicBezTo>
                <a:cubicBezTo>
                  <a:pt x="22894" y="57729"/>
                  <a:pt x="27631" y="66162"/>
                  <a:pt x="35526" y="71351"/>
                </a:cubicBezTo>
                <a:cubicBezTo>
                  <a:pt x="36315" y="69405"/>
                  <a:pt x="37105" y="68108"/>
                  <a:pt x="38684" y="66810"/>
                </a:cubicBezTo>
                <a:cubicBezTo>
                  <a:pt x="33157" y="62270"/>
                  <a:pt x="30000" y="55783"/>
                  <a:pt x="30000" y="48648"/>
                </a:cubicBezTo>
                <a:cubicBezTo>
                  <a:pt x="30000" y="35675"/>
                  <a:pt x="43421" y="24648"/>
                  <a:pt x="60000" y="24648"/>
                </a:cubicBezTo>
                <a:cubicBezTo>
                  <a:pt x="76578" y="24648"/>
                  <a:pt x="90000" y="35675"/>
                  <a:pt x="90000" y="48648"/>
                </a:cubicBezTo>
                <a:cubicBezTo>
                  <a:pt x="90000" y="55783"/>
                  <a:pt x="86052" y="62270"/>
                  <a:pt x="80526" y="66810"/>
                </a:cubicBezTo>
                <a:cubicBezTo>
                  <a:pt x="82105" y="68108"/>
                  <a:pt x="82894" y="70054"/>
                  <a:pt x="83684" y="71351"/>
                </a:cubicBezTo>
                <a:cubicBezTo>
                  <a:pt x="91578" y="66162"/>
                  <a:pt x="96315" y="57729"/>
                  <a:pt x="96315" y="48648"/>
                </a:cubicBezTo>
                <a:cubicBezTo>
                  <a:pt x="96315" y="32432"/>
                  <a:pt x="79736" y="18810"/>
                  <a:pt x="60000" y="18810"/>
                </a:cubicBez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37" name="Google Shape;3137;p142"/>
          <p:cNvSpPr/>
          <p:nvPr/>
        </p:nvSpPr>
        <p:spPr>
          <a:xfrm>
            <a:off x="6377421" y="2903525"/>
            <a:ext cx="283500" cy="282600"/>
          </a:xfrm>
          <a:custGeom>
            <a:avLst/>
            <a:gdLst/>
            <a:ahLst/>
            <a:cxnLst/>
            <a:rect l="l" t="t" r="r" b="b"/>
            <a:pathLst>
              <a:path w="120000" h="120000" extrusionOk="0">
                <a:moveTo>
                  <a:pt x="88387" y="38918"/>
                </a:moveTo>
                <a:cubicBezTo>
                  <a:pt x="86451" y="40216"/>
                  <a:pt x="83870" y="40864"/>
                  <a:pt x="81290" y="41513"/>
                </a:cubicBezTo>
                <a:cubicBezTo>
                  <a:pt x="79354" y="39567"/>
                  <a:pt x="76129" y="38270"/>
                  <a:pt x="72903" y="38270"/>
                </a:cubicBezTo>
                <a:cubicBezTo>
                  <a:pt x="67096" y="38270"/>
                  <a:pt x="61935" y="42810"/>
                  <a:pt x="61935" y="49297"/>
                </a:cubicBezTo>
                <a:cubicBezTo>
                  <a:pt x="61935" y="49945"/>
                  <a:pt x="61935" y="50594"/>
                  <a:pt x="62580" y="51891"/>
                </a:cubicBezTo>
                <a:cubicBezTo>
                  <a:pt x="52903" y="51243"/>
                  <a:pt x="44516" y="46702"/>
                  <a:pt x="39354" y="40216"/>
                </a:cubicBezTo>
                <a:cubicBezTo>
                  <a:pt x="38064" y="41513"/>
                  <a:pt x="38064" y="43459"/>
                  <a:pt x="38064" y="45405"/>
                </a:cubicBezTo>
                <a:cubicBezTo>
                  <a:pt x="38064" y="49297"/>
                  <a:pt x="40000" y="52540"/>
                  <a:pt x="42580" y="54486"/>
                </a:cubicBezTo>
                <a:cubicBezTo>
                  <a:pt x="40645" y="54486"/>
                  <a:pt x="39354" y="54486"/>
                  <a:pt x="37419" y="53189"/>
                </a:cubicBezTo>
                <a:cubicBezTo>
                  <a:pt x="37419" y="53189"/>
                  <a:pt x="37419" y="53189"/>
                  <a:pt x="37419" y="53837"/>
                </a:cubicBezTo>
                <a:cubicBezTo>
                  <a:pt x="37419" y="59027"/>
                  <a:pt x="41290" y="63567"/>
                  <a:pt x="46451" y="64216"/>
                </a:cubicBezTo>
                <a:cubicBezTo>
                  <a:pt x="45806" y="64864"/>
                  <a:pt x="44516" y="64864"/>
                  <a:pt x="43870" y="64864"/>
                </a:cubicBezTo>
                <a:cubicBezTo>
                  <a:pt x="43225" y="64864"/>
                  <a:pt x="42580" y="64864"/>
                  <a:pt x="41290" y="64864"/>
                </a:cubicBezTo>
                <a:cubicBezTo>
                  <a:pt x="43225" y="68756"/>
                  <a:pt x="47096" y="72000"/>
                  <a:pt x="52258" y="72000"/>
                </a:cubicBezTo>
                <a:cubicBezTo>
                  <a:pt x="48387" y="75243"/>
                  <a:pt x="43225" y="77189"/>
                  <a:pt x="38064" y="77189"/>
                </a:cubicBezTo>
                <a:cubicBezTo>
                  <a:pt x="37419" y="77189"/>
                  <a:pt x="36129" y="77189"/>
                  <a:pt x="35483" y="76540"/>
                </a:cubicBezTo>
                <a:cubicBezTo>
                  <a:pt x="40645" y="79783"/>
                  <a:pt x="46451" y="81729"/>
                  <a:pt x="52903" y="81729"/>
                </a:cubicBezTo>
                <a:cubicBezTo>
                  <a:pt x="72903" y="81729"/>
                  <a:pt x="84516" y="64864"/>
                  <a:pt x="84516" y="50594"/>
                </a:cubicBezTo>
                <a:cubicBezTo>
                  <a:pt x="84516" y="49945"/>
                  <a:pt x="84516" y="49297"/>
                  <a:pt x="84516" y="48648"/>
                </a:cubicBezTo>
                <a:cubicBezTo>
                  <a:pt x="86451" y="47351"/>
                  <a:pt x="88387" y="45405"/>
                  <a:pt x="89677" y="43459"/>
                </a:cubicBezTo>
                <a:cubicBezTo>
                  <a:pt x="87741" y="44108"/>
                  <a:pt x="85806" y="44756"/>
                  <a:pt x="83225" y="44756"/>
                </a:cubicBezTo>
                <a:cubicBezTo>
                  <a:pt x="85806" y="43459"/>
                  <a:pt x="87741" y="41513"/>
                  <a:pt x="88387" y="38918"/>
                </a:cubicBezTo>
                <a:close/>
                <a:moveTo>
                  <a:pt x="60000" y="0"/>
                </a:moveTo>
                <a:cubicBezTo>
                  <a:pt x="27096" y="0"/>
                  <a:pt x="0" y="26594"/>
                  <a:pt x="0" y="59675"/>
                </a:cubicBezTo>
                <a:cubicBezTo>
                  <a:pt x="0" y="93405"/>
                  <a:pt x="27096" y="120000"/>
                  <a:pt x="60000" y="120000"/>
                </a:cubicBezTo>
                <a:cubicBezTo>
                  <a:pt x="92903" y="120000"/>
                  <a:pt x="120000" y="93405"/>
                  <a:pt x="120000" y="59675"/>
                </a:cubicBezTo>
                <a:cubicBezTo>
                  <a:pt x="120000" y="26594"/>
                  <a:pt x="92903" y="0"/>
                  <a:pt x="60000" y="0"/>
                </a:cubicBezTo>
                <a:close/>
                <a:moveTo>
                  <a:pt x="60000" y="114810"/>
                </a:moveTo>
                <a:cubicBezTo>
                  <a:pt x="29677" y="114810"/>
                  <a:pt x="5806" y="90162"/>
                  <a:pt x="5806" y="59675"/>
                </a:cubicBezTo>
                <a:cubicBezTo>
                  <a:pt x="5806" y="29837"/>
                  <a:pt x="29677" y="5189"/>
                  <a:pt x="60000" y="5189"/>
                </a:cubicBezTo>
                <a:cubicBezTo>
                  <a:pt x="90322" y="5189"/>
                  <a:pt x="114193" y="29837"/>
                  <a:pt x="114193" y="59675"/>
                </a:cubicBezTo>
                <a:cubicBezTo>
                  <a:pt x="114193" y="90162"/>
                  <a:pt x="90322" y="114810"/>
                  <a:pt x="60000" y="114810"/>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38" name="Google Shape;3138;p142"/>
          <p:cNvSpPr/>
          <p:nvPr/>
        </p:nvSpPr>
        <p:spPr>
          <a:xfrm>
            <a:off x="6999089" y="4538832"/>
            <a:ext cx="282600" cy="282600"/>
          </a:xfrm>
          <a:custGeom>
            <a:avLst/>
            <a:gdLst/>
            <a:ahLst/>
            <a:cxnLst/>
            <a:rect l="l" t="t" r="r" b="b"/>
            <a:pathLst>
              <a:path w="120000" h="120000" extrusionOk="0">
                <a:moveTo>
                  <a:pt x="65513" y="46702"/>
                </a:moveTo>
                <a:cubicBezTo>
                  <a:pt x="65513" y="44756"/>
                  <a:pt x="65513" y="43459"/>
                  <a:pt x="68756" y="43459"/>
                </a:cubicBezTo>
                <a:cubicBezTo>
                  <a:pt x="73297" y="43459"/>
                  <a:pt x="73297" y="43459"/>
                  <a:pt x="73297" y="43459"/>
                </a:cubicBezTo>
                <a:cubicBezTo>
                  <a:pt x="73297" y="35027"/>
                  <a:pt x="73297" y="35027"/>
                  <a:pt x="73297" y="35027"/>
                </a:cubicBezTo>
                <a:cubicBezTo>
                  <a:pt x="66162" y="35027"/>
                  <a:pt x="66162" y="35027"/>
                  <a:pt x="66162" y="35027"/>
                </a:cubicBezTo>
                <a:cubicBezTo>
                  <a:pt x="57729" y="35027"/>
                  <a:pt x="54486" y="39567"/>
                  <a:pt x="54486" y="46054"/>
                </a:cubicBezTo>
                <a:cubicBezTo>
                  <a:pt x="54486" y="51891"/>
                  <a:pt x="54486" y="51891"/>
                  <a:pt x="54486" y="51891"/>
                </a:cubicBezTo>
                <a:cubicBezTo>
                  <a:pt x="48648" y="51891"/>
                  <a:pt x="48648" y="51891"/>
                  <a:pt x="48648" y="51891"/>
                </a:cubicBezTo>
                <a:cubicBezTo>
                  <a:pt x="48648" y="59675"/>
                  <a:pt x="48648" y="59675"/>
                  <a:pt x="48648" y="59675"/>
                </a:cubicBezTo>
                <a:cubicBezTo>
                  <a:pt x="54486" y="59675"/>
                  <a:pt x="54486" y="59675"/>
                  <a:pt x="54486" y="59675"/>
                </a:cubicBezTo>
                <a:cubicBezTo>
                  <a:pt x="54486" y="84324"/>
                  <a:pt x="54486" y="84324"/>
                  <a:pt x="54486" y="84324"/>
                </a:cubicBezTo>
                <a:cubicBezTo>
                  <a:pt x="65513" y="84324"/>
                  <a:pt x="65513" y="84324"/>
                  <a:pt x="65513" y="84324"/>
                </a:cubicBezTo>
                <a:cubicBezTo>
                  <a:pt x="65513" y="59675"/>
                  <a:pt x="65513" y="59675"/>
                  <a:pt x="65513" y="59675"/>
                </a:cubicBezTo>
                <a:cubicBezTo>
                  <a:pt x="72648" y="59675"/>
                  <a:pt x="72648" y="59675"/>
                  <a:pt x="72648" y="59675"/>
                </a:cubicBezTo>
                <a:cubicBezTo>
                  <a:pt x="73297" y="51891"/>
                  <a:pt x="73297" y="51891"/>
                  <a:pt x="73297" y="51891"/>
                </a:cubicBezTo>
                <a:cubicBezTo>
                  <a:pt x="65513" y="51891"/>
                  <a:pt x="65513" y="51891"/>
                  <a:pt x="65513" y="51891"/>
                </a:cubicBezTo>
                <a:lnTo>
                  <a:pt x="65513" y="46702"/>
                </a:lnTo>
                <a:close/>
                <a:moveTo>
                  <a:pt x="59675" y="0"/>
                </a:moveTo>
                <a:cubicBezTo>
                  <a:pt x="26594" y="0"/>
                  <a:pt x="0" y="26594"/>
                  <a:pt x="0" y="59675"/>
                </a:cubicBezTo>
                <a:cubicBezTo>
                  <a:pt x="0" y="93405"/>
                  <a:pt x="26594" y="120000"/>
                  <a:pt x="59675" y="120000"/>
                </a:cubicBezTo>
                <a:cubicBezTo>
                  <a:pt x="93405" y="120000"/>
                  <a:pt x="120000" y="93405"/>
                  <a:pt x="120000" y="59675"/>
                </a:cubicBezTo>
                <a:cubicBezTo>
                  <a:pt x="120000" y="26594"/>
                  <a:pt x="93405" y="0"/>
                  <a:pt x="59675" y="0"/>
                </a:cubicBezTo>
                <a:close/>
                <a:moveTo>
                  <a:pt x="59675" y="114810"/>
                </a:moveTo>
                <a:cubicBezTo>
                  <a:pt x="29837" y="114810"/>
                  <a:pt x="5189" y="90162"/>
                  <a:pt x="5189" y="59675"/>
                </a:cubicBezTo>
                <a:cubicBezTo>
                  <a:pt x="5189" y="29837"/>
                  <a:pt x="29837" y="5189"/>
                  <a:pt x="59675" y="5189"/>
                </a:cubicBezTo>
                <a:cubicBezTo>
                  <a:pt x="90162" y="5189"/>
                  <a:pt x="114810" y="29837"/>
                  <a:pt x="114810" y="59675"/>
                </a:cubicBezTo>
                <a:cubicBezTo>
                  <a:pt x="114810" y="90162"/>
                  <a:pt x="90162" y="114810"/>
                  <a:pt x="59675" y="114810"/>
                </a:cubicBez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39" name="Google Shape;3139;p142"/>
          <p:cNvSpPr/>
          <p:nvPr/>
        </p:nvSpPr>
        <p:spPr>
          <a:xfrm rot="4505049">
            <a:off x="6573065" y="3436564"/>
            <a:ext cx="284382" cy="284382"/>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30322" y="114193"/>
                  <a:pt x="5806" y="89677"/>
                  <a:pt x="5806" y="60000"/>
                </a:cubicBezTo>
                <a:cubicBezTo>
                  <a:pt x="5806" y="29677"/>
                  <a:pt x="30322" y="5161"/>
                  <a:pt x="60000" y="5161"/>
                </a:cubicBezTo>
                <a:cubicBezTo>
                  <a:pt x="90322" y="5161"/>
                  <a:pt x="114193" y="29677"/>
                  <a:pt x="114193" y="60000"/>
                </a:cubicBezTo>
                <a:cubicBezTo>
                  <a:pt x="114193" y="89677"/>
                  <a:pt x="90322" y="114193"/>
                  <a:pt x="60000" y="114193"/>
                </a:cubicBezTo>
                <a:close/>
                <a:moveTo>
                  <a:pt x="81935" y="40645"/>
                </a:moveTo>
                <a:cubicBezTo>
                  <a:pt x="76129" y="40645"/>
                  <a:pt x="76129" y="40645"/>
                  <a:pt x="76129" y="40645"/>
                </a:cubicBezTo>
                <a:cubicBezTo>
                  <a:pt x="76129" y="49032"/>
                  <a:pt x="76129" y="49032"/>
                  <a:pt x="76129" y="49032"/>
                </a:cubicBezTo>
                <a:cubicBezTo>
                  <a:pt x="68387" y="49032"/>
                  <a:pt x="68387" y="49032"/>
                  <a:pt x="68387" y="49032"/>
                </a:cubicBezTo>
                <a:cubicBezTo>
                  <a:pt x="68387" y="54193"/>
                  <a:pt x="68387" y="54193"/>
                  <a:pt x="68387" y="54193"/>
                </a:cubicBezTo>
                <a:cubicBezTo>
                  <a:pt x="76129" y="54193"/>
                  <a:pt x="76129" y="54193"/>
                  <a:pt x="76129" y="54193"/>
                </a:cubicBezTo>
                <a:cubicBezTo>
                  <a:pt x="76129" y="62580"/>
                  <a:pt x="76129" y="62580"/>
                  <a:pt x="76129" y="62580"/>
                </a:cubicBezTo>
                <a:cubicBezTo>
                  <a:pt x="81935" y="62580"/>
                  <a:pt x="81935" y="62580"/>
                  <a:pt x="81935" y="62580"/>
                </a:cubicBezTo>
                <a:cubicBezTo>
                  <a:pt x="81935" y="54193"/>
                  <a:pt x="81935" y="54193"/>
                  <a:pt x="81935" y="54193"/>
                </a:cubicBezTo>
                <a:cubicBezTo>
                  <a:pt x="90322" y="54193"/>
                  <a:pt x="90322" y="54193"/>
                  <a:pt x="90322" y="54193"/>
                </a:cubicBezTo>
                <a:cubicBezTo>
                  <a:pt x="90322" y="49032"/>
                  <a:pt x="90322" y="49032"/>
                  <a:pt x="90322" y="49032"/>
                </a:cubicBezTo>
                <a:cubicBezTo>
                  <a:pt x="81935" y="49032"/>
                  <a:pt x="81935" y="49032"/>
                  <a:pt x="81935" y="49032"/>
                </a:cubicBezTo>
                <a:lnTo>
                  <a:pt x="81935" y="40645"/>
                </a:lnTo>
                <a:close/>
                <a:moveTo>
                  <a:pt x="60000" y="61935"/>
                </a:moveTo>
                <a:cubicBezTo>
                  <a:pt x="58709" y="61290"/>
                  <a:pt x="57419" y="59354"/>
                  <a:pt x="57419" y="58709"/>
                </a:cubicBezTo>
                <a:cubicBezTo>
                  <a:pt x="57419" y="58064"/>
                  <a:pt x="57419" y="58064"/>
                  <a:pt x="59354" y="56129"/>
                </a:cubicBezTo>
                <a:cubicBezTo>
                  <a:pt x="61935" y="54193"/>
                  <a:pt x="63225" y="51612"/>
                  <a:pt x="63225" y="48387"/>
                </a:cubicBezTo>
                <a:cubicBezTo>
                  <a:pt x="63225" y="46451"/>
                  <a:pt x="62580" y="43870"/>
                  <a:pt x="61290" y="42580"/>
                </a:cubicBezTo>
                <a:cubicBezTo>
                  <a:pt x="62580" y="42580"/>
                  <a:pt x="62580" y="42580"/>
                  <a:pt x="62580" y="42580"/>
                </a:cubicBezTo>
                <a:cubicBezTo>
                  <a:pt x="68387" y="38064"/>
                  <a:pt x="68387" y="38064"/>
                  <a:pt x="68387" y="38064"/>
                </a:cubicBezTo>
                <a:cubicBezTo>
                  <a:pt x="52903" y="38064"/>
                  <a:pt x="52903" y="38064"/>
                  <a:pt x="52903" y="38064"/>
                </a:cubicBezTo>
                <a:cubicBezTo>
                  <a:pt x="46451" y="38064"/>
                  <a:pt x="40645" y="43225"/>
                  <a:pt x="40645" y="48387"/>
                </a:cubicBezTo>
                <a:cubicBezTo>
                  <a:pt x="40645" y="54193"/>
                  <a:pt x="45161" y="58709"/>
                  <a:pt x="50967" y="58709"/>
                </a:cubicBezTo>
                <a:cubicBezTo>
                  <a:pt x="50967" y="59354"/>
                  <a:pt x="50967" y="60000"/>
                  <a:pt x="50967" y="60000"/>
                </a:cubicBezTo>
                <a:cubicBezTo>
                  <a:pt x="50967" y="61290"/>
                  <a:pt x="50967" y="61935"/>
                  <a:pt x="51612" y="62580"/>
                </a:cubicBezTo>
                <a:cubicBezTo>
                  <a:pt x="44516" y="62580"/>
                  <a:pt x="38064" y="67096"/>
                  <a:pt x="38064" y="72903"/>
                </a:cubicBezTo>
                <a:cubicBezTo>
                  <a:pt x="38064" y="78064"/>
                  <a:pt x="43870" y="81290"/>
                  <a:pt x="51612" y="81290"/>
                </a:cubicBezTo>
                <a:cubicBezTo>
                  <a:pt x="60645" y="81290"/>
                  <a:pt x="65161" y="76129"/>
                  <a:pt x="65161" y="70967"/>
                </a:cubicBezTo>
                <a:cubicBezTo>
                  <a:pt x="65161" y="67096"/>
                  <a:pt x="63870" y="64516"/>
                  <a:pt x="60000" y="61935"/>
                </a:cubicBezTo>
                <a:close/>
                <a:moveTo>
                  <a:pt x="47741" y="48387"/>
                </a:moveTo>
                <a:cubicBezTo>
                  <a:pt x="47096" y="46451"/>
                  <a:pt x="47741" y="44516"/>
                  <a:pt x="49032" y="43225"/>
                </a:cubicBezTo>
                <a:cubicBezTo>
                  <a:pt x="49032" y="42580"/>
                  <a:pt x="50322" y="41935"/>
                  <a:pt x="50967" y="41935"/>
                </a:cubicBezTo>
                <a:cubicBezTo>
                  <a:pt x="50967" y="41290"/>
                  <a:pt x="50967" y="41290"/>
                  <a:pt x="50967" y="41290"/>
                </a:cubicBezTo>
                <a:cubicBezTo>
                  <a:pt x="50967" y="41290"/>
                  <a:pt x="50967" y="41290"/>
                  <a:pt x="50967" y="41290"/>
                </a:cubicBezTo>
                <a:cubicBezTo>
                  <a:pt x="50967" y="41935"/>
                  <a:pt x="50967" y="41935"/>
                  <a:pt x="50967" y="41935"/>
                </a:cubicBezTo>
                <a:cubicBezTo>
                  <a:pt x="53548" y="41935"/>
                  <a:pt x="56129" y="45161"/>
                  <a:pt x="56774" y="49032"/>
                </a:cubicBezTo>
                <a:cubicBezTo>
                  <a:pt x="56774" y="50967"/>
                  <a:pt x="56774" y="52903"/>
                  <a:pt x="55483" y="54193"/>
                </a:cubicBezTo>
                <a:cubicBezTo>
                  <a:pt x="54838" y="54838"/>
                  <a:pt x="54193" y="55483"/>
                  <a:pt x="52903" y="55483"/>
                </a:cubicBezTo>
                <a:cubicBezTo>
                  <a:pt x="52903" y="55483"/>
                  <a:pt x="52903" y="55483"/>
                  <a:pt x="52903" y="55483"/>
                </a:cubicBezTo>
                <a:cubicBezTo>
                  <a:pt x="50322" y="55483"/>
                  <a:pt x="47741" y="52258"/>
                  <a:pt x="47741" y="48387"/>
                </a:cubicBezTo>
                <a:close/>
                <a:moveTo>
                  <a:pt x="51612" y="77419"/>
                </a:moveTo>
                <a:cubicBezTo>
                  <a:pt x="47741" y="77419"/>
                  <a:pt x="45161" y="74838"/>
                  <a:pt x="45161" y="71612"/>
                </a:cubicBezTo>
                <a:cubicBezTo>
                  <a:pt x="45161" y="68387"/>
                  <a:pt x="48387" y="65806"/>
                  <a:pt x="52258" y="65806"/>
                </a:cubicBezTo>
                <a:cubicBezTo>
                  <a:pt x="52258" y="65161"/>
                  <a:pt x="52258" y="65161"/>
                  <a:pt x="52258" y="65161"/>
                </a:cubicBezTo>
                <a:cubicBezTo>
                  <a:pt x="52258" y="65161"/>
                  <a:pt x="52258" y="65161"/>
                  <a:pt x="52258" y="65161"/>
                </a:cubicBezTo>
                <a:cubicBezTo>
                  <a:pt x="52903" y="65806"/>
                  <a:pt x="52903" y="65806"/>
                  <a:pt x="52903" y="65806"/>
                </a:cubicBezTo>
                <a:cubicBezTo>
                  <a:pt x="53548" y="65806"/>
                  <a:pt x="54193" y="66451"/>
                  <a:pt x="55483" y="66451"/>
                </a:cubicBezTo>
                <a:cubicBezTo>
                  <a:pt x="56129" y="67096"/>
                  <a:pt x="56129" y="67096"/>
                  <a:pt x="56129" y="67096"/>
                </a:cubicBezTo>
                <a:cubicBezTo>
                  <a:pt x="58064" y="68387"/>
                  <a:pt x="59354" y="69677"/>
                  <a:pt x="59354" y="70967"/>
                </a:cubicBezTo>
                <a:cubicBezTo>
                  <a:pt x="59354" y="70967"/>
                  <a:pt x="59354" y="71612"/>
                  <a:pt x="59354" y="71612"/>
                </a:cubicBezTo>
                <a:cubicBezTo>
                  <a:pt x="59354" y="75483"/>
                  <a:pt x="56774" y="77419"/>
                  <a:pt x="51612" y="77419"/>
                </a:cubicBezTo>
                <a:close/>
              </a:path>
            </a:pathLst>
          </a:custGeom>
          <a:solidFill>
            <a:schemeClr val="accent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40" name="Google Shape;3140;p142"/>
          <p:cNvSpPr/>
          <p:nvPr/>
        </p:nvSpPr>
        <p:spPr>
          <a:xfrm>
            <a:off x="5641544" y="1973039"/>
            <a:ext cx="284400" cy="284400"/>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30322" y="114193"/>
                  <a:pt x="5806" y="89677"/>
                  <a:pt x="5806" y="60000"/>
                </a:cubicBezTo>
                <a:cubicBezTo>
                  <a:pt x="5806" y="29677"/>
                  <a:pt x="30322" y="5161"/>
                  <a:pt x="60000" y="5161"/>
                </a:cubicBezTo>
                <a:cubicBezTo>
                  <a:pt x="90322" y="5161"/>
                  <a:pt x="114838" y="29677"/>
                  <a:pt x="114838" y="60000"/>
                </a:cubicBezTo>
                <a:cubicBezTo>
                  <a:pt x="114838" y="89677"/>
                  <a:pt x="90322" y="114193"/>
                  <a:pt x="60000" y="114193"/>
                </a:cubicBezTo>
                <a:close/>
                <a:moveTo>
                  <a:pt x="74193" y="75483"/>
                </a:moveTo>
                <a:cubicBezTo>
                  <a:pt x="71612" y="74838"/>
                  <a:pt x="70322" y="75483"/>
                  <a:pt x="69677" y="77419"/>
                </a:cubicBezTo>
                <a:cubicBezTo>
                  <a:pt x="69677" y="78709"/>
                  <a:pt x="69677" y="79354"/>
                  <a:pt x="70322" y="80000"/>
                </a:cubicBezTo>
                <a:cubicBezTo>
                  <a:pt x="70967" y="80645"/>
                  <a:pt x="71612" y="81290"/>
                  <a:pt x="72258" y="81290"/>
                </a:cubicBezTo>
                <a:cubicBezTo>
                  <a:pt x="72903" y="81290"/>
                  <a:pt x="72903" y="81290"/>
                  <a:pt x="73548" y="81290"/>
                </a:cubicBezTo>
                <a:cubicBezTo>
                  <a:pt x="74838" y="81290"/>
                  <a:pt x="76129" y="80645"/>
                  <a:pt x="76129" y="79354"/>
                </a:cubicBezTo>
                <a:cubicBezTo>
                  <a:pt x="76129" y="78709"/>
                  <a:pt x="76129" y="77419"/>
                  <a:pt x="76129" y="76774"/>
                </a:cubicBezTo>
                <a:cubicBezTo>
                  <a:pt x="75483" y="76129"/>
                  <a:pt x="74838" y="75483"/>
                  <a:pt x="74193" y="75483"/>
                </a:cubicBezTo>
                <a:close/>
                <a:moveTo>
                  <a:pt x="72903" y="38064"/>
                </a:moveTo>
                <a:cubicBezTo>
                  <a:pt x="72258" y="38064"/>
                  <a:pt x="72258" y="38064"/>
                  <a:pt x="72258" y="38064"/>
                </a:cubicBezTo>
                <a:cubicBezTo>
                  <a:pt x="71612" y="38064"/>
                  <a:pt x="71612" y="38064"/>
                  <a:pt x="71612" y="38064"/>
                </a:cubicBezTo>
                <a:cubicBezTo>
                  <a:pt x="70322" y="38709"/>
                  <a:pt x="68387" y="38709"/>
                  <a:pt x="66451" y="38064"/>
                </a:cubicBezTo>
                <a:cubicBezTo>
                  <a:pt x="66451" y="38064"/>
                  <a:pt x="66451" y="38064"/>
                  <a:pt x="66451" y="38064"/>
                </a:cubicBezTo>
                <a:cubicBezTo>
                  <a:pt x="55483" y="56129"/>
                  <a:pt x="55483" y="56129"/>
                  <a:pt x="55483" y="56129"/>
                </a:cubicBezTo>
                <a:cubicBezTo>
                  <a:pt x="45161" y="38064"/>
                  <a:pt x="45161" y="38064"/>
                  <a:pt x="45161" y="38064"/>
                </a:cubicBezTo>
                <a:cubicBezTo>
                  <a:pt x="44516" y="38064"/>
                  <a:pt x="44516" y="38064"/>
                  <a:pt x="44516" y="38064"/>
                </a:cubicBezTo>
                <a:cubicBezTo>
                  <a:pt x="43225" y="38709"/>
                  <a:pt x="41290" y="38709"/>
                  <a:pt x="39354" y="38064"/>
                </a:cubicBezTo>
                <a:cubicBezTo>
                  <a:pt x="38709" y="38064"/>
                  <a:pt x="38709" y="38064"/>
                  <a:pt x="38709" y="38064"/>
                </a:cubicBezTo>
                <a:cubicBezTo>
                  <a:pt x="52903" y="63225"/>
                  <a:pt x="52903" y="63225"/>
                  <a:pt x="52903" y="63225"/>
                </a:cubicBezTo>
                <a:cubicBezTo>
                  <a:pt x="52258" y="81290"/>
                  <a:pt x="52258" y="81290"/>
                  <a:pt x="52258" y="81290"/>
                </a:cubicBezTo>
                <a:cubicBezTo>
                  <a:pt x="52258" y="81290"/>
                  <a:pt x="52258" y="81290"/>
                  <a:pt x="52258" y="81290"/>
                </a:cubicBezTo>
                <a:cubicBezTo>
                  <a:pt x="52903" y="81290"/>
                  <a:pt x="52903" y="81290"/>
                  <a:pt x="52903" y="81290"/>
                </a:cubicBezTo>
                <a:cubicBezTo>
                  <a:pt x="52903" y="81290"/>
                  <a:pt x="52903" y="81290"/>
                  <a:pt x="52903" y="81290"/>
                </a:cubicBezTo>
                <a:cubicBezTo>
                  <a:pt x="54838" y="81290"/>
                  <a:pt x="56774" y="81290"/>
                  <a:pt x="58064" y="81290"/>
                </a:cubicBezTo>
                <a:cubicBezTo>
                  <a:pt x="58709" y="81290"/>
                  <a:pt x="58709" y="81290"/>
                  <a:pt x="58709" y="81290"/>
                </a:cubicBezTo>
                <a:cubicBezTo>
                  <a:pt x="58709" y="63225"/>
                  <a:pt x="58709" y="63225"/>
                  <a:pt x="58709" y="63225"/>
                </a:cubicBezTo>
                <a:cubicBezTo>
                  <a:pt x="58709" y="61935"/>
                  <a:pt x="61935" y="56774"/>
                  <a:pt x="65161" y="50967"/>
                </a:cubicBezTo>
                <a:cubicBezTo>
                  <a:pt x="68387" y="45161"/>
                  <a:pt x="72258" y="38709"/>
                  <a:pt x="72258" y="38709"/>
                </a:cubicBezTo>
                <a:lnTo>
                  <a:pt x="72903" y="38064"/>
                </a:lnTo>
                <a:close/>
                <a:moveTo>
                  <a:pt x="79354" y="38709"/>
                </a:moveTo>
                <a:cubicBezTo>
                  <a:pt x="79354" y="38709"/>
                  <a:pt x="78709" y="38709"/>
                  <a:pt x="78709" y="38709"/>
                </a:cubicBezTo>
                <a:cubicBezTo>
                  <a:pt x="76774" y="38709"/>
                  <a:pt x="75483" y="40000"/>
                  <a:pt x="75483" y="41290"/>
                </a:cubicBezTo>
                <a:cubicBezTo>
                  <a:pt x="73548" y="65161"/>
                  <a:pt x="72903" y="71612"/>
                  <a:pt x="72258" y="71612"/>
                </a:cubicBezTo>
                <a:cubicBezTo>
                  <a:pt x="72903" y="72258"/>
                  <a:pt x="72903" y="72258"/>
                  <a:pt x="72903" y="72258"/>
                </a:cubicBezTo>
                <a:cubicBezTo>
                  <a:pt x="72903" y="72258"/>
                  <a:pt x="72903" y="72258"/>
                  <a:pt x="72903" y="72258"/>
                </a:cubicBezTo>
                <a:cubicBezTo>
                  <a:pt x="73548" y="72258"/>
                  <a:pt x="73548" y="72258"/>
                  <a:pt x="73548" y="72258"/>
                </a:cubicBezTo>
                <a:cubicBezTo>
                  <a:pt x="74193" y="72258"/>
                  <a:pt x="74193" y="72258"/>
                  <a:pt x="74838" y="72258"/>
                </a:cubicBezTo>
                <a:cubicBezTo>
                  <a:pt x="75483" y="72903"/>
                  <a:pt x="75483" y="72903"/>
                  <a:pt x="75483" y="72903"/>
                </a:cubicBezTo>
                <a:cubicBezTo>
                  <a:pt x="75483" y="72258"/>
                  <a:pt x="75483" y="72258"/>
                  <a:pt x="75483" y="72258"/>
                </a:cubicBezTo>
                <a:cubicBezTo>
                  <a:pt x="76774" y="63870"/>
                  <a:pt x="79354" y="52903"/>
                  <a:pt x="80645" y="47096"/>
                </a:cubicBezTo>
                <a:cubicBezTo>
                  <a:pt x="81290" y="45161"/>
                  <a:pt x="81935" y="43870"/>
                  <a:pt x="81935" y="43225"/>
                </a:cubicBezTo>
                <a:cubicBezTo>
                  <a:pt x="81935" y="41935"/>
                  <a:pt x="81935" y="40645"/>
                  <a:pt x="81290" y="40000"/>
                </a:cubicBezTo>
                <a:cubicBezTo>
                  <a:pt x="81290" y="39354"/>
                  <a:pt x="80645" y="38709"/>
                  <a:pt x="79354" y="38709"/>
                </a:cubicBezTo>
                <a:close/>
              </a:path>
            </a:pathLst>
          </a:custGeom>
          <a:solidFill>
            <a:schemeClr val="accen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41" name="Google Shape;3141;p142"/>
          <p:cNvSpPr/>
          <p:nvPr/>
        </p:nvSpPr>
        <p:spPr>
          <a:xfrm>
            <a:off x="5696616" y="3326767"/>
            <a:ext cx="283500" cy="284400"/>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29677" y="114193"/>
                  <a:pt x="5806" y="89677"/>
                  <a:pt x="5806" y="60000"/>
                </a:cubicBezTo>
                <a:cubicBezTo>
                  <a:pt x="5806" y="29677"/>
                  <a:pt x="29677" y="5161"/>
                  <a:pt x="60000" y="5161"/>
                </a:cubicBezTo>
                <a:cubicBezTo>
                  <a:pt x="90322" y="5161"/>
                  <a:pt x="114193" y="29677"/>
                  <a:pt x="114193" y="60000"/>
                </a:cubicBezTo>
                <a:cubicBezTo>
                  <a:pt x="114193" y="89677"/>
                  <a:pt x="90322" y="114193"/>
                  <a:pt x="60000" y="114193"/>
                </a:cubicBezTo>
                <a:close/>
                <a:moveTo>
                  <a:pt x="76129" y="32903"/>
                </a:moveTo>
                <a:cubicBezTo>
                  <a:pt x="43870" y="32903"/>
                  <a:pt x="43870" y="32903"/>
                  <a:pt x="43870" y="32903"/>
                </a:cubicBezTo>
                <a:cubicBezTo>
                  <a:pt x="37419" y="32903"/>
                  <a:pt x="32903" y="37419"/>
                  <a:pt x="32903" y="43225"/>
                </a:cubicBezTo>
                <a:cubicBezTo>
                  <a:pt x="32903" y="76129"/>
                  <a:pt x="32903" y="76129"/>
                  <a:pt x="32903" y="76129"/>
                </a:cubicBezTo>
                <a:cubicBezTo>
                  <a:pt x="32903" y="81935"/>
                  <a:pt x="37419" y="87096"/>
                  <a:pt x="43870" y="87096"/>
                </a:cubicBezTo>
                <a:cubicBezTo>
                  <a:pt x="76129" y="87096"/>
                  <a:pt x="76129" y="87096"/>
                  <a:pt x="76129" y="87096"/>
                </a:cubicBezTo>
                <a:cubicBezTo>
                  <a:pt x="82580" y="87096"/>
                  <a:pt x="87096" y="81935"/>
                  <a:pt x="87096" y="76129"/>
                </a:cubicBezTo>
                <a:cubicBezTo>
                  <a:pt x="87096" y="43225"/>
                  <a:pt x="87096" y="43225"/>
                  <a:pt x="87096" y="43225"/>
                </a:cubicBezTo>
                <a:cubicBezTo>
                  <a:pt x="87096" y="37419"/>
                  <a:pt x="82580" y="32903"/>
                  <a:pt x="76129" y="32903"/>
                </a:cubicBezTo>
                <a:close/>
                <a:moveTo>
                  <a:pt x="70967" y="40645"/>
                </a:moveTo>
                <a:cubicBezTo>
                  <a:pt x="78709" y="40645"/>
                  <a:pt x="78709" y="40645"/>
                  <a:pt x="78709" y="40645"/>
                </a:cubicBezTo>
                <a:cubicBezTo>
                  <a:pt x="78709" y="49032"/>
                  <a:pt x="78709" y="49032"/>
                  <a:pt x="78709" y="49032"/>
                </a:cubicBezTo>
                <a:cubicBezTo>
                  <a:pt x="70967" y="49032"/>
                  <a:pt x="70967" y="49032"/>
                  <a:pt x="70967" y="49032"/>
                </a:cubicBezTo>
                <a:lnTo>
                  <a:pt x="70967" y="40645"/>
                </a:lnTo>
                <a:close/>
                <a:moveTo>
                  <a:pt x="60000" y="49032"/>
                </a:moveTo>
                <a:cubicBezTo>
                  <a:pt x="65806" y="49032"/>
                  <a:pt x="70967" y="53548"/>
                  <a:pt x="70967" y="60000"/>
                </a:cubicBezTo>
                <a:cubicBezTo>
                  <a:pt x="70967" y="65806"/>
                  <a:pt x="65806" y="70967"/>
                  <a:pt x="60000" y="70967"/>
                </a:cubicBezTo>
                <a:cubicBezTo>
                  <a:pt x="54193" y="70967"/>
                  <a:pt x="49032" y="65806"/>
                  <a:pt x="49032" y="60000"/>
                </a:cubicBezTo>
                <a:cubicBezTo>
                  <a:pt x="49032" y="53548"/>
                  <a:pt x="54193" y="49032"/>
                  <a:pt x="60000" y="49032"/>
                </a:cubicBezTo>
                <a:close/>
                <a:moveTo>
                  <a:pt x="81935" y="76129"/>
                </a:moveTo>
                <a:cubicBezTo>
                  <a:pt x="81935" y="79354"/>
                  <a:pt x="79354" y="81290"/>
                  <a:pt x="76129" y="81290"/>
                </a:cubicBezTo>
                <a:cubicBezTo>
                  <a:pt x="43870" y="81290"/>
                  <a:pt x="43870" y="81290"/>
                  <a:pt x="43870" y="81290"/>
                </a:cubicBezTo>
                <a:cubicBezTo>
                  <a:pt x="40645" y="81290"/>
                  <a:pt x="38064" y="79354"/>
                  <a:pt x="38064" y="76129"/>
                </a:cubicBezTo>
                <a:cubicBezTo>
                  <a:pt x="38064" y="57419"/>
                  <a:pt x="38064" y="57419"/>
                  <a:pt x="38064" y="57419"/>
                </a:cubicBezTo>
                <a:cubicBezTo>
                  <a:pt x="43870" y="57419"/>
                  <a:pt x="43870" y="57419"/>
                  <a:pt x="43870" y="57419"/>
                </a:cubicBezTo>
                <a:cubicBezTo>
                  <a:pt x="43870" y="58064"/>
                  <a:pt x="43870" y="58709"/>
                  <a:pt x="43870" y="60000"/>
                </a:cubicBezTo>
                <a:cubicBezTo>
                  <a:pt x="43870" y="69032"/>
                  <a:pt x="50967" y="76129"/>
                  <a:pt x="60000" y="76129"/>
                </a:cubicBezTo>
                <a:cubicBezTo>
                  <a:pt x="69032" y="76129"/>
                  <a:pt x="76129" y="69032"/>
                  <a:pt x="76129" y="60000"/>
                </a:cubicBezTo>
                <a:cubicBezTo>
                  <a:pt x="76129" y="58709"/>
                  <a:pt x="76129" y="58064"/>
                  <a:pt x="76129" y="57419"/>
                </a:cubicBezTo>
                <a:cubicBezTo>
                  <a:pt x="81935" y="57419"/>
                  <a:pt x="81935" y="57419"/>
                  <a:pt x="81935" y="57419"/>
                </a:cubicBezTo>
                <a:lnTo>
                  <a:pt x="81935" y="76129"/>
                </a:lnTo>
                <a:close/>
              </a:path>
            </a:pathLst>
          </a:custGeom>
          <a:solidFill>
            <a:schemeClr val="accent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42" name="Google Shape;3142;p142"/>
          <p:cNvSpPr/>
          <p:nvPr/>
        </p:nvSpPr>
        <p:spPr>
          <a:xfrm>
            <a:off x="6485617" y="4395844"/>
            <a:ext cx="283500" cy="284400"/>
          </a:xfrm>
          <a:custGeom>
            <a:avLst/>
            <a:gdLst/>
            <a:ahLst/>
            <a:cxnLst/>
            <a:rect l="l" t="t" r="r" b="b"/>
            <a:pathLst>
              <a:path w="120000" h="120000" extrusionOk="0">
                <a:moveTo>
                  <a:pt x="46451" y="54193"/>
                </a:moveTo>
                <a:cubicBezTo>
                  <a:pt x="47096" y="50322"/>
                  <a:pt x="52903" y="45806"/>
                  <a:pt x="57419" y="43870"/>
                </a:cubicBezTo>
                <a:cubicBezTo>
                  <a:pt x="61935" y="42580"/>
                  <a:pt x="65806" y="41290"/>
                  <a:pt x="65161" y="38064"/>
                </a:cubicBezTo>
                <a:cubicBezTo>
                  <a:pt x="64516" y="34838"/>
                  <a:pt x="63225" y="32903"/>
                  <a:pt x="56774" y="32903"/>
                </a:cubicBezTo>
                <a:cubicBezTo>
                  <a:pt x="50322" y="32903"/>
                  <a:pt x="52903" y="41290"/>
                  <a:pt x="47741" y="36129"/>
                </a:cubicBezTo>
                <a:cubicBezTo>
                  <a:pt x="41935" y="30967"/>
                  <a:pt x="49032" y="32258"/>
                  <a:pt x="51612" y="30967"/>
                </a:cubicBezTo>
                <a:cubicBezTo>
                  <a:pt x="54193" y="30322"/>
                  <a:pt x="56774" y="25161"/>
                  <a:pt x="52258" y="24516"/>
                </a:cubicBezTo>
                <a:cubicBezTo>
                  <a:pt x="47096" y="24516"/>
                  <a:pt x="48387" y="27096"/>
                  <a:pt x="44516" y="25161"/>
                </a:cubicBezTo>
                <a:cubicBezTo>
                  <a:pt x="40645" y="23870"/>
                  <a:pt x="39354" y="30322"/>
                  <a:pt x="36774" y="29032"/>
                </a:cubicBezTo>
                <a:cubicBezTo>
                  <a:pt x="35483" y="29032"/>
                  <a:pt x="30967" y="25806"/>
                  <a:pt x="28387" y="22580"/>
                </a:cubicBezTo>
                <a:cubicBezTo>
                  <a:pt x="22580" y="27096"/>
                  <a:pt x="18064" y="33548"/>
                  <a:pt x="14838" y="40000"/>
                </a:cubicBezTo>
                <a:cubicBezTo>
                  <a:pt x="16129" y="49032"/>
                  <a:pt x="20645" y="54193"/>
                  <a:pt x="20645" y="54193"/>
                </a:cubicBezTo>
                <a:cubicBezTo>
                  <a:pt x="20645" y="54193"/>
                  <a:pt x="23225" y="60000"/>
                  <a:pt x="38709" y="67096"/>
                </a:cubicBezTo>
                <a:cubicBezTo>
                  <a:pt x="38709" y="67096"/>
                  <a:pt x="41935" y="67741"/>
                  <a:pt x="38064" y="63870"/>
                </a:cubicBezTo>
                <a:cubicBezTo>
                  <a:pt x="34838" y="60645"/>
                  <a:pt x="30967" y="56129"/>
                  <a:pt x="35483" y="54193"/>
                </a:cubicBezTo>
                <a:cubicBezTo>
                  <a:pt x="39354" y="52258"/>
                  <a:pt x="40645" y="52258"/>
                  <a:pt x="41935" y="56129"/>
                </a:cubicBezTo>
                <a:cubicBezTo>
                  <a:pt x="42580" y="60000"/>
                  <a:pt x="46451" y="58064"/>
                  <a:pt x="46451" y="54193"/>
                </a:cubicBezTo>
                <a:close/>
                <a:moveTo>
                  <a:pt x="66451" y="71612"/>
                </a:moveTo>
                <a:cubicBezTo>
                  <a:pt x="60645" y="67096"/>
                  <a:pt x="61290" y="64516"/>
                  <a:pt x="54193" y="64516"/>
                </a:cubicBezTo>
                <a:cubicBezTo>
                  <a:pt x="47096" y="64516"/>
                  <a:pt x="42580" y="66451"/>
                  <a:pt x="43870" y="76774"/>
                </a:cubicBezTo>
                <a:cubicBezTo>
                  <a:pt x="45806" y="87096"/>
                  <a:pt x="51612" y="81935"/>
                  <a:pt x="50967" y="90322"/>
                </a:cubicBezTo>
                <a:cubicBezTo>
                  <a:pt x="50322" y="98064"/>
                  <a:pt x="52258" y="99354"/>
                  <a:pt x="53548" y="101290"/>
                </a:cubicBezTo>
                <a:cubicBezTo>
                  <a:pt x="54838" y="103225"/>
                  <a:pt x="58064" y="109032"/>
                  <a:pt x="59354" y="101290"/>
                </a:cubicBezTo>
                <a:cubicBezTo>
                  <a:pt x="61290" y="93548"/>
                  <a:pt x="63870" y="89032"/>
                  <a:pt x="66451" y="85161"/>
                </a:cubicBezTo>
                <a:cubicBezTo>
                  <a:pt x="69677" y="81935"/>
                  <a:pt x="72258" y="76774"/>
                  <a:pt x="66451" y="71612"/>
                </a:cubicBezTo>
                <a:close/>
                <a:moveTo>
                  <a:pt x="60000" y="0"/>
                </a:moveTo>
                <a:cubicBezTo>
                  <a:pt x="26451" y="0"/>
                  <a:pt x="0" y="27096"/>
                  <a:pt x="0" y="60000"/>
                </a:cubicBezTo>
                <a:cubicBezTo>
                  <a:pt x="0" y="92903"/>
                  <a:pt x="26451" y="120000"/>
                  <a:pt x="60000" y="120000"/>
                </a:cubicBezTo>
                <a:cubicBezTo>
                  <a:pt x="92903" y="120000"/>
                  <a:pt x="120000" y="92903"/>
                  <a:pt x="120000" y="60000"/>
                </a:cubicBezTo>
                <a:cubicBezTo>
                  <a:pt x="120000" y="27096"/>
                  <a:pt x="92903" y="0"/>
                  <a:pt x="60000" y="0"/>
                </a:cubicBezTo>
                <a:close/>
                <a:moveTo>
                  <a:pt x="60000" y="114193"/>
                </a:moveTo>
                <a:cubicBezTo>
                  <a:pt x="29677" y="114193"/>
                  <a:pt x="5161" y="90322"/>
                  <a:pt x="5161" y="60000"/>
                </a:cubicBezTo>
                <a:cubicBezTo>
                  <a:pt x="5161" y="29677"/>
                  <a:pt x="29677" y="5806"/>
                  <a:pt x="60000" y="5806"/>
                </a:cubicBezTo>
                <a:cubicBezTo>
                  <a:pt x="89677" y="5806"/>
                  <a:pt x="114193" y="29677"/>
                  <a:pt x="114193" y="60000"/>
                </a:cubicBezTo>
                <a:cubicBezTo>
                  <a:pt x="114193" y="90322"/>
                  <a:pt x="89677" y="114193"/>
                  <a:pt x="60000" y="114193"/>
                </a:cubicBezTo>
                <a:close/>
                <a:moveTo>
                  <a:pt x="108387" y="55483"/>
                </a:moveTo>
                <a:cubicBezTo>
                  <a:pt x="108387" y="54838"/>
                  <a:pt x="108387" y="54193"/>
                  <a:pt x="108387" y="54193"/>
                </a:cubicBezTo>
                <a:cubicBezTo>
                  <a:pt x="108387" y="52903"/>
                  <a:pt x="108387" y="52258"/>
                  <a:pt x="107741" y="50967"/>
                </a:cubicBezTo>
                <a:cubicBezTo>
                  <a:pt x="107741" y="50322"/>
                  <a:pt x="107741" y="49677"/>
                  <a:pt x="107741" y="49677"/>
                </a:cubicBezTo>
                <a:cubicBezTo>
                  <a:pt x="107741" y="48387"/>
                  <a:pt x="107096" y="47096"/>
                  <a:pt x="107096" y="46451"/>
                </a:cubicBezTo>
                <a:cubicBezTo>
                  <a:pt x="106451" y="45806"/>
                  <a:pt x="106451" y="45806"/>
                  <a:pt x="106451" y="45161"/>
                </a:cubicBezTo>
                <a:cubicBezTo>
                  <a:pt x="105806" y="43870"/>
                  <a:pt x="105806" y="42580"/>
                  <a:pt x="105161" y="41290"/>
                </a:cubicBezTo>
                <a:cubicBezTo>
                  <a:pt x="105161" y="40645"/>
                  <a:pt x="104516" y="40000"/>
                  <a:pt x="104516" y="39354"/>
                </a:cubicBezTo>
                <a:cubicBezTo>
                  <a:pt x="103870" y="38709"/>
                  <a:pt x="103870" y="38064"/>
                  <a:pt x="103225" y="37419"/>
                </a:cubicBezTo>
                <a:cubicBezTo>
                  <a:pt x="103225" y="36774"/>
                  <a:pt x="102580" y="36129"/>
                  <a:pt x="101935" y="35483"/>
                </a:cubicBezTo>
                <a:cubicBezTo>
                  <a:pt x="101935" y="34838"/>
                  <a:pt x="101290" y="34193"/>
                  <a:pt x="101290" y="34193"/>
                </a:cubicBezTo>
                <a:cubicBezTo>
                  <a:pt x="100645" y="32903"/>
                  <a:pt x="100645" y="32258"/>
                  <a:pt x="100000" y="31612"/>
                </a:cubicBezTo>
                <a:cubicBezTo>
                  <a:pt x="99354" y="31612"/>
                  <a:pt x="99354" y="30967"/>
                  <a:pt x="99354" y="30967"/>
                </a:cubicBezTo>
                <a:cubicBezTo>
                  <a:pt x="97419" y="28387"/>
                  <a:pt x="94838" y="25806"/>
                  <a:pt x="92903" y="23870"/>
                </a:cubicBezTo>
                <a:cubicBezTo>
                  <a:pt x="92258" y="23870"/>
                  <a:pt x="92258" y="23225"/>
                  <a:pt x="92258" y="23225"/>
                </a:cubicBezTo>
                <a:cubicBezTo>
                  <a:pt x="91612" y="22580"/>
                  <a:pt x="90322" y="21935"/>
                  <a:pt x="89677" y="21290"/>
                </a:cubicBezTo>
                <a:cubicBezTo>
                  <a:pt x="89677" y="21290"/>
                  <a:pt x="89677" y="21290"/>
                  <a:pt x="89677" y="21290"/>
                </a:cubicBezTo>
                <a:cubicBezTo>
                  <a:pt x="85806" y="18064"/>
                  <a:pt x="81290" y="15483"/>
                  <a:pt x="76774" y="14193"/>
                </a:cubicBezTo>
                <a:cubicBezTo>
                  <a:pt x="75483" y="16129"/>
                  <a:pt x="74193" y="19354"/>
                  <a:pt x="72258" y="20000"/>
                </a:cubicBezTo>
                <a:cubicBezTo>
                  <a:pt x="69677" y="21290"/>
                  <a:pt x="70322" y="27096"/>
                  <a:pt x="74838" y="26451"/>
                </a:cubicBezTo>
                <a:cubicBezTo>
                  <a:pt x="74838" y="26451"/>
                  <a:pt x="73548" y="27741"/>
                  <a:pt x="74838" y="32258"/>
                </a:cubicBezTo>
                <a:cubicBezTo>
                  <a:pt x="76129" y="37419"/>
                  <a:pt x="78064" y="38709"/>
                  <a:pt x="85161" y="36129"/>
                </a:cubicBezTo>
                <a:cubicBezTo>
                  <a:pt x="87741" y="34838"/>
                  <a:pt x="90322" y="35483"/>
                  <a:pt x="89677" y="38064"/>
                </a:cubicBezTo>
                <a:cubicBezTo>
                  <a:pt x="89032" y="44516"/>
                  <a:pt x="84516" y="44516"/>
                  <a:pt x="87741" y="54193"/>
                </a:cubicBezTo>
                <a:cubicBezTo>
                  <a:pt x="90322" y="60645"/>
                  <a:pt x="95483" y="62580"/>
                  <a:pt x="97419" y="67741"/>
                </a:cubicBezTo>
                <a:cubicBezTo>
                  <a:pt x="98709" y="70322"/>
                  <a:pt x="103225" y="72903"/>
                  <a:pt x="106451" y="74193"/>
                </a:cubicBezTo>
                <a:cubicBezTo>
                  <a:pt x="107096" y="72903"/>
                  <a:pt x="107096" y="71612"/>
                  <a:pt x="107741" y="70322"/>
                </a:cubicBezTo>
                <a:cubicBezTo>
                  <a:pt x="107741" y="69677"/>
                  <a:pt x="107741" y="69677"/>
                  <a:pt x="107741" y="69032"/>
                </a:cubicBezTo>
                <a:cubicBezTo>
                  <a:pt x="108387" y="67741"/>
                  <a:pt x="108387" y="67096"/>
                  <a:pt x="108387" y="65806"/>
                </a:cubicBezTo>
                <a:cubicBezTo>
                  <a:pt x="108387" y="65161"/>
                  <a:pt x="108387" y="65161"/>
                  <a:pt x="108387" y="64516"/>
                </a:cubicBezTo>
                <a:cubicBezTo>
                  <a:pt x="109032" y="63225"/>
                  <a:pt x="109032" y="61290"/>
                  <a:pt x="109032" y="60000"/>
                </a:cubicBezTo>
                <a:cubicBezTo>
                  <a:pt x="109032" y="58709"/>
                  <a:pt x="109032" y="56774"/>
                  <a:pt x="108387" y="55483"/>
                </a:cubicBezTo>
                <a:close/>
                <a:moveTo>
                  <a:pt x="90322" y="71612"/>
                </a:moveTo>
                <a:cubicBezTo>
                  <a:pt x="88387" y="72903"/>
                  <a:pt x="88387" y="75483"/>
                  <a:pt x="89677" y="76774"/>
                </a:cubicBezTo>
                <a:cubicBezTo>
                  <a:pt x="91612" y="78064"/>
                  <a:pt x="94838" y="80000"/>
                  <a:pt x="95483" y="76774"/>
                </a:cubicBezTo>
                <a:cubicBezTo>
                  <a:pt x="96774" y="73548"/>
                  <a:pt x="92258" y="70322"/>
                  <a:pt x="90322" y="71612"/>
                </a:cubicBez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43" name="Google Shape;3143;p142"/>
          <p:cNvSpPr/>
          <p:nvPr/>
        </p:nvSpPr>
        <p:spPr>
          <a:xfrm>
            <a:off x="6437485" y="3851060"/>
            <a:ext cx="231600" cy="284400"/>
          </a:xfrm>
          <a:custGeom>
            <a:avLst/>
            <a:gdLst/>
            <a:ahLst/>
            <a:cxnLst/>
            <a:rect l="l" t="t" r="r" b="b"/>
            <a:pathLst>
              <a:path w="120000" h="120000" extrusionOk="0">
                <a:moveTo>
                  <a:pt x="119210" y="76774"/>
                </a:moveTo>
                <a:cubicBezTo>
                  <a:pt x="98684" y="60645"/>
                  <a:pt x="98684" y="60645"/>
                  <a:pt x="98684" y="60645"/>
                </a:cubicBezTo>
                <a:cubicBezTo>
                  <a:pt x="97894" y="60000"/>
                  <a:pt x="97105" y="60000"/>
                  <a:pt x="96315" y="60000"/>
                </a:cubicBezTo>
                <a:cubicBezTo>
                  <a:pt x="70263" y="60000"/>
                  <a:pt x="70263" y="60000"/>
                  <a:pt x="70263" y="60000"/>
                </a:cubicBezTo>
                <a:cubicBezTo>
                  <a:pt x="70263" y="49032"/>
                  <a:pt x="70263" y="49032"/>
                  <a:pt x="70263" y="49032"/>
                </a:cubicBezTo>
                <a:cubicBezTo>
                  <a:pt x="103421" y="49032"/>
                  <a:pt x="103421" y="49032"/>
                  <a:pt x="103421" y="49032"/>
                </a:cubicBezTo>
                <a:cubicBezTo>
                  <a:pt x="105000" y="49032"/>
                  <a:pt x="106578" y="47741"/>
                  <a:pt x="106578" y="46451"/>
                </a:cubicBezTo>
                <a:cubicBezTo>
                  <a:pt x="106578" y="13548"/>
                  <a:pt x="106578" y="13548"/>
                  <a:pt x="106578" y="13548"/>
                </a:cubicBezTo>
                <a:cubicBezTo>
                  <a:pt x="106578" y="12258"/>
                  <a:pt x="105000" y="10967"/>
                  <a:pt x="103421" y="10967"/>
                </a:cubicBezTo>
                <a:cubicBezTo>
                  <a:pt x="70263" y="10967"/>
                  <a:pt x="70263" y="10967"/>
                  <a:pt x="70263" y="10967"/>
                </a:cubicBezTo>
                <a:cubicBezTo>
                  <a:pt x="70263" y="5806"/>
                  <a:pt x="70263" y="5806"/>
                  <a:pt x="70263" y="5806"/>
                </a:cubicBezTo>
                <a:cubicBezTo>
                  <a:pt x="70263" y="2580"/>
                  <a:pt x="67105" y="0"/>
                  <a:pt x="63157" y="0"/>
                </a:cubicBezTo>
                <a:cubicBezTo>
                  <a:pt x="56842" y="0"/>
                  <a:pt x="56842" y="0"/>
                  <a:pt x="56842" y="0"/>
                </a:cubicBezTo>
                <a:cubicBezTo>
                  <a:pt x="52894" y="0"/>
                  <a:pt x="49736" y="2580"/>
                  <a:pt x="49736" y="5806"/>
                </a:cubicBezTo>
                <a:cubicBezTo>
                  <a:pt x="49736" y="10967"/>
                  <a:pt x="49736" y="10967"/>
                  <a:pt x="49736" y="10967"/>
                </a:cubicBezTo>
                <a:cubicBezTo>
                  <a:pt x="22894" y="10967"/>
                  <a:pt x="22894" y="10967"/>
                  <a:pt x="22894" y="10967"/>
                </a:cubicBezTo>
                <a:cubicBezTo>
                  <a:pt x="22105" y="10967"/>
                  <a:pt x="21315" y="10967"/>
                  <a:pt x="20526" y="11612"/>
                </a:cubicBezTo>
                <a:cubicBezTo>
                  <a:pt x="789" y="28387"/>
                  <a:pt x="789" y="28387"/>
                  <a:pt x="789" y="28387"/>
                </a:cubicBezTo>
                <a:cubicBezTo>
                  <a:pt x="0" y="28387"/>
                  <a:pt x="0" y="29032"/>
                  <a:pt x="0" y="30322"/>
                </a:cubicBezTo>
                <a:cubicBezTo>
                  <a:pt x="0" y="30967"/>
                  <a:pt x="0" y="31612"/>
                  <a:pt x="789" y="32258"/>
                </a:cubicBezTo>
                <a:cubicBezTo>
                  <a:pt x="20526" y="48387"/>
                  <a:pt x="20526" y="48387"/>
                  <a:pt x="20526" y="48387"/>
                </a:cubicBezTo>
                <a:cubicBezTo>
                  <a:pt x="21315" y="49032"/>
                  <a:pt x="22105" y="49032"/>
                  <a:pt x="22894" y="49032"/>
                </a:cubicBezTo>
                <a:cubicBezTo>
                  <a:pt x="49736" y="49032"/>
                  <a:pt x="49736" y="49032"/>
                  <a:pt x="49736" y="49032"/>
                </a:cubicBezTo>
                <a:cubicBezTo>
                  <a:pt x="49736" y="60000"/>
                  <a:pt x="49736" y="60000"/>
                  <a:pt x="49736" y="60000"/>
                </a:cubicBezTo>
                <a:cubicBezTo>
                  <a:pt x="16578" y="60000"/>
                  <a:pt x="16578" y="60000"/>
                  <a:pt x="16578" y="60000"/>
                </a:cubicBezTo>
                <a:cubicBezTo>
                  <a:pt x="15000" y="60000"/>
                  <a:pt x="13421" y="61290"/>
                  <a:pt x="13421" y="62580"/>
                </a:cubicBezTo>
                <a:cubicBezTo>
                  <a:pt x="13421" y="95483"/>
                  <a:pt x="13421" y="95483"/>
                  <a:pt x="13421" y="95483"/>
                </a:cubicBezTo>
                <a:cubicBezTo>
                  <a:pt x="13421" y="96774"/>
                  <a:pt x="15000" y="98064"/>
                  <a:pt x="16578" y="98064"/>
                </a:cubicBezTo>
                <a:cubicBezTo>
                  <a:pt x="49736" y="98064"/>
                  <a:pt x="49736" y="98064"/>
                  <a:pt x="49736" y="98064"/>
                </a:cubicBezTo>
                <a:cubicBezTo>
                  <a:pt x="49736" y="114193"/>
                  <a:pt x="49736" y="114193"/>
                  <a:pt x="49736" y="114193"/>
                </a:cubicBezTo>
                <a:cubicBezTo>
                  <a:pt x="49736" y="117419"/>
                  <a:pt x="52894" y="120000"/>
                  <a:pt x="56842" y="120000"/>
                </a:cubicBezTo>
                <a:cubicBezTo>
                  <a:pt x="63157" y="120000"/>
                  <a:pt x="63157" y="120000"/>
                  <a:pt x="63157" y="120000"/>
                </a:cubicBezTo>
                <a:cubicBezTo>
                  <a:pt x="67105" y="120000"/>
                  <a:pt x="70263" y="117419"/>
                  <a:pt x="70263" y="114193"/>
                </a:cubicBezTo>
                <a:cubicBezTo>
                  <a:pt x="70263" y="98064"/>
                  <a:pt x="70263" y="98064"/>
                  <a:pt x="70263" y="98064"/>
                </a:cubicBezTo>
                <a:cubicBezTo>
                  <a:pt x="96315" y="98064"/>
                  <a:pt x="96315" y="98064"/>
                  <a:pt x="96315" y="98064"/>
                </a:cubicBezTo>
                <a:cubicBezTo>
                  <a:pt x="97105" y="98064"/>
                  <a:pt x="97894" y="98064"/>
                  <a:pt x="98684" y="97419"/>
                </a:cubicBezTo>
                <a:cubicBezTo>
                  <a:pt x="119210" y="80645"/>
                  <a:pt x="119210" y="80645"/>
                  <a:pt x="119210" y="80645"/>
                </a:cubicBezTo>
                <a:cubicBezTo>
                  <a:pt x="119210" y="80645"/>
                  <a:pt x="120000" y="80000"/>
                  <a:pt x="120000" y="78709"/>
                </a:cubicBezTo>
                <a:cubicBezTo>
                  <a:pt x="120000" y="78064"/>
                  <a:pt x="119210" y="77419"/>
                  <a:pt x="119210" y="76774"/>
                </a:cubicBezTo>
                <a:close/>
                <a:moveTo>
                  <a:pt x="56842" y="5806"/>
                </a:moveTo>
                <a:cubicBezTo>
                  <a:pt x="63157" y="5806"/>
                  <a:pt x="63157" y="5806"/>
                  <a:pt x="63157" y="5806"/>
                </a:cubicBezTo>
                <a:cubicBezTo>
                  <a:pt x="63157" y="10967"/>
                  <a:pt x="63157" y="10967"/>
                  <a:pt x="63157" y="10967"/>
                </a:cubicBezTo>
                <a:cubicBezTo>
                  <a:pt x="56842" y="10967"/>
                  <a:pt x="56842" y="10967"/>
                  <a:pt x="56842" y="10967"/>
                </a:cubicBezTo>
                <a:lnTo>
                  <a:pt x="56842" y="5806"/>
                </a:lnTo>
                <a:close/>
                <a:moveTo>
                  <a:pt x="24473" y="43870"/>
                </a:moveTo>
                <a:cubicBezTo>
                  <a:pt x="7894" y="30322"/>
                  <a:pt x="7894" y="30322"/>
                  <a:pt x="7894" y="30322"/>
                </a:cubicBezTo>
                <a:cubicBezTo>
                  <a:pt x="24473" y="16129"/>
                  <a:pt x="24473" y="16129"/>
                  <a:pt x="24473" y="16129"/>
                </a:cubicBezTo>
                <a:cubicBezTo>
                  <a:pt x="99473" y="16129"/>
                  <a:pt x="99473" y="16129"/>
                  <a:pt x="99473" y="16129"/>
                </a:cubicBezTo>
                <a:cubicBezTo>
                  <a:pt x="99473" y="43870"/>
                  <a:pt x="99473" y="43870"/>
                  <a:pt x="99473" y="43870"/>
                </a:cubicBezTo>
                <a:lnTo>
                  <a:pt x="24473" y="43870"/>
                </a:lnTo>
                <a:close/>
                <a:moveTo>
                  <a:pt x="63157" y="49032"/>
                </a:moveTo>
                <a:cubicBezTo>
                  <a:pt x="63157" y="60000"/>
                  <a:pt x="63157" y="60000"/>
                  <a:pt x="63157" y="60000"/>
                </a:cubicBezTo>
                <a:cubicBezTo>
                  <a:pt x="56842" y="60000"/>
                  <a:pt x="56842" y="60000"/>
                  <a:pt x="56842" y="60000"/>
                </a:cubicBezTo>
                <a:cubicBezTo>
                  <a:pt x="56842" y="49032"/>
                  <a:pt x="56842" y="49032"/>
                  <a:pt x="56842" y="49032"/>
                </a:cubicBezTo>
                <a:lnTo>
                  <a:pt x="63157" y="49032"/>
                </a:lnTo>
                <a:close/>
                <a:moveTo>
                  <a:pt x="63157" y="114193"/>
                </a:moveTo>
                <a:cubicBezTo>
                  <a:pt x="56842" y="114193"/>
                  <a:pt x="56842" y="114193"/>
                  <a:pt x="56842" y="114193"/>
                </a:cubicBezTo>
                <a:cubicBezTo>
                  <a:pt x="56842" y="98064"/>
                  <a:pt x="56842" y="98064"/>
                  <a:pt x="56842" y="98064"/>
                </a:cubicBezTo>
                <a:cubicBezTo>
                  <a:pt x="63157" y="98064"/>
                  <a:pt x="63157" y="98064"/>
                  <a:pt x="63157" y="98064"/>
                </a:cubicBezTo>
                <a:lnTo>
                  <a:pt x="63157" y="114193"/>
                </a:lnTo>
                <a:close/>
                <a:moveTo>
                  <a:pt x="95526" y="92903"/>
                </a:moveTo>
                <a:cubicBezTo>
                  <a:pt x="19736" y="92903"/>
                  <a:pt x="19736" y="92903"/>
                  <a:pt x="19736" y="92903"/>
                </a:cubicBezTo>
                <a:cubicBezTo>
                  <a:pt x="19736" y="65161"/>
                  <a:pt x="19736" y="65161"/>
                  <a:pt x="19736" y="65161"/>
                </a:cubicBezTo>
                <a:cubicBezTo>
                  <a:pt x="95526" y="65161"/>
                  <a:pt x="95526" y="65161"/>
                  <a:pt x="95526" y="65161"/>
                </a:cubicBezTo>
                <a:cubicBezTo>
                  <a:pt x="112105" y="78709"/>
                  <a:pt x="112105" y="78709"/>
                  <a:pt x="112105" y="78709"/>
                </a:cubicBezTo>
                <a:lnTo>
                  <a:pt x="95526" y="92903"/>
                </a:lnTo>
                <a:close/>
              </a:path>
            </a:pathLst>
          </a:custGeom>
          <a:solidFill>
            <a:schemeClr val="accen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44" name="Google Shape;3144;p142"/>
          <p:cNvSpPr/>
          <p:nvPr/>
        </p:nvSpPr>
        <p:spPr>
          <a:xfrm>
            <a:off x="5856892" y="1555524"/>
            <a:ext cx="231900" cy="282300"/>
          </a:xfrm>
          <a:custGeom>
            <a:avLst/>
            <a:gdLst/>
            <a:ahLst/>
            <a:cxnLst/>
            <a:rect l="l" t="t" r="r" b="b"/>
            <a:pathLst>
              <a:path w="120000" h="120000" extrusionOk="0">
                <a:moveTo>
                  <a:pt x="33157" y="60324"/>
                </a:moveTo>
                <a:cubicBezTo>
                  <a:pt x="29210" y="60324"/>
                  <a:pt x="26842" y="62270"/>
                  <a:pt x="26842" y="65513"/>
                </a:cubicBezTo>
                <a:cubicBezTo>
                  <a:pt x="26842" y="68756"/>
                  <a:pt x="29210" y="70702"/>
                  <a:pt x="33157" y="70702"/>
                </a:cubicBezTo>
                <a:cubicBezTo>
                  <a:pt x="37105" y="70702"/>
                  <a:pt x="40263" y="68756"/>
                  <a:pt x="40263" y="65513"/>
                </a:cubicBezTo>
                <a:cubicBezTo>
                  <a:pt x="40263" y="62270"/>
                  <a:pt x="37105" y="60324"/>
                  <a:pt x="33157" y="60324"/>
                </a:cubicBezTo>
                <a:close/>
                <a:moveTo>
                  <a:pt x="30000" y="92756"/>
                </a:moveTo>
                <a:cubicBezTo>
                  <a:pt x="28421" y="92756"/>
                  <a:pt x="26842" y="94054"/>
                  <a:pt x="26842" y="95351"/>
                </a:cubicBezTo>
                <a:cubicBezTo>
                  <a:pt x="26842" y="97297"/>
                  <a:pt x="28421" y="98594"/>
                  <a:pt x="30000" y="98594"/>
                </a:cubicBezTo>
                <a:cubicBezTo>
                  <a:pt x="31578" y="98594"/>
                  <a:pt x="33157" y="97297"/>
                  <a:pt x="33157" y="95351"/>
                </a:cubicBezTo>
                <a:cubicBezTo>
                  <a:pt x="33157" y="94054"/>
                  <a:pt x="31578" y="92756"/>
                  <a:pt x="30000" y="92756"/>
                </a:cubicBezTo>
                <a:close/>
                <a:moveTo>
                  <a:pt x="93157" y="16216"/>
                </a:moveTo>
                <a:cubicBezTo>
                  <a:pt x="99473" y="16216"/>
                  <a:pt x="99473" y="16216"/>
                  <a:pt x="99473" y="16216"/>
                </a:cubicBezTo>
                <a:cubicBezTo>
                  <a:pt x="103421" y="16216"/>
                  <a:pt x="106578" y="13621"/>
                  <a:pt x="106578" y="11027"/>
                </a:cubicBezTo>
                <a:cubicBezTo>
                  <a:pt x="106578" y="5189"/>
                  <a:pt x="106578" y="5189"/>
                  <a:pt x="106578" y="5189"/>
                </a:cubicBezTo>
                <a:cubicBezTo>
                  <a:pt x="106578" y="2594"/>
                  <a:pt x="103421" y="0"/>
                  <a:pt x="99473" y="0"/>
                </a:cubicBezTo>
                <a:cubicBezTo>
                  <a:pt x="19736" y="0"/>
                  <a:pt x="19736" y="0"/>
                  <a:pt x="19736" y="0"/>
                </a:cubicBezTo>
                <a:cubicBezTo>
                  <a:pt x="16578" y="0"/>
                  <a:pt x="13421" y="2594"/>
                  <a:pt x="13421" y="5189"/>
                </a:cubicBezTo>
                <a:cubicBezTo>
                  <a:pt x="13421" y="11027"/>
                  <a:pt x="13421" y="11027"/>
                  <a:pt x="13421" y="11027"/>
                </a:cubicBezTo>
                <a:cubicBezTo>
                  <a:pt x="13421" y="13621"/>
                  <a:pt x="16578" y="16216"/>
                  <a:pt x="19736" y="16216"/>
                </a:cubicBezTo>
                <a:cubicBezTo>
                  <a:pt x="26052" y="16216"/>
                  <a:pt x="26052" y="16216"/>
                  <a:pt x="26052" y="16216"/>
                </a:cubicBezTo>
                <a:cubicBezTo>
                  <a:pt x="23684" y="49945"/>
                  <a:pt x="0" y="56432"/>
                  <a:pt x="0" y="87567"/>
                </a:cubicBezTo>
                <a:cubicBezTo>
                  <a:pt x="0" y="105729"/>
                  <a:pt x="18157" y="120000"/>
                  <a:pt x="40263" y="120000"/>
                </a:cubicBezTo>
                <a:cubicBezTo>
                  <a:pt x="79736" y="120000"/>
                  <a:pt x="79736" y="120000"/>
                  <a:pt x="79736" y="120000"/>
                </a:cubicBezTo>
                <a:cubicBezTo>
                  <a:pt x="101842" y="120000"/>
                  <a:pt x="120000" y="105729"/>
                  <a:pt x="120000" y="87567"/>
                </a:cubicBezTo>
                <a:cubicBezTo>
                  <a:pt x="120000" y="56432"/>
                  <a:pt x="95526" y="49945"/>
                  <a:pt x="93157" y="16216"/>
                </a:cubicBezTo>
                <a:close/>
                <a:moveTo>
                  <a:pt x="19736" y="11027"/>
                </a:moveTo>
                <a:cubicBezTo>
                  <a:pt x="19736" y="5189"/>
                  <a:pt x="19736" y="5189"/>
                  <a:pt x="19736" y="5189"/>
                </a:cubicBezTo>
                <a:cubicBezTo>
                  <a:pt x="99473" y="5189"/>
                  <a:pt x="99473" y="5189"/>
                  <a:pt x="99473" y="5189"/>
                </a:cubicBezTo>
                <a:cubicBezTo>
                  <a:pt x="99473" y="11027"/>
                  <a:pt x="99473" y="11027"/>
                  <a:pt x="99473" y="11027"/>
                </a:cubicBezTo>
                <a:lnTo>
                  <a:pt x="19736" y="11027"/>
                </a:lnTo>
                <a:close/>
                <a:moveTo>
                  <a:pt x="33157" y="16216"/>
                </a:moveTo>
                <a:cubicBezTo>
                  <a:pt x="86842" y="16216"/>
                  <a:pt x="86842" y="16216"/>
                  <a:pt x="86842" y="16216"/>
                </a:cubicBezTo>
                <a:cubicBezTo>
                  <a:pt x="87631" y="28540"/>
                  <a:pt x="90789" y="37621"/>
                  <a:pt x="95526" y="44756"/>
                </a:cubicBezTo>
                <a:cubicBezTo>
                  <a:pt x="90000" y="48000"/>
                  <a:pt x="75000" y="57081"/>
                  <a:pt x="57631" y="48648"/>
                </a:cubicBezTo>
                <a:cubicBezTo>
                  <a:pt x="44210" y="42162"/>
                  <a:pt x="32368" y="42810"/>
                  <a:pt x="25263" y="44108"/>
                </a:cubicBezTo>
                <a:cubicBezTo>
                  <a:pt x="29210" y="36324"/>
                  <a:pt x="32368" y="27891"/>
                  <a:pt x="33157" y="16216"/>
                </a:cubicBezTo>
                <a:close/>
                <a:moveTo>
                  <a:pt x="79736" y="114810"/>
                </a:moveTo>
                <a:cubicBezTo>
                  <a:pt x="40263" y="114810"/>
                  <a:pt x="40263" y="114810"/>
                  <a:pt x="40263" y="114810"/>
                </a:cubicBezTo>
                <a:cubicBezTo>
                  <a:pt x="21315" y="114810"/>
                  <a:pt x="6315" y="102486"/>
                  <a:pt x="6315" y="87567"/>
                </a:cubicBezTo>
                <a:cubicBezTo>
                  <a:pt x="6315" y="73297"/>
                  <a:pt x="11842" y="64864"/>
                  <a:pt x="18157" y="55135"/>
                </a:cubicBezTo>
                <a:cubicBezTo>
                  <a:pt x="18947" y="53837"/>
                  <a:pt x="19736" y="51891"/>
                  <a:pt x="21315" y="50594"/>
                </a:cubicBezTo>
                <a:cubicBezTo>
                  <a:pt x="21315" y="50594"/>
                  <a:pt x="35526" y="44756"/>
                  <a:pt x="54473" y="53189"/>
                </a:cubicBezTo>
                <a:cubicBezTo>
                  <a:pt x="60789" y="56432"/>
                  <a:pt x="67105" y="57729"/>
                  <a:pt x="72631" y="57729"/>
                </a:cubicBezTo>
                <a:cubicBezTo>
                  <a:pt x="83684" y="57729"/>
                  <a:pt x="93157" y="53189"/>
                  <a:pt x="97894" y="49945"/>
                </a:cubicBezTo>
                <a:cubicBezTo>
                  <a:pt x="99473" y="51891"/>
                  <a:pt x="100263" y="53189"/>
                  <a:pt x="101052" y="55135"/>
                </a:cubicBezTo>
                <a:cubicBezTo>
                  <a:pt x="107368" y="64864"/>
                  <a:pt x="112894" y="73297"/>
                  <a:pt x="112894" y="87567"/>
                </a:cubicBezTo>
                <a:cubicBezTo>
                  <a:pt x="112894" y="102486"/>
                  <a:pt x="97894" y="114810"/>
                  <a:pt x="79736" y="114810"/>
                </a:cubicBezTo>
                <a:close/>
                <a:moveTo>
                  <a:pt x="56842" y="76540"/>
                </a:moveTo>
                <a:cubicBezTo>
                  <a:pt x="51315" y="76540"/>
                  <a:pt x="46578" y="80432"/>
                  <a:pt x="46578" y="84972"/>
                </a:cubicBezTo>
                <a:cubicBezTo>
                  <a:pt x="46578" y="89513"/>
                  <a:pt x="51315" y="92756"/>
                  <a:pt x="56842" y="92756"/>
                </a:cubicBezTo>
                <a:cubicBezTo>
                  <a:pt x="62368" y="92756"/>
                  <a:pt x="66315" y="89513"/>
                  <a:pt x="66315" y="84972"/>
                </a:cubicBezTo>
                <a:cubicBezTo>
                  <a:pt x="66315" y="80432"/>
                  <a:pt x="62368" y="76540"/>
                  <a:pt x="56842" y="76540"/>
                </a:cubicBezTo>
                <a:close/>
                <a:moveTo>
                  <a:pt x="56842" y="87567"/>
                </a:moveTo>
                <a:cubicBezTo>
                  <a:pt x="54473" y="87567"/>
                  <a:pt x="52894" y="86270"/>
                  <a:pt x="52894" y="84972"/>
                </a:cubicBezTo>
                <a:cubicBezTo>
                  <a:pt x="52894" y="83027"/>
                  <a:pt x="54473" y="81729"/>
                  <a:pt x="56842" y="81729"/>
                </a:cubicBezTo>
                <a:cubicBezTo>
                  <a:pt x="58421" y="81729"/>
                  <a:pt x="60000" y="83027"/>
                  <a:pt x="60000" y="84972"/>
                </a:cubicBezTo>
                <a:cubicBezTo>
                  <a:pt x="60000" y="86270"/>
                  <a:pt x="58421" y="87567"/>
                  <a:pt x="56842" y="87567"/>
                </a:cubicBezTo>
                <a:close/>
                <a:moveTo>
                  <a:pt x="86842" y="76540"/>
                </a:moveTo>
                <a:cubicBezTo>
                  <a:pt x="82894" y="76540"/>
                  <a:pt x="79736" y="79135"/>
                  <a:pt x="79736" y="81729"/>
                </a:cubicBezTo>
                <a:cubicBezTo>
                  <a:pt x="79736" y="84972"/>
                  <a:pt x="82894" y="87567"/>
                  <a:pt x="86842" y="87567"/>
                </a:cubicBezTo>
                <a:cubicBezTo>
                  <a:pt x="90000" y="87567"/>
                  <a:pt x="93157" y="84972"/>
                  <a:pt x="93157" y="81729"/>
                </a:cubicBezTo>
                <a:cubicBezTo>
                  <a:pt x="93157" y="79135"/>
                  <a:pt x="90000" y="76540"/>
                  <a:pt x="86842" y="76540"/>
                </a:cubicBezTo>
                <a:close/>
                <a:moveTo>
                  <a:pt x="96315" y="65513"/>
                </a:moveTo>
                <a:cubicBezTo>
                  <a:pt x="94736" y="65513"/>
                  <a:pt x="93157" y="66810"/>
                  <a:pt x="93157" y="68108"/>
                </a:cubicBezTo>
                <a:cubicBezTo>
                  <a:pt x="93157" y="70054"/>
                  <a:pt x="94736" y="70702"/>
                  <a:pt x="96315" y="70702"/>
                </a:cubicBezTo>
                <a:cubicBezTo>
                  <a:pt x="98684" y="70702"/>
                  <a:pt x="99473" y="70054"/>
                  <a:pt x="99473" y="68108"/>
                </a:cubicBezTo>
                <a:cubicBezTo>
                  <a:pt x="99473" y="66810"/>
                  <a:pt x="98684" y="65513"/>
                  <a:pt x="96315" y="65513"/>
                </a:cubicBezTo>
                <a:close/>
                <a:moveTo>
                  <a:pt x="76578" y="103783"/>
                </a:moveTo>
                <a:cubicBezTo>
                  <a:pt x="75000" y="103783"/>
                  <a:pt x="73421" y="105081"/>
                  <a:pt x="73421" y="106378"/>
                </a:cubicBezTo>
                <a:cubicBezTo>
                  <a:pt x="73421" y="108324"/>
                  <a:pt x="75000" y="109621"/>
                  <a:pt x="76578" y="109621"/>
                </a:cubicBezTo>
                <a:cubicBezTo>
                  <a:pt x="78157" y="109621"/>
                  <a:pt x="79736" y="108324"/>
                  <a:pt x="79736" y="106378"/>
                </a:cubicBezTo>
                <a:cubicBezTo>
                  <a:pt x="79736" y="105081"/>
                  <a:pt x="78157" y="103783"/>
                  <a:pt x="76578" y="103783"/>
                </a:cubicBezTo>
                <a:close/>
              </a:path>
            </a:pathLst>
          </a:custGeom>
          <a:solidFill>
            <a:schemeClr val="accent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45" name="Google Shape;3145;p142"/>
          <p:cNvSpPr/>
          <p:nvPr/>
        </p:nvSpPr>
        <p:spPr>
          <a:xfrm rot="-1086623">
            <a:off x="5550198" y="2881951"/>
            <a:ext cx="284704" cy="284704"/>
          </a:xfrm>
          <a:custGeom>
            <a:avLst/>
            <a:gdLst/>
            <a:ahLst/>
            <a:cxnLst/>
            <a:rect l="l" t="t" r="r" b="b"/>
            <a:pathLst>
              <a:path w="120000" h="120000" extrusionOk="0">
                <a:moveTo>
                  <a:pt x="90322" y="43870"/>
                </a:moveTo>
                <a:cubicBezTo>
                  <a:pt x="94838" y="43870"/>
                  <a:pt x="98064" y="40000"/>
                  <a:pt x="98064" y="35483"/>
                </a:cubicBezTo>
                <a:cubicBezTo>
                  <a:pt x="98064" y="30967"/>
                  <a:pt x="94838" y="27741"/>
                  <a:pt x="90322" y="27741"/>
                </a:cubicBezTo>
                <a:cubicBezTo>
                  <a:pt x="85806" y="27741"/>
                  <a:pt x="81935" y="30967"/>
                  <a:pt x="81935" y="35483"/>
                </a:cubicBezTo>
                <a:cubicBezTo>
                  <a:pt x="81935" y="40000"/>
                  <a:pt x="85806" y="43870"/>
                  <a:pt x="90322" y="43870"/>
                </a:cubicBezTo>
                <a:close/>
                <a:moveTo>
                  <a:pt x="90322" y="32903"/>
                </a:moveTo>
                <a:cubicBezTo>
                  <a:pt x="91612" y="32903"/>
                  <a:pt x="92903" y="34193"/>
                  <a:pt x="92903" y="35483"/>
                </a:cubicBezTo>
                <a:cubicBezTo>
                  <a:pt x="92903" y="37419"/>
                  <a:pt x="91612" y="38709"/>
                  <a:pt x="90322" y="38709"/>
                </a:cubicBezTo>
                <a:cubicBezTo>
                  <a:pt x="88387" y="38709"/>
                  <a:pt x="87096" y="37419"/>
                  <a:pt x="87096" y="35483"/>
                </a:cubicBezTo>
                <a:cubicBezTo>
                  <a:pt x="87096" y="34193"/>
                  <a:pt x="88387" y="32903"/>
                  <a:pt x="90322" y="32903"/>
                </a:cubicBezTo>
                <a:close/>
                <a:moveTo>
                  <a:pt x="114838" y="5806"/>
                </a:moveTo>
                <a:cubicBezTo>
                  <a:pt x="65806" y="5806"/>
                  <a:pt x="65806" y="5806"/>
                  <a:pt x="65806" y="5806"/>
                </a:cubicBezTo>
                <a:cubicBezTo>
                  <a:pt x="65806" y="2580"/>
                  <a:pt x="63225" y="0"/>
                  <a:pt x="60000" y="0"/>
                </a:cubicBezTo>
                <a:cubicBezTo>
                  <a:pt x="57419" y="0"/>
                  <a:pt x="54838" y="2580"/>
                  <a:pt x="54838" y="5806"/>
                </a:cubicBezTo>
                <a:cubicBezTo>
                  <a:pt x="5806" y="5806"/>
                  <a:pt x="5806" y="5806"/>
                  <a:pt x="5806" y="5806"/>
                </a:cubicBezTo>
                <a:cubicBezTo>
                  <a:pt x="2580" y="5806"/>
                  <a:pt x="0" y="8387"/>
                  <a:pt x="0" y="10967"/>
                </a:cubicBezTo>
                <a:cubicBezTo>
                  <a:pt x="0" y="16774"/>
                  <a:pt x="0" y="16774"/>
                  <a:pt x="0" y="16774"/>
                </a:cubicBezTo>
                <a:cubicBezTo>
                  <a:pt x="0" y="19354"/>
                  <a:pt x="2580" y="21935"/>
                  <a:pt x="5806" y="21935"/>
                </a:cubicBezTo>
                <a:cubicBezTo>
                  <a:pt x="5806" y="87096"/>
                  <a:pt x="5806" y="87096"/>
                  <a:pt x="5806" y="87096"/>
                </a:cubicBezTo>
                <a:cubicBezTo>
                  <a:pt x="5806" y="90322"/>
                  <a:pt x="8387" y="92903"/>
                  <a:pt x="10967" y="92903"/>
                </a:cubicBezTo>
                <a:cubicBezTo>
                  <a:pt x="57419" y="92903"/>
                  <a:pt x="57419" y="92903"/>
                  <a:pt x="57419" y="92903"/>
                </a:cubicBezTo>
                <a:cubicBezTo>
                  <a:pt x="57419" y="100000"/>
                  <a:pt x="57419" y="100000"/>
                  <a:pt x="57419" y="100000"/>
                </a:cubicBezTo>
                <a:cubicBezTo>
                  <a:pt x="41935" y="115483"/>
                  <a:pt x="41935" y="115483"/>
                  <a:pt x="41935" y="115483"/>
                </a:cubicBezTo>
                <a:cubicBezTo>
                  <a:pt x="41290" y="116129"/>
                  <a:pt x="41290" y="116774"/>
                  <a:pt x="41290" y="117419"/>
                </a:cubicBezTo>
                <a:cubicBezTo>
                  <a:pt x="41290" y="118709"/>
                  <a:pt x="42580" y="120000"/>
                  <a:pt x="43870" y="120000"/>
                </a:cubicBezTo>
                <a:cubicBezTo>
                  <a:pt x="44516" y="120000"/>
                  <a:pt x="45161" y="120000"/>
                  <a:pt x="45806" y="119354"/>
                </a:cubicBezTo>
                <a:cubicBezTo>
                  <a:pt x="60000" y="105161"/>
                  <a:pt x="60000" y="105161"/>
                  <a:pt x="60000" y="105161"/>
                </a:cubicBezTo>
                <a:cubicBezTo>
                  <a:pt x="74838" y="119354"/>
                  <a:pt x="74838" y="119354"/>
                  <a:pt x="74838" y="119354"/>
                </a:cubicBezTo>
                <a:cubicBezTo>
                  <a:pt x="74838" y="120000"/>
                  <a:pt x="75483" y="120000"/>
                  <a:pt x="76774" y="120000"/>
                </a:cubicBezTo>
                <a:cubicBezTo>
                  <a:pt x="78064" y="120000"/>
                  <a:pt x="79354" y="118709"/>
                  <a:pt x="79354" y="117419"/>
                </a:cubicBezTo>
                <a:cubicBezTo>
                  <a:pt x="79354" y="116774"/>
                  <a:pt x="78709" y="116129"/>
                  <a:pt x="78709" y="115483"/>
                </a:cubicBezTo>
                <a:cubicBezTo>
                  <a:pt x="62580" y="100000"/>
                  <a:pt x="62580" y="100000"/>
                  <a:pt x="62580" y="100000"/>
                </a:cubicBezTo>
                <a:cubicBezTo>
                  <a:pt x="62580" y="92903"/>
                  <a:pt x="62580" y="92903"/>
                  <a:pt x="62580" y="92903"/>
                </a:cubicBezTo>
                <a:cubicBezTo>
                  <a:pt x="109032" y="92903"/>
                  <a:pt x="109032" y="92903"/>
                  <a:pt x="109032" y="92903"/>
                </a:cubicBezTo>
                <a:cubicBezTo>
                  <a:pt x="112258" y="92903"/>
                  <a:pt x="114838" y="90322"/>
                  <a:pt x="114838" y="87096"/>
                </a:cubicBezTo>
                <a:cubicBezTo>
                  <a:pt x="114838" y="21935"/>
                  <a:pt x="114838" y="21935"/>
                  <a:pt x="114838" y="21935"/>
                </a:cubicBezTo>
                <a:cubicBezTo>
                  <a:pt x="117419" y="21935"/>
                  <a:pt x="120000" y="19354"/>
                  <a:pt x="120000" y="16774"/>
                </a:cubicBezTo>
                <a:cubicBezTo>
                  <a:pt x="120000" y="10967"/>
                  <a:pt x="120000" y="10967"/>
                  <a:pt x="120000" y="10967"/>
                </a:cubicBezTo>
                <a:cubicBezTo>
                  <a:pt x="120000" y="8387"/>
                  <a:pt x="117419" y="5806"/>
                  <a:pt x="114838" y="5806"/>
                </a:cubicBezTo>
                <a:close/>
                <a:moveTo>
                  <a:pt x="109032" y="87096"/>
                </a:moveTo>
                <a:cubicBezTo>
                  <a:pt x="10967" y="87096"/>
                  <a:pt x="10967" y="87096"/>
                  <a:pt x="10967" y="87096"/>
                </a:cubicBezTo>
                <a:cubicBezTo>
                  <a:pt x="10967" y="21935"/>
                  <a:pt x="10967" y="21935"/>
                  <a:pt x="10967" y="21935"/>
                </a:cubicBezTo>
                <a:cubicBezTo>
                  <a:pt x="109032" y="21935"/>
                  <a:pt x="109032" y="21935"/>
                  <a:pt x="109032" y="21935"/>
                </a:cubicBezTo>
                <a:lnTo>
                  <a:pt x="109032" y="87096"/>
                </a:lnTo>
                <a:close/>
                <a:moveTo>
                  <a:pt x="114838" y="16774"/>
                </a:moveTo>
                <a:cubicBezTo>
                  <a:pt x="5806" y="16774"/>
                  <a:pt x="5806" y="16774"/>
                  <a:pt x="5806" y="16774"/>
                </a:cubicBezTo>
                <a:cubicBezTo>
                  <a:pt x="5806" y="10967"/>
                  <a:pt x="5806" y="10967"/>
                  <a:pt x="5806" y="10967"/>
                </a:cubicBezTo>
                <a:cubicBezTo>
                  <a:pt x="114838" y="10967"/>
                  <a:pt x="114838" y="10967"/>
                  <a:pt x="114838" y="10967"/>
                </a:cubicBezTo>
                <a:lnTo>
                  <a:pt x="114838" y="16774"/>
                </a:lnTo>
                <a:close/>
                <a:moveTo>
                  <a:pt x="24516" y="76774"/>
                </a:moveTo>
                <a:cubicBezTo>
                  <a:pt x="95483" y="76774"/>
                  <a:pt x="95483" y="76774"/>
                  <a:pt x="95483" y="76774"/>
                </a:cubicBezTo>
                <a:cubicBezTo>
                  <a:pt x="96774" y="76774"/>
                  <a:pt x="98064" y="75483"/>
                  <a:pt x="98064" y="73548"/>
                </a:cubicBezTo>
                <a:cubicBezTo>
                  <a:pt x="98064" y="72903"/>
                  <a:pt x="98064" y="72903"/>
                  <a:pt x="97419" y="72258"/>
                </a:cubicBezTo>
                <a:cubicBezTo>
                  <a:pt x="97419" y="72258"/>
                  <a:pt x="97419" y="72258"/>
                  <a:pt x="97419" y="72258"/>
                </a:cubicBezTo>
                <a:cubicBezTo>
                  <a:pt x="81290" y="50322"/>
                  <a:pt x="81290" y="50322"/>
                  <a:pt x="81290" y="50322"/>
                </a:cubicBezTo>
                <a:cubicBezTo>
                  <a:pt x="81290" y="50322"/>
                  <a:pt x="81290" y="50322"/>
                  <a:pt x="81290" y="50322"/>
                </a:cubicBezTo>
                <a:cubicBezTo>
                  <a:pt x="80645" y="49677"/>
                  <a:pt x="80000" y="49032"/>
                  <a:pt x="79354" y="49032"/>
                </a:cubicBezTo>
                <a:cubicBezTo>
                  <a:pt x="78709" y="49032"/>
                  <a:pt x="78064" y="49677"/>
                  <a:pt x="77419" y="50322"/>
                </a:cubicBezTo>
                <a:cubicBezTo>
                  <a:pt x="68387" y="59354"/>
                  <a:pt x="68387" y="59354"/>
                  <a:pt x="68387" y="59354"/>
                </a:cubicBezTo>
                <a:cubicBezTo>
                  <a:pt x="48387" y="39354"/>
                  <a:pt x="48387" y="39354"/>
                  <a:pt x="48387" y="39354"/>
                </a:cubicBezTo>
                <a:cubicBezTo>
                  <a:pt x="47741" y="38709"/>
                  <a:pt x="47096" y="38709"/>
                  <a:pt x="46451" y="38709"/>
                </a:cubicBezTo>
                <a:cubicBezTo>
                  <a:pt x="45806" y="38709"/>
                  <a:pt x="44516" y="38709"/>
                  <a:pt x="44516" y="39354"/>
                </a:cubicBezTo>
                <a:cubicBezTo>
                  <a:pt x="44516" y="39354"/>
                  <a:pt x="44516" y="39354"/>
                  <a:pt x="44516" y="39354"/>
                </a:cubicBezTo>
                <a:cubicBezTo>
                  <a:pt x="22580" y="72258"/>
                  <a:pt x="22580" y="72258"/>
                  <a:pt x="22580" y="72258"/>
                </a:cubicBezTo>
                <a:cubicBezTo>
                  <a:pt x="22580" y="72258"/>
                  <a:pt x="22580" y="72258"/>
                  <a:pt x="22580" y="72258"/>
                </a:cubicBezTo>
                <a:cubicBezTo>
                  <a:pt x="21935" y="72903"/>
                  <a:pt x="21935" y="73548"/>
                  <a:pt x="21935" y="73548"/>
                </a:cubicBezTo>
                <a:cubicBezTo>
                  <a:pt x="21935" y="75483"/>
                  <a:pt x="23225" y="76774"/>
                  <a:pt x="24516" y="76774"/>
                </a:cubicBezTo>
                <a:close/>
                <a:moveTo>
                  <a:pt x="47096" y="45161"/>
                </a:moveTo>
                <a:cubicBezTo>
                  <a:pt x="66451" y="65161"/>
                  <a:pt x="66451" y="65161"/>
                  <a:pt x="66451" y="65161"/>
                </a:cubicBezTo>
                <a:cubicBezTo>
                  <a:pt x="67096" y="65161"/>
                  <a:pt x="67741" y="65806"/>
                  <a:pt x="68387" y="65806"/>
                </a:cubicBezTo>
                <a:cubicBezTo>
                  <a:pt x="69032" y="65806"/>
                  <a:pt x="69677" y="65161"/>
                  <a:pt x="70322" y="65161"/>
                </a:cubicBezTo>
                <a:cubicBezTo>
                  <a:pt x="78709" y="56129"/>
                  <a:pt x="78709" y="56129"/>
                  <a:pt x="78709" y="56129"/>
                </a:cubicBezTo>
                <a:cubicBezTo>
                  <a:pt x="90322" y="70967"/>
                  <a:pt x="90322" y="70967"/>
                  <a:pt x="90322" y="70967"/>
                </a:cubicBezTo>
                <a:cubicBezTo>
                  <a:pt x="29677" y="70967"/>
                  <a:pt x="29677" y="70967"/>
                  <a:pt x="29677" y="70967"/>
                </a:cubicBezTo>
                <a:lnTo>
                  <a:pt x="47096" y="45161"/>
                </a:lnTo>
                <a:close/>
              </a:path>
            </a:pathLst>
          </a:custGeom>
          <a:solidFill>
            <a:schemeClr val="accen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46" name="Google Shape;3146;p142"/>
          <p:cNvSpPr/>
          <p:nvPr/>
        </p:nvSpPr>
        <p:spPr>
          <a:xfrm>
            <a:off x="6088735" y="4180573"/>
            <a:ext cx="290700" cy="283200"/>
          </a:xfrm>
          <a:custGeom>
            <a:avLst/>
            <a:gdLst/>
            <a:ahLst/>
            <a:cxnLst/>
            <a:rect l="l" t="t" r="r" b="b"/>
            <a:pathLst>
              <a:path w="120000" h="120000" extrusionOk="0">
                <a:moveTo>
                  <a:pt x="20210" y="67459"/>
                </a:moveTo>
                <a:cubicBezTo>
                  <a:pt x="0" y="120000"/>
                  <a:pt x="0" y="120000"/>
                  <a:pt x="0" y="120000"/>
                </a:cubicBezTo>
                <a:cubicBezTo>
                  <a:pt x="51789" y="99243"/>
                  <a:pt x="51789" y="99243"/>
                  <a:pt x="51789" y="99243"/>
                </a:cubicBezTo>
                <a:cubicBezTo>
                  <a:pt x="50526" y="99243"/>
                  <a:pt x="49894" y="99243"/>
                  <a:pt x="48631" y="99243"/>
                </a:cubicBezTo>
                <a:cubicBezTo>
                  <a:pt x="32842" y="99243"/>
                  <a:pt x="18315" y="83675"/>
                  <a:pt x="20210" y="67459"/>
                </a:cubicBezTo>
                <a:close/>
                <a:moveTo>
                  <a:pt x="9473" y="110270"/>
                </a:moveTo>
                <a:cubicBezTo>
                  <a:pt x="18947" y="85621"/>
                  <a:pt x="18947" y="85621"/>
                  <a:pt x="18947" y="85621"/>
                </a:cubicBezTo>
                <a:cubicBezTo>
                  <a:pt x="20210" y="88216"/>
                  <a:pt x="22105" y="90810"/>
                  <a:pt x="24000" y="92756"/>
                </a:cubicBezTo>
                <a:cubicBezTo>
                  <a:pt x="26526" y="96000"/>
                  <a:pt x="29684" y="98594"/>
                  <a:pt x="33473" y="100540"/>
                </a:cubicBezTo>
                <a:lnTo>
                  <a:pt x="9473" y="110270"/>
                </a:lnTo>
                <a:close/>
                <a:moveTo>
                  <a:pt x="71368" y="65513"/>
                </a:moveTo>
                <a:cubicBezTo>
                  <a:pt x="73263" y="65513"/>
                  <a:pt x="74526" y="64216"/>
                  <a:pt x="74526" y="62918"/>
                </a:cubicBezTo>
                <a:cubicBezTo>
                  <a:pt x="74526" y="61621"/>
                  <a:pt x="73263" y="60324"/>
                  <a:pt x="71368" y="60324"/>
                </a:cubicBezTo>
                <a:cubicBezTo>
                  <a:pt x="70105" y="60324"/>
                  <a:pt x="68842" y="61621"/>
                  <a:pt x="68842" y="62918"/>
                </a:cubicBezTo>
                <a:cubicBezTo>
                  <a:pt x="68842" y="64216"/>
                  <a:pt x="70105" y="65513"/>
                  <a:pt x="71368" y="65513"/>
                </a:cubicBezTo>
                <a:close/>
                <a:moveTo>
                  <a:pt x="116210" y="648"/>
                </a:moveTo>
                <a:cubicBezTo>
                  <a:pt x="115578" y="0"/>
                  <a:pt x="113684" y="0"/>
                  <a:pt x="111789" y="0"/>
                </a:cubicBezTo>
                <a:cubicBezTo>
                  <a:pt x="100421" y="0"/>
                  <a:pt x="71368" y="8432"/>
                  <a:pt x="55578" y="24648"/>
                </a:cubicBezTo>
                <a:cubicBezTo>
                  <a:pt x="51789" y="28540"/>
                  <a:pt x="39157" y="40216"/>
                  <a:pt x="36631" y="44108"/>
                </a:cubicBezTo>
                <a:cubicBezTo>
                  <a:pt x="27157" y="46702"/>
                  <a:pt x="13894" y="51891"/>
                  <a:pt x="6315" y="59027"/>
                </a:cubicBezTo>
                <a:cubicBezTo>
                  <a:pt x="6315" y="59027"/>
                  <a:pt x="15789" y="59027"/>
                  <a:pt x="26526" y="66810"/>
                </a:cubicBezTo>
                <a:cubicBezTo>
                  <a:pt x="25263" y="73297"/>
                  <a:pt x="27157" y="80432"/>
                  <a:pt x="32842" y="86270"/>
                </a:cubicBezTo>
                <a:cubicBezTo>
                  <a:pt x="37263" y="90810"/>
                  <a:pt x="42315" y="93405"/>
                  <a:pt x="47368" y="93405"/>
                </a:cubicBezTo>
                <a:cubicBezTo>
                  <a:pt x="49263" y="93405"/>
                  <a:pt x="50526" y="92756"/>
                  <a:pt x="51789" y="92756"/>
                </a:cubicBezTo>
                <a:cubicBezTo>
                  <a:pt x="59368" y="103783"/>
                  <a:pt x="59368" y="113513"/>
                  <a:pt x="59368" y="113513"/>
                </a:cubicBezTo>
                <a:cubicBezTo>
                  <a:pt x="66315" y="105729"/>
                  <a:pt x="71368" y="92108"/>
                  <a:pt x="73894" y="82378"/>
                </a:cubicBezTo>
                <a:cubicBezTo>
                  <a:pt x="78315" y="79783"/>
                  <a:pt x="89052" y="66810"/>
                  <a:pt x="92842" y="62918"/>
                </a:cubicBezTo>
                <a:cubicBezTo>
                  <a:pt x="111789" y="44108"/>
                  <a:pt x="120000" y="4540"/>
                  <a:pt x="116210" y="648"/>
                </a:cubicBezTo>
                <a:close/>
                <a:moveTo>
                  <a:pt x="68842" y="81081"/>
                </a:moveTo>
                <a:cubicBezTo>
                  <a:pt x="66947" y="88216"/>
                  <a:pt x="64421" y="95351"/>
                  <a:pt x="61894" y="100540"/>
                </a:cubicBezTo>
                <a:cubicBezTo>
                  <a:pt x="60631" y="97297"/>
                  <a:pt x="58736" y="93405"/>
                  <a:pt x="56210" y="89513"/>
                </a:cubicBezTo>
                <a:cubicBezTo>
                  <a:pt x="55578" y="88216"/>
                  <a:pt x="53684" y="86918"/>
                  <a:pt x="51789" y="86918"/>
                </a:cubicBezTo>
                <a:cubicBezTo>
                  <a:pt x="51789" y="86918"/>
                  <a:pt x="51157" y="86918"/>
                  <a:pt x="50526" y="87567"/>
                </a:cubicBezTo>
                <a:cubicBezTo>
                  <a:pt x="49894" y="87567"/>
                  <a:pt x="48631" y="87567"/>
                  <a:pt x="47368" y="87567"/>
                </a:cubicBezTo>
                <a:cubicBezTo>
                  <a:pt x="43578" y="87567"/>
                  <a:pt x="39789" y="85621"/>
                  <a:pt x="36631" y="82378"/>
                </a:cubicBezTo>
                <a:cubicBezTo>
                  <a:pt x="32210" y="78486"/>
                  <a:pt x="30315" y="73297"/>
                  <a:pt x="31578" y="68108"/>
                </a:cubicBezTo>
                <a:cubicBezTo>
                  <a:pt x="32210" y="65513"/>
                  <a:pt x="31578" y="63567"/>
                  <a:pt x="29684" y="62270"/>
                </a:cubicBezTo>
                <a:cubicBezTo>
                  <a:pt x="25894" y="59675"/>
                  <a:pt x="22105" y="57729"/>
                  <a:pt x="18947" y="56432"/>
                </a:cubicBezTo>
                <a:cubicBezTo>
                  <a:pt x="24000" y="53837"/>
                  <a:pt x="30947" y="51243"/>
                  <a:pt x="37894" y="49297"/>
                </a:cubicBezTo>
                <a:cubicBezTo>
                  <a:pt x="37894" y="49297"/>
                  <a:pt x="37894" y="49297"/>
                  <a:pt x="38526" y="48648"/>
                </a:cubicBezTo>
                <a:cubicBezTo>
                  <a:pt x="69473" y="80432"/>
                  <a:pt x="69473" y="80432"/>
                  <a:pt x="69473" y="80432"/>
                </a:cubicBezTo>
                <a:cubicBezTo>
                  <a:pt x="69473" y="81081"/>
                  <a:pt x="68842" y="81081"/>
                  <a:pt x="68842" y="81081"/>
                </a:cubicBezTo>
                <a:close/>
                <a:moveTo>
                  <a:pt x="89052" y="59027"/>
                </a:moveTo>
                <a:cubicBezTo>
                  <a:pt x="88421" y="60324"/>
                  <a:pt x="86526" y="62270"/>
                  <a:pt x="84631" y="64216"/>
                </a:cubicBezTo>
                <a:cubicBezTo>
                  <a:pt x="81473" y="68108"/>
                  <a:pt x="75789" y="73297"/>
                  <a:pt x="72631" y="76540"/>
                </a:cubicBezTo>
                <a:cubicBezTo>
                  <a:pt x="42315" y="45405"/>
                  <a:pt x="42315" y="45405"/>
                  <a:pt x="42315" y="45405"/>
                </a:cubicBezTo>
                <a:cubicBezTo>
                  <a:pt x="45473" y="42162"/>
                  <a:pt x="50526" y="36324"/>
                  <a:pt x="54315" y="33081"/>
                </a:cubicBezTo>
                <a:cubicBezTo>
                  <a:pt x="56210" y="31135"/>
                  <a:pt x="58105" y="29189"/>
                  <a:pt x="59368" y="28540"/>
                </a:cubicBezTo>
                <a:cubicBezTo>
                  <a:pt x="73263" y="13621"/>
                  <a:pt x="101052" y="5189"/>
                  <a:pt x="111789" y="5189"/>
                </a:cubicBezTo>
                <a:cubicBezTo>
                  <a:pt x="111789" y="14270"/>
                  <a:pt x="104210" y="44108"/>
                  <a:pt x="89052" y="59027"/>
                </a:cubicBezTo>
                <a:close/>
                <a:moveTo>
                  <a:pt x="55578" y="43459"/>
                </a:moveTo>
                <a:cubicBezTo>
                  <a:pt x="54315" y="43459"/>
                  <a:pt x="53052" y="44756"/>
                  <a:pt x="53052" y="46702"/>
                </a:cubicBezTo>
                <a:cubicBezTo>
                  <a:pt x="53052" y="48000"/>
                  <a:pt x="54315" y="49297"/>
                  <a:pt x="55578" y="49297"/>
                </a:cubicBezTo>
                <a:cubicBezTo>
                  <a:pt x="56842" y="49297"/>
                  <a:pt x="58105" y="48000"/>
                  <a:pt x="58105" y="46702"/>
                </a:cubicBezTo>
                <a:cubicBezTo>
                  <a:pt x="58105" y="44756"/>
                  <a:pt x="56842" y="43459"/>
                  <a:pt x="55578" y="43459"/>
                </a:cubicBezTo>
                <a:close/>
                <a:moveTo>
                  <a:pt x="87789" y="38270"/>
                </a:moveTo>
                <a:cubicBezTo>
                  <a:pt x="92210" y="38270"/>
                  <a:pt x="95368" y="34378"/>
                  <a:pt x="95368" y="29837"/>
                </a:cubicBezTo>
                <a:cubicBezTo>
                  <a:pt x="95368" y="25297"/>
                  <a:pt x="92210" y="22054"/>
                  <a:pt x="87789" y="22054"/>
                </a:cubicBezTo>
                <a:cubicBezTo>
                  <a:pt x="83368" y="22054"/>
                  <a:pt x="79578" y="25297"/>
                  <a:pt x="79578" y="29837"/>
                </a:cubicBezTo>
                <a:cubicBezTo>
                  <a:pt x="79578" y="34378"/>
                  <a:pt x="83368" y="38270"/>
                  <a:pt x="87789" y="38270"/>
                </a:cubicBezTo>
                <a:close/>
                <a:moveTo>
                  <a:pt x="87789" y="27243"/>
                </a:moveTo>
                <a:cubicBezTo>
                  <a:pt x="89052" y="27243"/>
                  <a:pt x="90315" y="28540"/>
                  <a:pt x="90315" y="29837"/>
                </a:cubicBezTo>
                <a:cubicBezTo>
                  <a:pt x="90315" y="31783"/>
                  <a:pt x="89052" y="32432"/>
                  <a:pt x="87789" y="32432"/>
                </a:cubicBezTo>
                <a:cubicBezTo>
                  <a:pt x="85894" y="32432"/>
                  <a:pt x="85263" y="31783"/>
                  <a:pt x="85263" y="29837"/>
                </a:cubicBezTo>
                <a:cubicBezTo>
                  <a:pt x="85263" y="28540"/>
                  <a:pt x="85894" y="27243"/>
                  <a:pt x="87789" y="27243"/>
                </a:cubicBezTo>
                <a:close/>
                <a:moveTo>
                  <a:pt x="63789" y="57081"/>
                </a:moveTo>
                <a:cubicBezTo>
                  <a:pt x="65052" y="57081"/>
                  <a:pt x="66315" y="56432"/>
                  <a:pt x="66315" y="54486"/>
                </a:cubicBezTo>
                <a:cubicBezTo>
                  <a:pt x="66315" y="53189"/>
                  <a:pt x="65052" y="51891"/>
                  <a:pt x="63789" y="51891"/>
                </a:cubicBezTo>
                <a:cubicBezTo>
                  <a:pt x="61894" y="51891"/>
                  <a:pt x="61263" y="53189"/>
                  <a:pt x="61263" y="54486"/>
                </a:cubicBezTo>
                <a:cubicBezTo>
                  <a:pt x="61263" y="56432"/>
                  <a:pt x="61894" y="57081"/>
                  <a:pt x="63789" y="57081"/>
                </a:cubicBezTo>
                <a:close/>
              </a:path>
            </a:pathLst>
          </a:custGeom>
          <a:solidFill>
            <a:schemeClr val="accen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47" name="Google Shape;3147;p142"/>
          <p:cNvSpPr/>
          <p:nvPr/>
        </p:nvSpPr>
        <p:spPr>
          <a:xfrm>
            <a:off x="6119814" y="3364532"/>
            <a:ext cx="287100" cy="288000"/>
          </a:xfrm>
          <a:custGeom>
            <a:avLst/>
            <a:gdLst/>
            <a:ahLst/>
            <a:cxnLst/>
            <a:rect l="l" t="t" r="r" b="b"/>
            <a:pathLst>
              <a:path w="120000" h="120000" extrusionOk="0">
                <a:moveTo>
                  <a:pt x="76129" y="49032"/>
                </a:moveTo>
                <a:cubicBezTo>
                  <a:pt x="16129" y="49032"/>
                  <a:pt x="16129" y="49032"/>
                  <a:pt x="16129" y="49032"/>
                </a:cubicBezTo>
                <a:cubicBezTo>
                  <a:pt x="16129" y="103225"/>
                  <a:pt x="16129" y="103225"/>
                  <a:pt x="16129" y="103225"/>
                </a:cubicBezTo>
                <a:cubicBezTo>
                  <a:pt x="76129" y="103225"/>
                  <a:pt x="76129" y="103225"/>
                  <a:pt x="76129" y="103225"/>
                </a:cubicBezTo>
                <a:lnTo>
                  <a:pt x="76129" y="49032"/>
                </a:lnTo>
                <a:close/>
                <a:moveTo>
                  <a:pt x="70967" y="98064"/>
                </a:moveTo>
                <a:cubicBezTo>
                  <a:pt x="21935" y="98064"/>
                  <a:pt x="21935" y="98064"/>
                  <a:pt x="21935" y="98064"/>
                </a:cubicBezTo>
                <a:cubicBezTo>
                  <a:pt x="21935" y="54193"/>
                  <a:pt x="21935" y="54193"/>
                  <a:pt x="21935" y="54193"/>
                </a:cubicBezTo>
                <a:cubicBezTo>
                  <a:pt x="70967" y="54193"/>
                  <a:pt x="70967" y="54193"/>
                  <a:pt x="70967" y="54193"/>
                </a:cubicBezTo>
                <a:lnTo>
                  <a:pt x="70967" y="98064"/>
                </a:lnTo>
                <a:close/>
                <a:moveTo>
                  <a:pt x="103225" y="49032"/>
                </a:moveTo>
                <a:cubicBezTo>
                  <a:pt x="100645" y="49032"/>
                  <a:pt x="98064" y="51612"/>
                  <a:pt x="98064" y="54193"/>
                </a:cubicBezTo>
                <a:cubicBezTo>
                  <a:pt x="98064" y="57419"/>
                  <a:pt x="100645" y="60000"/>
                  <a:pt x="103225" y="60000"/>
                </a:cubicBezTo>
                <a:cubicBezTo>
                  <a:pt x="106451" y="60000"/>
                  <a:pt x="109032" y="57419"/>
                  <a:pt x="109032" y="54193"/>
                </a:cubicBezTo>
                <a:cubicBezTo>
                  <a:pt x="109032" y="51612"/>
                  <a:pt x="106451" y="49032"/>
                  <a:pt x="103225" y="49032"/>
                </a:cubicBezTo>
                <a:close/>
                <a:moveTo>
                  <a:pt x="103225" y="76129"/>
                </a:moveTo>
                <a:cubicBezTo>
                  <a:pt x="101935" y="76129"/>
                  <a:pt x="100645" y="77419"/>
                  <a:pt x="100645" y="78709"/>
                </a:cubicBezTo>
                <a:cubicBezTo>
                  <a:pt x="100645" y="80645"/>
                  <a:pt x="101935" y="81935"/>
                  <a:pt x="103225" y="81935"/>
                </a:cubicBezTo>
                <a:cubicBezTo>
                  <a:pt x="105161" y="81935"/>
                  <a:pt x="106451" y="80645"/>
                  <a:pt x="106451" y="78709"/>
                </a:cubicBezTo>
                <a:cubicBezTo>
                  <a:pt x="106451" y="77419"/>
                  <a:pt x="105161" y="76129"/>
                  <a:pt x="103225" y="76129"/>
                </a:cubicBezTo>
                <a:close/>
                <a:moveTo>
                  <a:pt x="109032" y="32903"/>
                </a:moveTo>
                <a:cubicBezTo>
                  <a:pt x="73548" y="32903"/>
                  <a:pt x="73548" y="32903"/>
                  <a:pt x="73548" y="32903"/>
                </a:cubicBezTo>
                <a:cubicBezTo>
                  <a:pt x="72258" y="29032"/>
                  <a:pt x="70322" y="25806"/>
                  <a:pt x="67096" y="23870"/>
                </a:cubicBezTo>
                <a:cubicBezTo>
                  <a:pt x="80000" y="10967"/>
                  <a:pt x="80000" y="10967"/>
                  <a:pt x="80000" y="10967"/>
                </a:cubicBezTo>
                <a:cubicBezTo>
                  <a:pt x="80645" y="10967"/>
                  <a:pt x="81290" y="10967"/>
                  <a:pt x="81935" y="10967"/>
                </a:cubicBezTo>
                <a:cubicBezTo>
                  <a:pt x="84516" y="10967"/>
                  <a:pt x="87096" y="8387"/>
                  <a:pt x="87096" y="5161"/>
                </a:cubicBezTo>
                <a:cubicBezTo>
                  <a:pt x="87096" y="2580"/>
                  <a:pt x="84516" y="0"/>
                  <a:pt x="81935" y="0"/>
                </a:cubicBezTo>
                <a:cubicBezTo>
                  <a:pt x="78709" y="0"/>
                  <a:pt x="76129" y="2580"/>
                  <a:pt x="76129" y="5161"/>
                </a:cubicBezTo>
                <a:cubicBezTo>
                  <a:pt x="76129" y="5806"/>
                  <a:pt x="76129" y="6451"/>
                  <a:pt x="76129" y="7096"/>
                </a:cubicBezTo>
                <a:cubicBezTo>
                  <a:pt x="61290" y="21935"/>
                  <a:pt x="61290" y="21935"/>
                  <a:pt x="61290" y="21935"/>
                </a:cubicBezTo>
                <a:cubicBezTo>
                  <a:pt x="60645" y="21935"/>
                  <a:pt x="60645" y="21935"/>
                  <a:pt x="60000" y="21935"/>
                </a:cubicBezTo>
                <a:cubicBezTo>
                  <a:pt x="59354" y="21935"/>
                  <a:pt x="58709" y="21935"/>
                  <a:pt x="58709" y="21935"/>
                </a:cubicBezTo>
                <a:cubicBezTo>
                  <a:pt x="43225" y="7096"/>
                  <a:pt x="43225" y="7096"/>
                  <a:pt x="43225" y="7096"/>
                </a:cubicBezTo>
                <a:cubicBezTo>
                  <a:pt x="43225" y="6451"/>
                  <a:pt x="43870" y="5806"/>
                  <a:pt x="43870" y="5161"/>
                </a:cubicBezTo>
                <a:cubicBezTo>
                  <a:pt x="43870" y="2580"/>
                  <a:pt x="41290" y="0"/>
                  <a:pt x="38064" y="0"/>
                </a:cubicBezTo>
                <a:cubicBezTo>
                  <a:pt x="34838" y="0"/>
                  <a:pt x="32903" y="2580"/>
                  <a:pt x="32903" y="5161"/>
                </a:cubicBezTo>
                <a:cubicBezTo>
                  <a:pt x="32903" y="8387"/>
                  <a:pt x="34838" y="10967"/>
                  <a:pt x="38064" y="10967"/>
                </a:cubicBezTo>
                <a:cubicBezTo>
                  <a:pt x="38709" y="10967"/>
                  <a:pt x="39354" y="10967"/>
                  <a:pt x="39354" y="10967"/>
                </a:cubicBezTo>
                <a:cubicBezTo>
                  <a:pt x="52903" y="23870"/>
                  <a:pt x="52903" y="23870"/>
                  <a:pt x="52903" y="23870"/>
                </a:cubicBezTo>
                <a:cubicBezTo>
                  <a:pt x="49677" y="25806"/>
                  <a:pt x="47096" y="29032"/>
                  <a:pt x="46451" y="32903"/>
                </a:cubicBezTo>
                <a:cubicBezTo>
                  <a:pt x="10967" y="32903"/>
                  <a:pt x="10967" y="32903"/>
                  <a:pt x="10967" y="32903"/>
                </a:cubicBezTo>
                <a:cubicBezTo>
                  <a:pt x="5161" y="32903"/>
                  <a:pt x="0" y="37419"/>
                  <a:pt x="0" y="43870"/>
                </a:cubicBezTo>
                <a:cubicBezTo>
                  <a:pt x="0" y="109032"/>
                  <a:pt x="0" y="109032"/>
                  <a:pt x="0" y="109032"/>
                </a:cubicBezTo>
                <a:cubicBezTo>
                  <a:pt x="0" y="114838"/>
                  <a:pt x="5161" y="120000"/>
                  <a:pt x="10967" y="120000"/>
                </a:cubicBezTo>
                <a:cubicBezTo>
                  <a:pt x="109032" y="120000"/>
                  <a:pt x="109032" y="120000"/>
                  <a:pt x="109032" y="120000"/>
                </a:cubicBezTo>
                <a:cubicBezTo>
                  <a:pt x="114838" y="120000"/>
                  <a:pt x="120000" y="114838"/>
                  <a:pt x="120000" y="109032"/>
                </a:cubicBezTo>
                <a:cubicBezTo>
                  <a:pt x="120000" y="43870"/>
                  <a:pt x="120000" y="43870"/>
                  <a:pt x="120000" y="43870"/>
                </a:cubicBezTo>
                <a:cubicBezTo>
                  <a:pt x="120000" y="37419"/>
                  <a:pt x="114838" y="32903"/>
                  <a:pt x="109032" y="32903"/>
                </a:cubicBezTo>
                <a:close/>
                <a:moveTo>
                  <a:pt x="87096" y="114193"/>
                </a:moveTo>
                <a:cubicBezTo>
                  <a:pt x="10967" y="114193"/>
                  <a:pt x="10967" y="114193"/>
                  <a:pt x="10967" y="114193"/>
                </a:cubicBezTo>
                <a:cubicBezTo>
                  <a:pt x="7741" y="114193"/>
                  <a:pt x="5161" y="111612"/>
                  <a:pt x="5161" y="109032"/>
                </a:cubicBezTo>
                <a:cubicBezTo>
                  <a:pt x="5161" y="43870"/>
                  <a:pt x="5161" y="43870"/>
                  <a:pt x="5161" y="43870"/>
                </a:cubicBezTo>
                <a:cubicBezTo>
                  <a:pt x="5161" y="40645"/>
                  <a:pt x="7741" y="38064"/>
                  <a:pt x="10967" y="38064"/>
                </a:cubicBezTo>
                <a:cubicBezTo>
                  <a:pt x="87096" y="38064"/>
                  <a:pt x="87096" y="38064"/>
                  <a:pt x="87096" y="38064"/>
                </a:cubicBezTo>
                <a:lnTo>
                  <a:pt x="87096" y="114193"/>
                </a:lnTo>
                <a:close/>
                <a:moveTo>
                  <a:pt x="114193" y="109032"/>
                </a:moveTo>
                <a:cubicBezTo>
                  <a:pt x="114193" y="111612"/>
                  <a:pt x="111612" y="114193"/>
                  <a:pt x="109032" y="114193"/>
                </a:cubicBezTo>
                <a:cubicBezTo>
                  <a:pt x="92258" y="114193"/>
                  <a:pt x="92258" y="114193"/>
                  <a:pt x="92258" y="114193"/>
                </a:cubicBezTo>
                <a:cubicBezTo>
                  <a:pt x="92258" y="38064"/>
                  <a:pt x="92258" y="38064"/>
                  <a:pt x="92258" y="38064"/>
                </a:cubicBezTo>
                <a:cubicBezTo>
                  <a:pt x="109032" y="38064"/>
                  <a:pt x="109032" y="38064"/>
                  <a:pt x="109032" y="38064"/>
                </a:cubicBezTo>
                <a:cubicBezTo>
                  <a:pt x="111612" y="38064"/>
                  <a:pt x="114193" y="40645"/>
                  <a:pt x="114193" y="43870"/>
                </a:cubicBezTo>
                <a:lnTo>
                  <a:pt x="114193" y="109032"/>
                </a:lnTo>
                <a:close/>
                <a:moveTo>
                  <a:pt x="103225" y="65161"/>
                </a:moveTo>
                <a:cubicBezTo>
                  <a:pt x="101935" y="65161"/>
                  <a:pt x="100645" y="66451"/>
                  <a:pt x="100645" y="68387"/>
                </a:cubicBezTo>
                <a:cubicBezTo>
                  <a:pt x="100645" y="69677"/>
                  <a:pt x="101935" y="70967"/>
                  <a:pt x="103225" y="70967"/>
                </a:cubicBezTo>
                <a:cubicBezTo>
                  <a:pt x="105161" y="70967"/>
                  <a:pt x="106451" y="69677"/>
                  <a:pt x="106451" y="68387"/>
                </a:cubicBezTo>
                <a:cubicBezTo>
                  <a:pt x="106451" y="66451"/>
                  <a:pt x="105161" y="65161"/>
                  <a:pt x="103225" y="65161"/>
                </a:cubicBezTo>
                <a:close/>
              </a:path>
            </a:pathLst>
          </a:custGeom>
          <a:solidFill>
            <a:schemeClr val="accen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48" name="Google Shape;3148;p142"/>
          <p:cNvSpPr/>
          <p:nvPr/>
        </p:nvSpPr>
        <p:spPr>
          <a:xfrm rot="-4364330">
            <a:off x="5923282" y="3776527"/>
            <a:ext cx="287132" cy="287132"/>
          </a:xfrm>
          <a:custGeom>
            <a:avLst/>
            <a:gdLst/>
            <a:ahLst/>
            <a:cxnLst/>
            <a:rect l="l" t="t" r="r" b="b"/>
            <a:pathLst>
              <a:path w="120000" h="120000" extrusionOk="0">
                <a:moveTo>
                  <a:pt x="103225" y="35483"/>
                </a:moveTo>
                <a:cubicBezTo>
                  <a:pt x="103225" y="8387"/>
                  <a:pt x="103225" y="8387"/>
                  <a:pt x="103225" y="8387"/>
                </a:cubicBezTo>
                <a:cubicBezTo>
                  <a:pt x="103225" y="3870"/>
                  <a:pt x="100000" y="0"/>
                  <a:pt x="95483" y="0"/>
                </a:cubicBezTo>
                <a:cubicBezTo>
                  <a:pt x="90967" y="0"/>
                  <a:pt x="87096" y="3870"/>
                  <a:pt x="87096" y="8387"/>
                </a:cubicBezTo>
                <a:cubicBezTo>
                  <a:pt x="87096" y="10322"/>
                  <a:pt x="87096" y="10322"/>
                  <a:pt x="87096" y="10322"/>
                </a:cubicBezTo>
                <a:cubicBezTo>
                  <a:pt x="45161" y="22580"/>
                  <a:pt x="45161" y="22580"/>
                  <a:pt x="45161" y="22580"/>
                </a:cubicBezTo>
                <a:cubicBezTo>
                  <a:pt x="5161" y="27096"/>
                  <a:pt x="5161" y="27096"/>
                  <a:pt x="5161" y="27096"/>
                </a:cubicBezTo>
                <a:cubicBezTo>
                  <a:pt x="2580" y="27096"/>
                  <a:pt x="0" y="29677"/>
                  <a:pt x="0" y="32903"/>
                </a:cubicBezTo>
                <a:cubicBezTo>
                  <a:pt x="0" y="70967"/>
                  <a:pt x="0" y="70967"/>
                  <a:pt x="0" y="70967"/>
                </a:cubicBezTo>
                <a:cubicBezTo>
                  <a:pt x="0" y="73548"/>
                  <a:pt x="2580" y="76129"/>
                  <a:pt x="5161" y="76129"/>
                </a:cubicBezTo>
                <a:cubicBezTo>
                  <a:pt x="23870" y="78064"/>
                  <a:pt x="23870" y="78064"/>
                  <a:pt x="23870" y="78064"/>
                </a:cubicBezTo>
                <a:cubicBezTo>
                  <a:pt x="32903" y="117419"/>
                  <a:pt x="32903" y="117419"/>
                  <a:pt x="32903" y="117419"/>
                </a:cubicBezTo>
                <a:cubicBezTo>
                  <a:pt x="32903" y="117419"/>
                  <a:pt x="32903" y="117419"/>
                  <a:pt x="32903" y="117419"/>
                </a:cubicBezTo>
                <a:cubicBezTo>
                  <a:pt x="32903" y="118709"/>
                  <a:pt x="34193" y="120000"/>
                  <a:pt x="35483" y="120000"/>
                </a:cubicBezTo>
                <a:cubicBezTo>
                  <a:pt x="57419" y="120000"/>
                  <a:pt x="57419" y="120000"/>
                  <a:pt x="57419" y="120000"/>
                </a:cubicBezTo>
                <a:cubicBezTo>
                  <a:pt x="58709" y="120000"/>
                  <a:pt x="60000" y="118709"/>
                  <a:pt x="60000" y="117419"/>
                </a:cubicBezTo>
                <a:cubicBezTo>
                  <a:pt x="60000" y="116774"/>
                  <a:pt x="60000" y="116774"/>
                  <a:pt x="60000" y="116774"/>
                </a:cubicBezTo>
                <a:cubicBezTo>
                  <a:pt x="60000" y="116774"/>
                  <a:pt x="60000" y="116774"/>
                  <a:pt x="60000" y="116774"/>
                </a:cubicBezTo>
                <a:cubicBezTo>
                  <a:pt x="52258" y="82580"/>
                  <a:pt x="52258" y="82580"/>
                  <a:pt x="52258" y="82580"/>
                </a:cubicBezTo>
                <a:cubicBezTo>
                  <a:pt x="87096" y="93548"/>
                  <a:pt x="87096" y="93548"/>
                  <a:pt x="87096" y="93548"/>
                </a:cubicBezTo>
                <a:cubicBezTo>
                  <a:pt x="87096" y="95483"/>
                  <a:pt x="87096" y="95483"/>
                  <a:pt x="87096" y="95483"/>
                </a:cubicBezTo>
                <a:cubicBezTo>
                  <a:pt x="87096" y="100000"/>
                  <a:pt x="90967" y="103225"/>
                  <a:pt x="95483" y="103225"/>
                </a:cubicBezTo>
                <a:cubicBezTo>
                  <a:pt x="100000" y="103225"/>
                  <a:pt x="103225" y="100000"/>
                  <a:pt x="103225" y="95483"/>
                </a:cubicBezTo>
                <a:cubicBezTo>
                  <a:pt x="103225" y="68387"/>
                  <a:pt x="103225" y="68387"/>
                  <a:pt x="103225" y="68387"/>
                </a:cubicBezTo>
                <a:cubicBezTo>
                  <a:pt x="112258" y="68387"/>
                  <a:pt x="120000" y="60645"/>
                  <a:pt x="120000" y="51612"/>
                </a:cubicBezTo>
                <a:cubicBezTo>
                  <a:pt x="120000" y="42580"/>
                  <a:pt x="112258" y="35483"/>
                  <a:pt x="103225" y="35483"/>
                </a:cubicBezTo>
                <a:close/>
                <a:moveTo>
                  <a:pt x="5161" y="70967"/>
                </a:moveTo>
                <a:cubicBezTo>
                  <a:pt x="5161" y="60000"/>
                  <a:pt x="5161" y="60000"/>
                  <a:pt x="5161" y="60000"/>
                </a:cubicBezTo>
                <a:cubicBezTo>
                  <a:pt x="18709" y="60000"/>
                  <a:pt x="18709" y="60000"/>
                  <a:pt x="18709" y="60000"/>
                </a:cubicBezTo>
                <a:cubicBezTo>
                  <a:pt x="20645" y="60000"/>
                  <a:pt x="21935" y="58709"/>
                  <a:pt x="21935" y="57419"/>
                </a:cubicBezTo>
                <a:cubicBezTo>
                  <a:pt x="21935" y="55483"/>
                  <a:pt x="20645" y="54838"/>
                  <a:pt x="18709" y="54838"/>
                </a:cubicBezTo>
                <a:cubicBezTo>
                  <a:pt x="5161" y="54838"/>
                  <a:pt x="5161" y="54838"/>
                  <a:pt x="5161" y="54838"/>
                </a:cubicBezTo>
                <a:cubicBezTo>
                  <a:pt x="5161" y="49032"/>
                  <a:pt x="5161" y="49032"/>
                  <a:pt x="5161" y="49032"/>
                </a:cubicBezTo>
                <a:cubicBezTo>
                  <a:pt x="13548" y="49032"/>
                  <a:pt x="13548" y="49032"/>
                  <a:pt x="13548" y="49032"/>
                </a:cubicBezTo>
                <a:cubicBezTo>
                  <a:pt x="14838" y="49032"/>
                  <a:pt x="16129" y="47741"/>
                  <a:pt x="16129" y="46451"/>
                </a:cubicBezTo>
                <a:cubicBezTo>
                  <a:pt x="16129" y="45161"/>
                  <a:pt x="14838" y="43870"/>
                  <a:pt x="13548" y="43870"/>
                </a:cubicBezTo>
                <a:cubicBezTo>
                  <a:pt x="5161" y="43870"/>
                  <a:pt x="5161" y="43870"/>
                  <a:pt x="5161" y="43870"/>
                </a:cubicBezTo>
                <a:cubicBezTo>
                  <a:pt x="5161" y="32903"/>
                  <a:pt x="5161" y="32903"/>
                  <a:pt x="5161" y="32903"/>
                </a:cubicBezTo>
                <a:cubicBezTo>
                  <a:pt x="43225" y="28387"/>
                  <a:pt x="43225" y="28387"/>
                  <a:pt x="43225" y="28387"/>
                </a:cubicBezTo>
                <a:cubicBezTo>
                  <a:pt x="43225" y="74838"/>
                  <a:pt x="43225" y="74838"/>
                  <a:pt x="43225" y="74838"/>
                </a:cubicBezTo>
                <a:lnTo>
                  <a:pt x="5161" y="70967"/>
                </a:lnTo>
                <a:close/>
                <a:moveTo>
                  <a:pt x="34838" y="103225"/>
                </a:moveTo>
                <a:cubicBezTo>
                  <a:pt x="29677" y="78709"/>
                  <a:pt x="29677" y="78709"/>
                  <a:pt x="29677" y="78709"/>
                </a:cubicBezTo>
                <a:cubicBezTo>
                  <a:pt x="45161" y="80645"/>
                  <a:pt x="45161" y="80645"/>
                  <a:pt x="45161" y="80645"/>
                </a:cubicBezTo>
                <a:cubicBezTo>
                  <a:pt x="46451" y="81290"/>
                  <a:pt x="46451" y="81290"/>
                  <a:pt x="46451" y="81290"/>
                </a:cubicBezTo>
                <a:cubicBezTo>
                  <a:pt x="51612" y="103225"/>
                  <a:pt x="51612" y="103225"/>
                  <a:pt x="51612" y="103225"/>
                </a:cubicBezTo>
                <a:lnTo>
                  <a:pt x="34838" y="103225"/>
                </a:lnTo>
                <a:close/>
                <a:moveTo>
                  <a:pt x="52258" y="109032"/>
                </a:moveTo>
                <a:cubicBezTo>
                  <a:pt x="53548" y="114193"/>
                  <a:pt x="53548" y="114193"/>
                  <a:pt x="53548" y="114193"/>
                </a:cubicBezTo>
                <a:cubicBezTo>
                  <a:pt x="37419" y="114193"/>
                  <a:pt x="37419" y="114193"/>
                  <a:pt x="37419" y="114193"/>
                </a:cubicBezTo>
                <a:cubicBezTo>
                  <a:pt x="36129" y="109032"/>
                  <a:pt x="36129" y="109032"/>
                  <a:pt x="36129" y="109032"/>
                </a:cubicBezTo>
                <a:lnTo>
                  <a:pt x="52258" y="109032"/>
                </a:lnTo>
                <a:close/>
                <a:moveTo>
                  <a:pt x="87096" y="87741"/>
                </a:moveTo>
                <a:cubicBezTo>
                  <a:pt x="49032" y="76129"/>
                  <a:pt x="49032" y="76129"/>
                  <a:pt x="49032" y="76129"/>
                </a:cubicBezTo>
                <a:cubicBezTo>
                  <a:pt x="49032" y="27741"/>
                  <a:pt x="49032" y="27741"/>
                  <a:pt x="49032" y="27741"/>
                </a:cubicBezTo>
                <a:cubicBezTo>
                  <a:pt x="87096" y="16129"/>
                  <a:pt x="87096" y="16129"/>
                  <a:pt x="87096" y="16129"/>
                </a:cubicBezTo>
                <a:lnTo>
                  <a:pt x="87096" y="87741"/>
                </a:lnTo>
                <a:close/>
                <a:moveTo>
                  <a:pt x="98064" y="95483"/>
                </a:moveTo>
                <a:cubicBezTo>
                  <a:pt x="98064" y="96774"/>
                  <a:pt x="96774" y="98064"/>
                  <a:pt x="95483" y="98064"/>
                </a:cubicBezTo>
                <a:cubicBezTo>
                  <a:pt x="93548" y="98064"/>
                  <a:pt x="92258" y="96774"/>
                  <a:pt x="92258" y="95483"/>
                </a:cubicBezTo>
                <a:cubicBezTo>
                  <a:pt x="92258" y="8387"/>
                  <a:pt x="92258" y="8387"/>
                  <a:pt x="92258" y="8387"/>
                </a:cubicBezTo>
                <a:cubicBezTo>
                  <a:pt x="92258" y="6451"/>
                  <a:pt x="93548" y="5806"/>
                  <a:pt x="95483" y="5806"/>
                </a:cubicBezTo>
                <a:cubicBezTo>
                  <a:pt x="96774" y="5806"/>
                  <a:pt x="98064" y="6451"/>
                  <a:pt x="98064" y="8387"/>
                </a:cubicBezTo>
                <a:lnTo>
                  <a:pt x="98064" y="95483"/>
                </a:lnTo>
                <a:close/>
                <a:moveTo>
                  <a:pt x="103225" y="62580"/>
                </a:moveTo>
                <a:cubicBezTo>
                  <a:pt x="103225" y="40645"/>
                  <a:pt x="103225" y="40645"/>
                  <a:pt x="103225" y="40645"/>
                </a:cubicBezTo>
                <a:cubicBezTo>
                  <a:pt x="109677" y="40645"/>
                  <a:pt x="114193" y="45806"/>
                  <a:pt x="114193" y="51612"/>
                </a:cubicBezTo>
                <a:cubicBezTo>
                  <a:pt x="114193" y="58064"/>
                  <a:pt x="109677" y="62580"/>
                  <a:pt x="103225" y="62580"/>
                </a:cubicBezTo>
                <a:close/>
              </a:path>
            </a:pathLst>
          </a:custGeom>
          <a:solidFill>
            <a:schemeClr val="dk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49" name="Google Shape;3149;p142"/>
          <p:cNvSpPr/>
          <p:nvPr/>
        </p:nvSpPr>
        <p:spPr>
          <a:xfrm>
            <a:off x="5404017" y="2401422"/>
            <a:ext cx="288000" cy="260100"/>
          </a:xfrm>
          <a:custGeom>
            <a:avLst/>
            <a:gdLst/>
            <a:ahLst/>
            <a:cxnLst/>
            <a:rect l="l" t="t" r="r" b="b"/>
            <a:pathLst>
              <a:path w="120000" h="120000" extrusionOk="0">
                <a:moveTo>
                  <a:pt x="109032" y="42142"/>
                </a:moveTo>
                <a:cubicBezTo>
                  <a:pt x="109032" y="8571"/>
                  <a:pt x="109032" y="8571"/>
                  <a:pt x="109032" y="8571"/>
                </a:cubicBezTo>
                <a:cubicBezTo>
                  <a:pt x="109032" y="3571"/>
                  <a:pt x="105161" y="0"/>
                  <a:pt x="100645" y="0"/>
                </a:cubicBezTo>
                <a:cubicBezTo>
                  <a:pt x="96129" y="0"/>
                  <a:pt x="92903" y="3571"/>
                  <a:pt x="92903" y="8571"/>
                </a:cubicBezTo>
                <a:cubicBezTo>
                  <a:pt x="92903" y="11428"/>
                  <a:pt x="92903" y="11428"/>
                  <a:pt x="92903" y="11428"/>
                </a:cubicBezTo>
                <a:cubicBezTo>
                  <a:pt x="13548" y="39285"/>
                  <a:pt x="13548" y="39285"/>
                  <a:pt x="13548" y="39285"/>
                </a:cubicBezTo>
                <a:cubicBezTo>
                  <a:pt x="12903" y="39285"/>
                  <a:pt x="12258" y="38571"/>
                  <a:pt x="10967" y="38571"/>
                </a:cubicBezTo>
                <a:cubicBezTo>
                  <a:pt x="5806" y="38571"/>
                  <a:pt x="5806" y="38571"/>
                  <a:pt x="5806" y="38571"/>
                </a:cubicBezTo>
                <a:cubicBezTo>
                  <a:pt x="2580" y="38571"/>
                  <a:pt x="0" y="41428"/>
                  <a:pt x="0" y="45000"/>
                </a:cubicBezTo>
                <a:cubicBezTo>
                  <a:pt x="0" y="75000"/>
                  <a:pt x="0" y="75000"/>
                  <a:pt x="0" y="75000"/>
                </a:cubicBezTo>
                <a:cubicBezTo>
                  <a:pt x="0" y="78571"/>
                  <a:pt x="2580" y="80714"/>
                  <a:pt x="5806" y="80714"/>
                </a:cubicBezTo>
                <a:cubicBezTo>
                  <a:pt x="10967" y="80714"/>
                  <a:pt x="10967" y="80714"/>
                  <a:pt x="10967" y="80714"/>
                </a:cubicBezTo>
                <a:cubicBezTo>
                  <a:pt x="12258" y="80714"/>
                  <a:pt x="12903" y="80714"/>
                  <a:pt x="13548" y="80714"/>
                </a:cubicBezTo>
                <a:cubicBezTo>
                  <a:pt x="26451" y="85000"/>
                  <a:pt x="26451" y="85000"/>
                  <a:pt x="26451" y="85000"/>
                </a:cubicBezTo>
                <a:cubicBezTo>
                  <a:pt x="25161" y="88571"/>
                  <a:pt x="25161" y="88571"/>
                  <a:pt x="25161" y="88571"/>
                </a:cubicBezTo>
                <a:cubicBezTo>
                  <a:pt x="23225" y="95000"/>
                  <a:pt x="26451" y="101428"/>
                  <a:pt x="32258" y="103571"/>
                </a:cubicBezTo>
                <a:cubicBezTo>
                  <a:pt x="60645" y="113571"/>
                  <a:pt x="60645" y="113571"/>
                  <a:pt x="60645" y="113571"/>
                </a:cubicBezTo>
                <a:cubicBezTo>
                  <a:pt x="66451" y="115714"/>
                  <a:pt x="72903" y="112142"/>
                  <a:pt x="74838" y="105714"/>
                </a:cubicBezTo>
                <a:cubicBezTo>
                  <a:pt x="75483" y="102857"/>
                  <a:pt x="75483" y="102857"/>
                  <a:pt x="75483" y="102857"/>
                </a:cubicBezTo>
                <a:cubicBezTo>
                  <a:pt x="92903" y="108571"/>
                  <a:pt x="92903" y="108571"/>
                  <a:pt x="92903" y="108571"/>
                </a:cubicBezTo>
                <a:cubicBezTo>
                  <a:pt x="92903" y="111428"/>
                  <a:pt x="92903" y="111428"/>
                  <a:pt x="92903" y="111428"/>
                </a:cubicBezTo>
                <a:cubicBezTo>
                  <a:pt x="92903" y="116428"/>
                  <a:pt x="96129" y="120000"/>
                  <a:pt x="100645" y="120000"/>
                </a:cubicBezTo>
                <a:cubicBezTo>
                  <a:pt x="105161" y="120000"/>
                  <a:pt x="109032" y="116428"/>
                  <a:pt x="109032" y="111428"/>
                </a:cubicBezTo>
                <a:cubicBezTo>
                  <a:pt x="109032" y="77857"/>
                  <a:pt x="109032" y="77857"/>
                  <a:pt x="109032" y="77857"/>
                </a:cubicBezTo>
                <a:cubicBezTo>
                  <a:pt x="114838" y="77857"/>
                  <a:pt x="120000" y="72857"/>
                  <a:pt x="120000" y="65714"/>
                </a:cubicBezTo>
                <a:cubicBezTo>
                  <a:pt x="120000" y="54285"/>
                  <a:pt x="120000" y="54285"/>
                  <a:pt x="120000" y="54285"/>
                </a:cubicBezTo>
                <a:cubicBezTo>
                  <a:pt x="120000" y="47142"/>
                  <a:pt x="114838" y="42142"/>
                  <a:pt x="109032" y="42142"/>
                </a:cubicBezTo>
                <a:close/>
                <a:moveTo>
                  <a:pt x="10967" y="75000"/>
                </a:moveTo>
                <a:cubicBezTo>
                  <a:pt x="5806" y="75000"/>
                  <a:pt x="5806" y="75000"/>
                  <a:pt x="5806" y="75000"/>
                </a:cubicBezTo>
                <a:cubicBezTo>
                  <a:pt x="5806" y="45000"/>
                  <a:pt x="5806" y="45000"/>
                  <a:pt x="5806" y="45000"/>
                </a:cubicBezTo>
                <a:cubicBezTo>
                  <a:pt x="10967" y="45000"/>
                  <a:pt x="10967" y="45000"/>
                  <a:pt x="10967" y="45000"/>
                </a:cubicBezTo>
                <a:lnTo>
                  <a:pt x="10967" y="75000"/>
                </a:lnTo>
                <a:close/>
                <a:moveTo>
                  <a:pt x="69677" y="104285"/>
                </a:moveTo>
                <a:cubicBezTo>
                  <a:pt x="68387" y="107142"/>
                  <a:pt x="65161" y="109285"/>
                  <a:pt x="62580" y="107857"/>
                </a:cubicBezTo>
                <a:cubicBezTo>
                  <a:pt x="34193" y="97857"/>
                  <a:pt x="34193" y="97857"/>
                  <a:pt x="34193" y="97857"/>
                </a:cubicBezTo>
                <a:cubicBezTo>
                  <a:pt x="30967" y="97142"/>
                  <a:pt x="29677" y="93571"/>
                  <a:pt x="30322" y="90714"/>
                </a:cubicBezTo>
                <a:cubicBezTo>
                  <a:pt x="31612" y="87142"/>
                  <a:pt x="31612" y="87142"/>
                  <a:pt x="31612" y="87142"/>
                </a:cubicBezTo>
                <a:cubicBezTo>
                  <a:pt x="70322" y="100714"/>
                  <a:pt x="70322" y="100714"/>
                  <a:pt x="70322" y="100714"/>
                </a:cubicBezTo>
                <a:lnTo>
                  <a:pt x="69677" y="104285"/>
                </a:lnTo>
                <a:close/>
                <a:moveTo>
                  <a:pt x="92903" y="102142"/>
                </a:moveTo>
                <a:cubicBezTo>
                  <a:pt x="16774" y="75000"/>
                  <a:pt x="16774" y="75000"/>
                  <a:pt x="16774" y="75000"/>
                </a:cubicBezTo>
                <a:cubicBezTo>
                  <a:pt x="16774" y="75000"/>
                  <a:pt x="16774" y="75000"/>
                  <a:pt x="16774" y="75000"/>
                </a:cubicBezTo>
                <a:cubicBezTo>
                  <a:pt x="16774" y="45000"/>
                  <a:pt x="16774" y="45000"/>
                  <a:pt x="16774" y="45000"/>
                </a:cubicBezTo>
                <a:cubicBezTo>
                  <a:pt x="16774" y="45000"/>
                  <a:pt x="16774" y="45000"/>
                  <a:pt x="16774" y="45000"/>
                </a:cubicBezTo>
                <a:cubicBezTo>
                  <a:pt x="92903" y="17857"/>
                  <a:pt x="92903" y="17857"/>
                  <a:pt x="92903" y="17857"/>
                </a:cubicBezTo>
                <a:lnTo>
                  <a:pt x="92903" y="102142"/>
                </a:lnTo>
                <a:close/>
                <a:moveTo>
                  <a:pt x="103870" y="111428"/>
                </a:moveTo>
                <a:cubicBezTo>
                  <a:pt x="103870" y="112857"/>
                  <a:pt x="102580" y="114285"/>
                  <a:pt x="100645" y="114285"/>
                </a:cubicBezTo>
                <a:cubicBezTo>
                  <a:pt x="99354" y="114285"/>
                  <a:pt x="98064" y="112857"/>
                  <a:pt x="98064" y="111428"/>
                </a:cubicBezTo>
                <a:cubicBezTo>
                  <a:pt x="98064" y="8571"/>
                  <a:pt x="98064" y="8571"/>
                  <a:pt x="98064" y="8571"/>
                </a:cubicBezTo>
                <a:cubicBezTo>
                  <a:pt x="98064" y="7142"/>
                  <a:pt x="99354" y="5714"/>
                  <a:pt x="100645" y="5714"/>
                </a:cubicBezTo>
                <a:cubicBezTo>
                  <a:pt x="102580" y="5714"/>
                  <a:pt x="103870" y="7142"/>
                  <a:pt x="103870" y="8571"/>
                </a:cubicBezTo>
                <a:lnTo>
                  <a:pt x="103870" y="111428"/>
                </a:lnTo>
                <a:close/>
                <a:moveTo>
                  <a:pt x="114193" y="65714"/>
                </a:moveTo>
                <a:cubicBezTo>
                  <a:pt x="114193" y="69285"/>
                  <a:pt x="112258" y="72142"/>
                  <a:pt x="109032" y="72142"/>
                </a:cubicBezTo>
                <a:cubicBezTo>
                  <a:pt x="109032" y="47857"/>
                  <a:pt x="109032" y="47857"/>
                  <a:pt x="109032" y="47857"/>
                </a:cubicBezTo>
                <a:cubicBezTo>
                  <a:pt x="112258" y="47857"/>
                  <a:pt x="114193" y="50714"/>
                  <a:pt x="114193" y="54285"/>
                </a:cubicBezTo>
                <a:lnTo>
                  <a:pt x="114193" y="65714"/>
                </a:lnTo>
                <a:close/>
              </a:path>
            </a:pathLst>
          </a:custGeom>
          <a:solidFill>
            <a:schemeClr val="accent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50" name="Google Shape;3150;p142"/>
          <p:cNvSpPr/>
          <p:nvPr/>
        </p:nvSpPr>
        <p:spPr>
          <a:xfrm>
            <a:off x="6796660" y="4064126"/>
            <a:ext cx="282900" cy="282900"/>
          </a:xfrm>
          <a:custGeom>
            <a:avLst/>
            <a:gdLst/>
            <a:ahLst/>
            <a:cxnLst/>
            <a:rect l="l" t="t" r="r" b="b"/>
            <a:pathLst>
              <a:path w="120000" h="120000" extrusionOk="0">
                <a:moveTo>
                  <a:pt x="25945" y="36972"/>
                </a:moveTo>
                <a:cubicBezTo>
                  <a:pt x="24648" y="36324"/>
                  <a:pt x="22702" y="36972"/>
                  <a:pt x="22054" y="38270"/>
                </a:cubicBezTo>
                <a:cubicBezTo>
                  <a:pt x="21405" y="39567"/>
                  <a:pt x="21405" y="40864"/>
                  <a:pt x="22702" y="41513"/>
                </a:cubicBezTo>
                <a:cubicBezTo>
                  <a:pt x="24000" y="42810"/>
                  <a:pt x="25945" y="42162"/>
                  <a:pt x="26594" y="40864"/>
                </a:cubicBezTo>
                <a:cubicBezTo>
                  <a:pt x="27243" y="39567"/>
                  <a:pt x="27243" y="37621"/>
                  <a:pt x="25945" y="36972"/>
                </a:cubicBezTo>
                <a:close/>
                <a:moveTo>
                  <a:pt x="40864" y="92756"/>
                </a:moveTo>
                <a:cubicBezTo>
                  <a:pt x="39567" y="92108"/>
                  <a:pt x="37621" y="92756"/>
                  <a:pt x="36972" y="94054"/>
                </a:cubicBezTo>
                <a:cubicBezTo>
                  <a:pt x="36324" y="95351"/>
                  <a:pt x="36972" y="97297"/>
                  <a:pt x="38270" y="97945"/>
                </a:cubicBezTo>
                <a:cubicBezTo>
                  <a:pt x="39567" y="98594"/>
                  <a:pt x="40864" y="97945"/>
                  <a:pt x="41513" y="96648"/>
                </a:cubicBezTo>
                <a:cubicBezTo>
                  <a:pt x="42810" y="95351"/>
                  <a:pt x="42162" y="94054"/>
                  <a:pt x="40864" y="92756"/>
                </a:cubicBezTo>
                <a:close/>
                <a:moveTo>
                  <a:pt x="38270" y="22054"/>
                </a:moveTo>
                <a:cubicBezTo>
                  <a:pt x="36972" y="22702"/>
                  <a:pt x="36324" y="24648"/>
                  <a:pt x="36972" y="25945"/>
                </a:cubicBezTo>
                <a:cubicBezTo>
                  <a:pt x="37621" y="27243"/>
                  <a:pt x="39567" y="27243"/>
                  <a:pt x="40864" y="26594"/>
                </a:cubicBezTo>
                <a:cubicBezTo>
                  <a:pt x="42162" y="25945"/>
                  <a:pt x="42810" y="24000"/>
                  <a:pt x="41513" y="22702"/>
                </a:cubicBezTo>
                <a:cubicBezTo>
                  <a:pt x="40864" y="21405"/>
                  <a:pt x="39567" y="21405"/>
                  <a:pt x="38270" y="22054"/>
                </a:cubicBezTo>
                <a:close/>
                <a:moveTo>
                  <a:pt x="79135" y="26594"/>
                </a:moveTo>
                <a:cubicBezTo>
                  <a:pt x="80432" y="27243"/>
                  <a:pt x="82378" y="27243"/>
                  <a:pt x="83027" y="25945"/>
                </a:cubicBezTo>
                <a:cubicBezTo>
                  <a:pt x="83675" y="24648"/>
                  <a:pt x="83027" y="22702"/>
                  <a:pt x="81729" y="22054"/>
                </a:cubicBezTo>
                <a:cubicBezTo>
                  <a:pt x="80432" y="21405"/>
                  <a:pt x="79135" y="21405"/>
                  <a:pt x="77837" y="22702"/>
                </a:cubicBezTo>
                <a:cubicBezTo>
                  <a:pt x="77189" y="24000"/>
                  <a:pt x="77837" y="25945"/>
                  <a:pt x="79135" y="26594"/>
                </a:cubicBezTo>
                <a:close/>
                <a:moveTo>
                  <a:pt x="22702" y="77837"/>
                </a:moveTo>
                <a:cubicBezTo>
                  <a:pt x="21405" y="78486"/>
                  <a:pt x="21405" y="80432"/>
                  <a:pt x="22054" y="81729"/>
                </a:cubicBezTo>
                <a:cubicBezTo>
                  <a:pt x="22702" y="83027"/>
                  <a:pt x="24648" y="83675"/>
                  <a:pt x="25945" y="83027"/>
                </a:cubicBezTo>
                <a:cubicBezTo>
                  <a:pt x="27243" y="81729"/>
                  <a:pt x="27243" y="80432"/>
                  <a:pt x="26594" y="79135"/>
                </a:cubicBezTo>
                <a:cubicBezTo>
                  <a:pt x="25945" y="77837"/>
                  <a:pt x="24000" y="77189"/>
                  <a:pt x="22702" y="77837"/>
                </a:cubicBezTo>
                <a:close/>
                <a:moveTo>
                  <a:pt x="18810" y="57081"/>
                </a:moveTo>
                <a:cubicBezTo>
                  <a:pt x="17513" y="57081"/>
                  <a:pt x="16216" y="58378"/>
                  <a:pt x="16216" y="59675"/>
                </a:cubicBezTo>
                <a:cubicBezTo>
                  <a:pt x="16216" y="61621"/>
                  <a:pt x="17513" y="62918"/>
                  <a:pt x="18810" y="62918"/>
                </a:cubicBezTo>
                <a:cubicBezTo>
                  <a:pt x="20108" y="62918"/>
                  <a:pt x="21405" y="61621"/>
                  <a:pt x="21405" y="59675"/>
                </a:cubicBezTo>
                <a:cubicBezTo>
                  <a:pt x="21405" y="58378"/>
                  <a:pt x="20108" y="57081"/>
                  <a:pt x="18810" y="57081"/>
                </a:cubicBezTo>
                <a:close/>
                <a:moveTo>
                  <a:pt x="96648" y="77837"/>
                </a:moveTo>
                <a:cubicBezTo>
                  <a:pt x="95351" y="77189"/>
                  <a:pt x="94054" y="77837"/>
                  <a:pt x="93405" y="79135"/>
                </a:cubicBezTo>
                <a:cubicBezTo>
                  <a:pt x="92108" y="80432"/>
                  <a:pt x="92756" y="81729"/>
                  <a:pt x="94054" y="83027"/>
                </a:cubicBezTo>
                <a:cubicBezTo>
                  <a:pt x="95351" y="83675"/>
                  <a:pt x="97297" y="83027"/>
                  <a:pt x="97945" y="81729"/>
                </a:cubicBezTo>
                <a:cubicBezTo>
                  <a:pt x="98594" y="80432"/>
                  <a:pt x="97945" y="78486"/>
                  <a:pt x="96648" y="77837"/>
                </a:cubicBezTo>
                <a:close/>
                <a:moveTo>
                  <a:pt x="94054" y="36972"/>
                </a:moveTo>
                <a:cubicBezTo>
                  <a:pt x="92756" y="37621"/>
                  <a:pt x="92108" y="39567"/>
                  <a:pt x="93405" y="40864"/>
                </a:cubicBezTo>
                <a:cubicBezTo>
                  <a:pt x="94054" y="42162"/>
                  <a:pt x="95351" y="42810"/>
                  <a:pt x="96648" y="41513"/>
                </a:cubicBezTo>
                <a:cubicBezTo>
                  <a:pt x="97945" y="40864"/>
                  <a:pt x="98594" y="39567"/>
                  <a:pt x="97945" y="38270"/>
                </a:cubicBezTo>
                <a:cubicBezTo>
                  <a:pt x="97297" y="36972"/>
                  <a:pt x="95351" y="36324"/>
                  <a:pt x="94054" y="36972"/>
                </a:cubicBezTo>
                <a:close/>
                <a:moveTo>
                  <a:pt x="101189" y="57081"/>
                </a:moveTo>
                <a:cubicBezTo>
                  <a:pt x="99243" y="57081"/>
                  <a:pt x="97945" y="58378"/>
                  <a:pt x="97945" y="59675"/>
                </a:cubicBezTo>
                <a:cubicBezTo>
                  <a:pt x="97945" y="61621"/>
                  <a:pt x="99243" y="62918"/>
                  <a:pt x="101189" y="62918"/>
                </a:cubicBezTo>
                <a:cubicBezTo>
                  <a:pt x="102486" y="62918"/>
                  <a:pt x="103783" y="61621"/>
                  <a:pt x="103783" y="59675"/>
                </a:cubicBezTo>
                <a:cubicBezTo>
                  <a:pt x="103783" y="58378"/>
                  <a:pt x="102486" y="57081"/>
                  <a:pt x="101189" y="57081"/>
                </a:cubicBezTo>
                <a:close/>
                <a:moveTo>
                  <a:pt x="59675" y="0"/>
                </a:moveTo>
                <a:cubicBezTo>
                  <a:pt x="26594" y="0"/>
                  <a:pt x="0" y="26594"/>
                  <a:pt x="0" y="59675"/>
                </a:cubicBezTo>
                <a:cubicBezTo>
                  <a:pt x="0" y="93405"/>
                  <a:pt x="26594" y="120000"/>
                  <a:pt x="59675" y="120000"/>
                </a:cubicBezTo>
                <a:cubicBezTo>
                  <a:pt x="93405" y="120000"/>
                  <a:pt x="120000" y="93405"/>
                  <a:pt x="120000" y="59675"/>
                </a:cubicBezTo>
                <a:cubicBezTo>
                  <a:pt x="120000" y="26594"/>
                  <a:pt x="93405" y="0"/>
                  <a:pt x="59675" y="0"/>
                </a:cubicBezTo>
                <a:close/>
                <a:moveTo>
                  <a:pt x="59675" y="114810"/>
                </a:moveTo>
                <a:cubicBezTo>
                  <a:pt x="29837" y="114810"/>
                  <a:pt x="5189" y="90162"/>
                  <a:pt x="5189" y="59675"/>
                </a:cubicBezTo>
                <a:cubicBezTo>
                  <a:pt x="5189" y="29837"/>
                  <a:pt x="29837" y="5189"/>
                  <a:pt x="59675" y="5189"/>
                </a:cubicBezTo>
                <a:cubicBezTo>
                  <a:pt x="90162" y="5189"/>
                  <a:pt x="114810" y="29837"/>
                  <a:pt x="114810" y="59675"/>
                </a:cubicBezTo>
                <a:cubicBezTo>
                  <a:pt x="114810" y="90162"/>
                  <a:pt x="90162" y="114810"/>
                  <a:pt x="59675" y="114810"/>
                </a:cubicBezTo>
                <a:close/>
                <a:moveTo>
                  <a:pt x="84324" y="57081"/>
                </a:moveTo>
                <a:cubicBezTo>
                  <a:pt x="70702" y="57081"/>
                  <a:pt x="70702" y="57081"/>
                  <a:pt x="70702" y="57081"/>
                </a:cubicBezTo>
                <a:cubicBezTo>
                  <a:pt x="69405" y="53189"/>
                  <a:pt x="66810" y="50594"/>
                  <a:pt x="62918" y="49297"/>
                </a:cubicBezTo>
                <a:cubicBezTo>
                  <a:pt x="62918" y="18810"/>
                  <a:pt x="62918" y="18810"/>
                  <a:pt x="62918" y="18810"/>
                </a:cubicBezTo>
                <a:cubicBezTo>
                  <a:pt x="62918" y="17513"/>
                  <a:pt x="61621" y="16216"/>
                  <a:pt x="59675" y="16216"/>
                </a:cubicBezTo>
                <a:cubicBezTo>
                  <a:pt x="58378" y="16216"/>
                  <a:pt x="57081" y="17513"/>
                  <a:pt x="57081" y="18810"/>
                </a:cubicBezTo>
                <a:cubicBezTo>
                  <a:pt x="57081" y="49297"/>
                  <a:pt x="57081" y="49297"/>
                  <a:pt x="57081" y="49297"/>
                </a:cubicBezTo>
                <a:cubicBezTo>
                  <a:pt x="52540" y="50594"/>
                  <a:pt x="49297" y="54486"/>
                  <a:pt x="49297" y="59675"/>
                </a:cubicBezTo>
                <a:cubicBezTo>
                  <a:pt x="49297" y="66162"/>
                  <a:pt x="53837" y="70702"/>
                  <a:pt x="59675" y="70702"/>
                </a:cubicBezTo>
                <a:cubicBezTo>
                  <a:pt x="64864" y="70702"/>
                  <a:pt x="69405" y="67459"/>
                  <a:pt x="70702" y="62918"/>
                </a:cubicBezTo>
                <a:cubicBezTo>
                  <a:pt x="84324" y="62918"/>
                  <a:pt x="84324" y="62918"/>
                  <a:pt x="84324" y="62918"/>
                </a:cubicBezTo>
                <a:cubicBezTo>
                  <a:pt x="86270" y="62918"/>
                  <a:pt x="87567" y="61621"/>
                  <a:pt x="87567" y="59675"/>
                </a:cubicBezTo>
                <a:cubicBezTo>
                  <a:pt x="87567" y="58378"/>
                  <a:pt x="86270" y="57081"/>
                  <a:pt x="84324" y="57081"/>
                </a:cubicBezTo>
                <a:close/>
                <a:moveTo>
                  <a:pt x="59675" y="65513"/>
                </a:moveTo>
                <a:cubicBezTo>
                  <a:pt x="57081" y="65513"/>
                  <a:pt x="54486" y="62918"/>
                  <a:pt x="54486" y="59675"/>
                </a:cubicBezTo>
                <a:cubicBezTo>
                  <a:pt x="54486" y="57081"/>
                  <a:pt x="57081" y="54486"/>
                  <a:pt x="59675" y="54486"/>
                </a:cubicBezTo>
                <a:cubicBezTo>
                  <a:pt x="62918" y="54486"/>
                  <a:pt x="65513" y="57081"/>
                  <a:pt x="65513" y="59675"/>
                </a:cubicBezTo>
                <a:cubicBezTo>
                  <a:pt x="65513" y="62918"/>
                  <a:pt x="62918" y="65513"/>
                  <a:pt x="59675" y="65513"/>
                </a:cubicBezTo>
                <a:close/>
                <a:moveTo>
                  <a:pt x="79135" y="92756"/>
                </a:moveTo>
                <a:cubicBezTo>
                  <a:pt x="77837" y="94054"/>
                  <a:pt x="77189" y="95351"/>
                  <a:pt x="77837" y="96648"/>
                </a:cubicBezTo>
                <a:cubicBezTo>
                  <a:pt x="79135" y="97945"/>
                  <a:pt x="80432" y="98594"/>
                  <a:pt x="81729" y="97945"/>
                </a:cubicBezTo>
                <a:cubicBezTo>
                  <a:pt x="83027" y="97297"/>
                  <a:pt x="83675" y="95351"/>
                  <a:pt x="83027" y="94054"/>
                </a:cubicBezTo>
                <a:cubicBezTo>
                  <a:pt x="82378" y="92756"/>
                  <a:pt x="80432" y="92108"/>
                  <a:pt x="79135" y="92756"/>
                </a:cubicBezTo>
                <a:close/>
                <a:moveTo>
                  <a:pt x="59675" y="97945"/>
                </a:moveTo>
                <a:cubicBezTo>
                  <a:pt x="58378" y="97945"/>
                  <a:pt x="57081" y="99243"/>
                  <a:pt x="57081" y="101189"/>
                </a:cubicBezTo>
                <a:cubicBezTo>
                  <a:pt x="57081" y="102486"/>
                  <a:pt x="58378" y="103783"/>
                  <a:pt x="59675" y="103783"/>
                </a:cubicBezTo>
                <a:cubicBezTo>
                  <a:pt x="61621" y="103783"/>
                  <a:pt x="62918" y="102486"/>
                  <a:pt x="62918" y="101189"/>
                </a:cubicBezTo>
                <a:cubicBezTo>
                  <a:pt x="62918" y="99243"/>
                  <a:pt x="61621" y="97945"/>
                  <a:pt x="59675" y="97945"/>
                </a:cubicBezTo>
                <a:close/>
              </a:path>
            </a:pathLst>
          </a:custGeom>
          <a:solidFill>
            <a:schemeClr val="accent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51" name="Google Shape;3151;p142"/>
          <p:cNvSpPr/>
          <p:nvPr/>
        </p:nvSpPr>
        <p:spPr>
          <a:xfrm rot="1540378">
            <a:off x="5932740" y="2433334"/>
            <a:ext cx="232669" cy="284596"/>
          </a:xfrm>
          <a:custGeom>
            <a:avLst/>
            <a:gdLst/>
            <a:ahLst/>
            <a:cxnLst/>
            <a:rect l="l" t="t" r="r" b="b"/>
            <a:pathLst>
              <a:path w="120000" h="120000" extrusionOk="0">
                <a:moveTo>
                  <a:pt x="113684" y="16129"/>
                </a:moveTo>
                <a:cubicBezTo>
                  <a:pt x="86842" y="16129"/>
                  <a:pt x="86842" y="16129"/>
                  <a:pt x="86842" y="16129"/>
                </a:cubicBezTo>
                <a:cubicBezTo>
                  <a:pt x="86842" y="10967"/>
                  <a:pt x="86842" y="10967"/>
                  <a:pt x="86842" y="10967"/>
                </a:cubicBezTo>
                <a:cubicBezTo>
                  <a:pt x="86842" y="7741"/>
                  <a:pt x="83684" y="5161"/>
                  <a:pt x="79736" y="5161"/>
                </a:cubicBezTo>
                <a:cubicBezTo>
                  <a:pt x="67105" y="5161"/>
                  <a:pt x="67105" y="5161"/>
                  <a:pt x="67105" y="5161"/>
                </a:cubicBezTo>
                <a:cubicBezTo>
                  <a:pt x="67105" y="2580"/>
                  <a:pt x="63947" y="0"/>
                  <a:pt x="60000" y="0"/>
                </a:cubicBezTo>
                <a:cubicBezTo>
                  <a:pt x="56052" y="0"/>
                  <a:pt x="53684" y="2580"/>
                  <a:pt x="53684" y="5161"/>
                </a:cubicBezTo>
                <a:cubicBezTo>
                  <a:pt x="40263" y="5161"/>
                  <a:pt x="40263" y="5161"/>
                  <a:pt x="40263" y="5161"/>
                </a:cubicBezTo>
                <a:cubicBezTo>
                  <a:pt x="36315" y="5161"/>
                  <a:pt x="33157" y="7741"/>
                  <a:pt x="33157" y="10967"/>
                </a:cubicBezTo>
                <a:cubicBezTo>
                  <a:pt x="33157" y="16129"/>
                  <a:pt x="33157" y="16129"/>
                  <a:pt x="33157" y="16129"/>
                </a:cubicBezTo>
                <a:cubicBezTo>
                  <a:pt x="7105" y="16129"/>
                  <a:pt x="7105" y="16129"/>
                  <a:pt x="7105" y="16129"/>
                </a:cubicBezTo>
                <a:cubicBezTo>
                  <a:pt x="3157" y="16129"/>
                  <a:pt x="0" y="18709"/>
                  <a:pt x="0" y="21935"/>
                </a:cubicBezTo>
                <a:cubicBezTo>
                  <a:pt x="0" y="114193"/>
                  <a:pt x="0" y="114193"/>
                  <a:pt x="0" y="114193"/>
                </a:cubicBezTo>
                <a:cubicBezTo>
                  <a:pt x="0" y="117419"/>
                  <a:pt x="3157" y="120000"/>
                  <a:pt x="7105" y="120000"/>
                </a:cubicBezTo>
                <a:cubicBezTo>
                  <a:pt x="113684" y="120000"/>
                  <a:pt x="113684" y="120000"/>
                  <a:pt x="113684" y="120000"/>
                </a:cubicBezTo>
                <a:cubicBezTo>
                  <a:pt x="116842" y="120000"/>
                  <a:pt x="120000" y="117419"/>
                  <a:pt x="120000" y="114193"/>
                </a:cubicBezTo>
                <a:cubicBezTo>
                  <a:pt x="120000" y="21935"/>
                  <a:pt x="120000" y="21935"/>
                  <a:pt x="120000" y="21935"/>
                </a:cubicBezTo>
                <a:cubicBezTo>
                  <a:pt x="120000" y="18709"/>
                  <a:pt x="116842" y="16129"/>
                  <a:pt x="113684" y="16129"/>
                </a:cubicBezTo>
                <a:close/>
                <a:moveTo>
                  <a:pt x="40263" y="10967"/>
                </a:moveTo>
                <a:cubicBezTo>
                  <a:pt x="79736" y="10967"/>
                  <a:pt x="79736" y="10967"/>
                  <a:pt x="79736" y="10967"/>
                </a:cubicBezTo>
                <a:cubicBezTo>
                  <a:pt x="79736" y="21935"/>
                  <a:pt x="79736" y="21935"/>
                  <a:pt x="79736" y="21935"/>
                </a:cubicBezTo>
                <a:cubicBezTo>
                  <a:pt x="40263" y="21935"/>
                  <a:pt x="40263" y="21935"/>
                  <a:pt x="40263" y="21935"/>
                </a:cubicBezTo>
                <a:lnTo>
                  <a:pt x="40263" y="10967"/>
                </a:lnTo>
                <a:close/>
                <a:moveTo>
                  <a:pt x="113684" y="114193"/>
                </a:moveTo>
                <a:cubicBezTo>
                  <a:pt x="7105" y="114193"/>
                  <a:pt x="7105" y="114193"/>
                  <a:pt x="7105" y="114193"/>
                </a:cubicBezTo>
                <a:cubicBezTo>
                  <a:pt x="7105" y="38064"/>
                  <a:pt x="7105" y="38064"/>
                  <a:pt x="7105" y="38064"/>
                </a:cubicBezTo>
                <a:cubicBezTo>
                  <a:pt x="113684" y="38064"/>
                  <a:pt x="113684" y="38064"/>
                  <a:pt x="113684" y="38064"/>
                </a:cubicBezTo>
                <a:lnTo>
                  <a:pt x="113684" y="114193"/>
                </a:lnTo>
                <a:close/>
                <a:moveTo>
                  <a:pt x="113684" y="32903"/>
                </a:moveTo>
                <a:cubicBezTo>
                  <a:pt x="7105" y="32903"/>
                  <a:pt x="7105" y="32903"/>
                  <a:pt x="7105" y="32903"/>
                </a:cubicBezTo>
                <a:cubicBezTo>
                  <a:pt x="7105" y="21935"/>
                  <a:pt x="7105" y="21935"/>
                  <a:pt x="7105" y="21935"/>
                </a:cubicBezTo>
                <a:cubicBezTo>
                  <a:pt x="33157" y="21935"/>
                  <a:pt x="33157" y="21935"/>
                  <a:pt x="33157" y="21935"/>
                </a:cubicBezTo>
                <a:cubicBezTo>
                  <a:pt x="33157" y="24516"/>
                  <a:pt x="36315" y="27096"/>
                  <a:pt x="40263" y="27096"/>
                </a:cubicBezTo>
                <a:cubicBezTo>
                  <a:pt x="79736" y="27096"/>
                  <a:pt x="79736" y="27096"/>
                  <a:pt x="79736" y="27096"/>
                </a:cubicBezTo>
                <a:cubicBezTo>
                  <a:pt x="83684" y="27096"/>
                  <a:pt x="86842" y="24516"/>
                  <a:pt x="86842" y="21935"/>
                </a:cubicBezTo>
                <a:cubicBezTo>
                  <a:pt x="113684" y="21935"/>
                  <a:pt x="113684" y="21935"/>
                  <a:pt x="113684" y="21935"/>
                </a:cubicBezTo>
                <a:lnTo>
                  <a:pt x="113684" y="32903"/>
                </a:lnTo>
                <a:close/>
                <a:moveTo>
                  <a:pt x="23684" y="60000"/>
                </a:moveTo>
                <a:cubicBezTo>
                  <a:pt x="63157" y="60000"/>
                  <a:pt x="63157" y="60000"/>
                  <a:pt x="63157" y="60000"/>
                </a:cubicBezTo>
                <a:cubicBezTo>
                  <a:pt x="65526" y="60000"/>
                  <a:pt x="67105" y="58709"/>
                  <a:pt x="67105" y="56774"/>
                </a:cubicBezTo>
                <a:cubicBezTo>
                  <a:pt x="67105" y="55483"/>
                  <a:pt x="65526" y="54193"/>
                  <a:pt x="63157" y="54193"/>
                </a:cubicBezTo>
                <a:cubicBezTo>
                  <a:pt x="23684" y="54193"/>
                  <a:pt x="23684" y="54193"/>
                  <a:pt x="23684" y="54193"/>
                </a:cubicBezTo>
                <a:cubicBezTo>
                  <a:pt x="21315" y="54193"/>
                  <a:pt x="19736" y="55483"/>
                  <a:pt x="19736" y="56774"/>
                </a:cubicBezTo>
                <a:cubicBezTo>
                  <a:pt x="19736" y="58709"/>
                  <a:pt x="21315" y="60000"/>
                  <a:pt x="23684" y="60000"/>
                </a:cubicBezTo>
                <a:close/>
                <a:moveTo>
                  <a:pt x="23684" y="92258"/>
                </a:moveTo>
                <a:cubicBezTo>
                  <a:pt x="83684" y="92258"/>
                  <a:pt x="83684" y="92258"/>
                  <a:pt x="83684" y="92258"/>
                </a:cubicBezTo>
                <a:cubicBezTo>
                  <a:pt x="85263" y="92258"/>
                  <a:pt x="86842" y="90967"/>
                  <a:pt x="86842" y="89677"/>
                </a:cubicBezTo>
                <a:cubicBezTo>
                  <a:pt x="86842" y="88387"/>
                  <a:pt x="85263" y="87096"/>
                  <a:pt x="83684" y="87096"/>
                </a:cubicBezTo>
                <a:cubicBezTo>
                  <a:pt x="23684" y="87096"/>
                  <a:pt x="23684" y="87096"/>
                  <a:pt x="23684" y="87096"/>
                </a:cubicBezTo>
                <a:cubicBezTo>
                  <a:pt x="21315" y="87096"/>
                  <a:pt x="19736" y="88387"/>
                  <a:pt x="19736" y="89677"/>
                </a:cubicBezTo>
                <a:cubicBezTo>
                  <a:pt x="19736" y="90967"/>
                  <a:pt x="21315" y="92258"/>
                  <a:pt x="23684" y="92258"/>
                </a:cubicBezTo>
                <a:close/>
                <a:moveTo>
                  <a:pt x="23684" y="76129"/>
                </a:moveTo>
                <a:cubicBezTo>
                  <a:pt x="97105" y="76129"/>
                  <a:pt x="97105" y="76129"/>
                  <a:pt x="97105" y="76129"/>
                </a:cubicBezTo>
                <a:cubicBezTo>
                  <a:pt x="98684" y="76129"/>
                  <a:pt x="100263" y="74838"/>
                  <a:pt x="100263" y="73548"/>
                </a:cubicBezTo>
                <a:cubicBezTo>
                  <a:pt x="100263" y="71612"/>
                  <a:pt x="98684" y="70967"/>
                  <a:pt x="97105" y="70967"/>
                </a:cubicBezTo>
                <a:cubicBezTo>
                  <a:pt x="23684" y="70967"/>
                  <a:pt x="23684" y="70967"/>
                  <a:pt x="23684" y="70967"/>
                </a:cubicBezTo>
                <a:cubicBezTo>
                  <a:pt x="21315" y="70967"/>
                  <a:pt x="19736" y="71612"/>
                  <a:pt x="19736" y="73548"/>
                </a:cubicBezTo>
                <a:cubicBezTo>
                  <a:pt x="19736" y="74838"/>
                  <a:pt x="21315" y="76129"/>
                  <a:pt x="23684" y="76129"/>
                </a:cubicBez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52" name="Google Shape;3152;p142"/>
          <p:cNvSpPr/>
          <p:nvPr/>
        </p:nvSpPr>
        <p:spPr>
          <a:xfrm>
            <a:off x="6141878" y="1998116"/>
            <a:ext cx="282900" cy="283800"/>
          </a:xfrm>
          <a:custGeom>
            <a:avLst/>
            <a:gdLst/>
            <a:ahLst/>
            <a:cxnLst/>
            <a:rect l="l" t="t" r="r" b="b"/>
            <a:pathLst>
              <a:path w="120000" h="120000" extrusionOk="0">
                <a:moveTo>
                  <a:pt x="59675" y="0"/>
                </a:moveTo>
                <a:cubicBezTo>
                  <a:pt x="26594" y="0"/>
                  <a:pt x="0" y="27096"/>
                  <a:pt x="0" y="60000"/>
                </a:cubicBezTo>
                <a:cubicBezTo>
                  <a:pt x="0" y="93548"/>
                  <a:pt x="26594" y="120000"/>
                  <a:pt x="59675" y="120000"/>
                </a:cubicBezTo>
                <a:cubicBezTo>
                  <a:pt x="93405" y="120000"/>
                  <a:pt x="120000" y="93548"/>
                  <a:pt x="120000" y="60000"/>
                </a:cubicBezTo>
                <a:cubicBezTo>
                  <a:pt x="120000" y="27096"/>
                  <a:pt x="93405" y="0"/>
                  <a:pt x="59675" y="0"/>
                </a:cubicBezTo>
                <a:close/>
                <a:moveTo>
                  <a:pt x="59675" y="114838"/>
                </a:moveTo>
                <a:cubicBezTo>
                  <a:pt x="46054" y="114838"/>
                  <a:pt x="33729" y="109677"/>
                  <a:pt x="24000" y="101290"/>
                </a:cubicBezTo>
                <a:cubicBezTo>
                  <a:pt x="31783" y="94838"/>
                  <a:pt x="35027" y="93548"/>
                  <a:pt x="43459" y="89677"/>
                </a:cubicBezTo>
                <a:cubicBezTo>
                  <a:pt x="52540" y="85806"/>
                  <a:pt x="55783" y="78064"/>
                  <a:pt x="51891" y="69677"/>
                </a:cubicBezTo>
                <a:cubicBezTo>
                  <a:pt x="51243" y="67741"/>
                  <a:pt x="50594" y="66451"/>
                  <a:pt x="49945" y="65161"/>
                </a:cubicBezTo>
                <a:cubicBezTo>
                  <a:pt x="46702" y="60000"/>
                  <a:pt x="43459" y="54193"/>
                  <a:pt x="43459" y="40645"/>
                </a:cubicBezTo>
                <a:cubicBezTo>
                  <a:pt x="43459" y="24516"/>
                  <a:pt x="51243" y="24516"/>
                  <a:pt x="57081" y="23870"/>
                </a:cubicBezTo>
                <a:cubicBezTo>
                  <a:pt x="61621" y="23870"/>
                  <a:pt x="63567" y="23225"/>
                  <a:pt x="65513" y="22580"/>
                </a:cubicBezTo>
                <a:cubicBezTo>
                  <a:pt x="66162" y="22580"/>
                  <a:pt x="66810" y="21935"/>
                  <a:pt x="68108" y="21935"/>
                </a:cubicBezTo>
                <a:cubicBezTo>
                  <a:pt x="73297" y="21935"/>
                  <a:pt x="79135" y="27096"/>
                  <a:pt x="79135" y="41290"/>
                </a:cubicBezTo>
                <a:cubicBezTo>
                  <a:pt x="79135" y="54838"/>
                  <a:pt x="76540" y="58709"/>
                  <a:pt x="73297" y="64516"/>
                </a:cubicBezTo>
                <a:cubicBezTo>
                  <a:pt x="72648" y="65806"/>
                  <a:pt x="72000" y="67741"/>
                  <a:pt x="70702" y="69677"/>
                </a:cubicBezTo>
                <a:cubicBezTo>
                  <a:pt x="68756" y="73548"/>
                  <a:pt x="68756" y="76774"/>
                  <a:pt x="69405" y="80000"/>
                </a:cubicBezTo>
                <a:cubicBezTo>
                  <a:pt x="71351" y="83870"/>
                  <a:pt x="75243" y="87741"/>
                  <a:pt x="81729" y="90967"/>
                </a:cubicBezTo>
                <a:cubicBezTo>
                  <a:pt x="86918" y="93548"/>
                  <a:pt x="92756" y="98064"/>
                  <a:pt x="96000" y="101290"/>
                </a:cubicBezTo>
                <a:cubicBezTo>
                  <a:pt x="86270" y="109677"/>
                  <a:pt x="73945" y="114838"/>
                  <a:pt x="59675" y="114838"/>
                </a:cubicBezTo>
                <a:close/>
                <a:moveTo>
                  <a:pt x="99891" y="97419"/>
                </a:moveTo>
                <a:cubicBezTo>
                  <a:pt x="96648" y="94193"/>
                  <a:pt x="90162" y="88387"/>
                  <a:pt x="83675" y="85806"/>
                </a:cubicBezTo>
                <a:cubicBezTo>
                  <a:pt x="78486" y="83225"/>
                  <a:pt x="75891" y="80645"/>
                  <a:pt x="74594" y="78064"/>
                </a:cubicBezTo>
                <a:cubicBezTo>
                  <a:pt x="73945" y="76129"/>
                  <a:pt x="74594" y="74193"/>
                  <a:pt x="75891" y="71612"/>
                </a:cubicBezTo>
                <a:cubicBezTo>
                  <a:pt x="76540" y="69677"/>
                  <a:pt x="77837" y="68387"/>
                  <a:pt x="78486" y="67096"/>
                </a:cubicBezTo>
                <a:cubicBezTo>
                  <a:pt x="81729" y="60645"/>
                  <a:pt x="84324" y="56774"/>
                  <a:pt x="84324" y="41290"/>
                </a:cubicBezTo>
                <a:cubicBezTo>
                  <a:pt x="84324" y="18064"/>
                  <a:pt x="70702" y="16774"/>
                  <a:pt x="68108" y="16774"/>
                </a:cubicBezTo>
                <a:cubicBezTo>
                  <a:pt x="66162" y="16774"/>
                  <a:pt x="64864" y="17419"/>
                  <a:pt x="63567" y="17419"/>
                </a:cubicBezTo>
                <a:cubicBezTo>
                  <a:pt x="62270" y="18064"/>
                  <a:pt x="60324" y="18709"/>
                  <a:pt x="57081" y="18709"/>
                </a:cubicBezTo>
                <a:cubicBezTo>
                  <a:pt x="50594" y="18709"/>
                  <a:pt x="38270" y="18709"/>
                  <a:pt x="38270" y="40645"/>
                </a:cubicBezTo>
                <a:cubicBezTo>
                  <a:pt x="38270" y="55483"/>
                  <a:pt x="42162" y="61935"/>
                  <a:pt x="44756" y="67741"/>
                </a:cubicBezTo>
                <a:cubicBezTo>
                  <a:pt x="46054" y="69032"/>
                  <a:pt x="46702" y="70322"/>
                  <a:pt x="47351" y="71612"/>
                </a:cubicBezTo>
                <a:cubicBezTo>
                  <a:pt x="49945" y="77419"/>
                  <a:pt x="48000" y="81935"/>
                  <a:pt x="40864" y="84516"/>
                </a:cubicBezTo>
                <a:cubicBezTo>
                  <a:pt x="32432" y="88387"/>
                  <a:pt x="28540" y="90322"/>
                  <a:pt x="20108" y="97419"/>
                </a:cubicBezTo>
                <a:cubicBezTo>
                  <a:pt x="11027" y="87741"/>
                  <a:pt x="5189" y="74838"/>
                  <a:pt x="5189" y="60000"/>
                </a:cubicBezTo>
                <a:cubicBezTo>
                  <a:pt x="5189" y="30322"/>
                  <a:pt x="29837" y="5806"/>
                  <a:pt x="59675" y="5806"/>
                </a:cubicBezTo>
                <a:cubicBezTo>
                  <a:pt x="90162" y="5806"/>
                  <a:pt x="114810" y="30322"/>
                  <a:pt x="114810" y="60000"/>
                </a:cubicBezTo>
                <a:cubicBezTo>
                  <a:pt x="114810" y="74838"/>
                  <a:pt x="108972" y="87741"/>
                  <a:pt x="99891" y="97419"/>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53" name="Google Shape;3153;p142"/>
          <p:cNvSpPr/>
          <p:nvPr/>
        </p:nvSpPr>
        <p:spPr>
          <a:xfrm rot="2479998">
            <a:off x="6299360" y="1639985"/>
            <a:ext cx="285265" cy="168145"/>
          </a:xfrm>
          <a:custGeom>
            <a:avLst/>
            <a:gdLst/>
            <a:ahLst/>
            <a:cxnLst/>
            <a:rect l="l" t="t" r="r" b="b"/>
            <a:pathLst>
              <a:path w="120000" h="120000" extrusionOk="0">
                <a:moveTo>
                  <a:pt x="103225" y="46909"/>
                </a:moveTo>
                <a:cubicBezTo>
                  <a:pt x="103225" y="46909"/>
                  <a:pt x="103870" y="46909"/>
                  <a:pt x="103870" y="45818"/>
                </a:cubicBezTo>
                <a:cubicBezTo>
                  <a:pt x="103870" y="30545"/>
                  <a:pt x="96129" y="18545"/>
                  <a:pt x="87096" y="18545"/>
                </a:cubicBezTo>
                <a:cubicBezTo>
                  <a:pt x="83225" y="18545"/>
                  <a:pt x="79354" y="20727"/>
                  <a:pt x="76774" y="25090"/>
                </a:cubicBezTo>
                <a:cubicBezTo>
                  <a:pt x="70967" y="9818"/>
                  <a:pt x="60645" y="0"/>
                  <a:pt x="49032" y="0"/>
                </a:cubicBezTo>
                <a:cubicBezTo>
                  <a:pt x="32903" y="0"/>
                  <a:pt x="19354" y="20727"/>
                  <a:pt x="16774" y="46909"/>
                </a:cubicBezTo>
                <a:cubicBezTo>
                  <a:pt x="7096" y="51272"/>
                  <a:pt x="0" y="65454"/>
                  <a:pt x="0" y="82909"/>
                </a:cubicBezTo>
                <a:cubicBezTo>
                  <a:pt x="0" y="103636"/>
                  <a:pt x="9677" y="120000"/>
                  <a:pt x="21935" y="120000"/>
                </a:cubicBezTo>
                <a:cubicBezTo>
                  <a:pt x="98064" y="120000"/>
                  <a:pt x="98064" y="120000"/>
                  <a:pt x="98064" y="120000"/>
                </a:cubicBezTo>
                <a:cubicBezTo>
                  <a:pt x="110322" y="120000"/>
                  <a:pt x="120000" y="103636"/>
                  <a:pt x="120000" y="82909"/>
                </a:cubicBezTo>
                <a:cubicBezTo>
                  <a:pt x="120000" y="65454"/>
                  <a:pt x="112903" y="51272"/>
                  <a:pt x="103225" y="46909"/>
                </a:cubicBezTo>
                <a:close/>
                <a:moveTo>
                  <a:pt x="98064" y="110181"/>
                </a:moveTo>
                <a:cubicBezTo>
                  <a:pt x="21935" y="110181"/>
                  <a:pt x="21935" y="110181"/>
                  <a:pt x="21935" y="110181"/>
                </a:cubicBezTo>
                <a:cubicBezTo>
                  <a:pt x="12903" y="110181"/>
                  <a:pt x="5806" y="98181"/>
                  <a:pt x="5806" y="82909"/>
                </a:cubicBezTo>
                <a:cubicBezTo>
                  <a:pt x="5806" y="69818"/>
                  <a:pt x="10967" y="58909"/>
                  <a:pt x="18064" y="55636"/>
                </a:cubicBezTo>
                <a:cubicBezTo>
                  <a:pt x="20000" y="55636"/>
                  <a:pt x="21935" y="52363"/>
                  <a:pt x="21935" y="48000"/>
                </a:cubicBezTo>
                <a:cubicBezTo>
                  <a:pt x="24516" y="26181"/>
                  <a:pt x="35483" y="8727"/>
                  <a:pt x="49032" y="8727"/>
                </a:cubicBezTo>
                <a:cubicBezTo>
                  <a:pt x="58064" y="8727"/>
                  <a:pt x="67096" y="17454"/>
                  <a:pt x="71612" y="30545"/>
                </a:cubicBezTo>
                <a:cubicBezTo>
                  <a:pt x="72903" y="32727"/>
                  <a:pt x="74193" y="33818"/>
                  <a:pt x="75483" y="34909"/>
                </a:cubicBezTo>
                <a:cubicBezTo>
                  <a:pt x="76129" y="34909"/>
                  <a:pt x="76129" y="34909"/>
                  <a:pt x="76774" y="34909"/>
                </a:cubicBezTo>
                <a:cubicBezTo>
                  <a:pt x="78064" y="34909"/>
                  <a:pt x="79354" y="33818"/>
                  <a:pt x="80000" y="31636"/>
                </a:cubicBezTo>
                <a:cubicBezTo>
                  <a:pt x="81935" y="29454"/>
                  <a:pt x="84516" y="27272"/>
                  <a:pt x="87096" y="27272"/>
                </a:cubicBezTo>
                <a:cubicBezTo>
                  <a:pt x="93548" y="27272"/>
                  <a:pt x="98064" y="36000"/>
                  <a:pt x="98064" y="45818"/>
                </a:cubicBezTo>
                <a:cubicBezTo>
                  <a:pt x="98064" y="46909"/>
                  <a:pt x="98064" y="46909"/>
                  <a:pt x="98064" y="46909"/>
                </a:cubicBezTo>
                <a:cubicBezTo>
                  <a:pt x="98064" y="51272"/>
                  <a:pt x="99354" y="54545"/>
                  <a:pt x="101935" y="55636"/>
                </a:cubicBezTo>
                <a:cubicBezTo>
                  <a:pt x="109677" y="58909"/>
                  <a:pt x="114193" y="69818"/>
                  <a:pt x="114193" y="82909"/>
                </a:cubicBezTo>
                <a:cubicBezTo>
                  <a:pt x="114193" y="98181"/>
                  <a:pt x="107096" y="110181"/>
                  <a:pt x="98064" y="110181"/>
                </a:cubicBezTo>
                <a:close/>
              </a:path>
            </a:pathLst>
          </a:custGeom>
          <a:solidFill>
            <a:schemeClr val="accent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54" name="Google Shape;3154;p142"/>
          <p:cNvSpPr/>
          <p:nvPr/>
        </p:nvSpPr>
        <p:spPr>
          <a:xfrm>
            <a:off x="6197839" y="1194391"/>
            <a:ext cx="104100" cy="284700"/>
          </a:xfrm>
          <a:custGeom>
            <a:avLst/>
            <a:gdLst/>
            <a:ahLst/>
            <a:cxnLst/>
            <a:rect l="l" t="t" r="r" b="b"/>
            <a:pathLst>
              <a:path w="120000" h="120000" extrusionOk="0">
                <a:moveTo>
                  <a:pt x="118235" y="94838"/>
                </a:moveTo>
                <a:cubicBezTo>
                  <a:pt x="120000" y="94838"/>
                  <a:pt x="120000" y="94838"/>
                  <a:pt x="120000" y="94838"/>
                </a:cubicBezTo>
                <a:cubicBezTo>
                  <a:pt x="97058" y="54193"/>
                  <a:pt x="97058" y="54193"/>
                  <a:pt x="97058" y="54193"/>
                </a:cubicBezTo>
                <a:cubicBezTo>
                  <a:pt x="104117" y="54193"/>
                  <a:pt x="104117" y="54193"/>
                  <a:pt x="104117" y="54193"/>
                </a:cubicBezTo>
                <a:cubicBezTo>
                  <a:pt x="107647" y="54193"/>
                  <a:pt x="111176" y="53548"/>
                  <a:pt x="111176" y="51612"/>
                </a:cubicBezTo>
                <a:cubicBezTo>
                  <a:pt x="111176" y="50322"/>
                  <a:pt x="107647" y="49032"/>
                  <a:pt x="104117" y="49032"/>
                </a:cubicBezTo>
                <a:cubicBezTo>
                  <a:pt x="93529" y="49032"/>
                  <a:pt x="93529" y="49032"/>
                  <a:pt x="93529" y="49032"/>
                </a:cubicBezTo>
                <a:cubicBezTo>
                  <a:pt x="81176" y="26451"/>
                  <a:pt x="81176" y="26451"/>
                  <a:pt x="81176" y="26451"/>
                </a:cubicBezTo>
                <a:cubicBezTo>
                  <a:pt x="81176" y="26451"/>
                  <a:pt x="81176" y="26451"/>
                  <a:pt x="81176" y="26451"/>
                </a:cubicBezTo>
                <a:cubicBezTo>
                  <a:pt x="81176" y="26451"/>
                  <a:pt x="81176" y="26451"/>
                  <a:pt x="81176" y="26451"/>
                </a:cubicBezTo>
                <a:cubicBezTo>
                  <a:pt x="114705" y="16129"/>
                  <a:pt x="114705" y="16129"/>
                  <a:pt x="114705" y="16129"/>
                </a:cubicBezTo>
                <a:cubicBezTo>
                  <a:pt x="114705" y="16129"/>
                  <a:pt x="114705" y="16129"/>
                  <a:pt x="114705" y="16129"/>
                </a:cubicBezTo>
                <a:cubicBezTo>
                  <a:pt x="118235" y="15483"/>
                  <a:pt x="120000" y="14838"/>
                  <a:pt x="120000" y="13548"/>
                </a:cubicBezTo>
                <a:cubicBezTo>
                  <a:pt x="120000" y="5806"/>
                  <a:pt x="91764" y="0"/>
                  <a:pt x="60000" y="0"/>
                </a:cubicBezTo>
                <a:cubicBezTo>
                  <a:pt x="26470" y="0"/>
                  <a:pt x="0" y="5806"/>
                  <a:pt x="0" y="13548"/>
                </a:cubicBezTo>
                <a:cubicBezTo>
                  <a:pt x="0" y="14838"/>
                  <a:pt x="1764" y="15483"/>
                  <a:pt x="3529" y="16129"/>
                </a:cubicBezTo>
                <a:cubicBezTo>
                  <a:pt x="3529" y="16129"/>
                  <a:pt x="3529" y="16129"/>
                  <a:pt x="3529" y="16129"/>
                </a:cubicBezTo>
                <a:cubicBezTo>
                  <a:pt x="37058" y="26451"/>
                  <a:pt x="37058" y="26451"/>
                  <a:pt x="37058" y="26451"/>
                </a:cubicBezTo>
                <a:cubicBezTo>
                  <a:pt x="37058" y="26451"/>
                  <a:pt x="37058" y="26451"/>
                  <a:pt x="37058" y="26451"/>
                </a:cubicBezTo>
                <a:cubicBezTo>
                  <a:pt x="37058" y="26451"/>
                  <a:pt x="37058" y="26451"/>
                  <a:pt x="37058" y="26451"/>
                </a:cubicBezTo>
                <a:cubicBezTo>
                  <a:pt x="0" y="94838"/>
                  <a:pt x="0" y="94838"/>
                  <a:pt x="0" y="94838"/>
                </a:cubicBezTo>
                <a:cubicBezTo>
                  <a:pt x="0" y="94838"/>
                  <a:pt x="0" y="94838"/>
                  <a:pt x="0" y="94838"/>
                </a:cubicBezTo>
                <a:cubicBezTo>
                  <a:pt x="0" y="94838"/>
                  <a:pt x="0" y="94838"/>
                  <a:pt x="0" y="95483"/>
                </a:cubicBezTo>
                <a:cubicBezTo>
                  <a:pt x="0" y="96129"/>
                  <a:pt x="1764" y="96774"/>
                  <a:pt x="1764" y="96774"/>
                </a:cubicBezTo>
                <a:cubicBezTo>
                  <a:pt x="1764" y="96774"/>
                  <a:pt x="1764" y="96774"/>
                  <a:pt x="1764" y="96774"/>
                </a:cubicBezTo>
                <a:cubicBezTo>
                  <a:pt x="54705" y="118709"/>
                  <a:pt x="54705" y="118709"/>
                  <a:pt x="54705" y="118709"/>
                </a:cubicBezTo>
                <a:cubicBezTo>
                  <a:pt x="54705" y="118709"/>
                  <a:pt x="54705" y="118709"/>
                  <a:pt x="54705" y="118709"/>
                </a:cubicBezTo>
                <a:cubicBezTo>
                  <a:pt x="54705" y="119354"/>
                  <a:pt x="58235" y="120000"/>
                  <a:pt x="60000" y="120000"/>
                </a:cubicBezTo>
                <a:cubicBezTo>
                  <a:pt x="61764" y="120000"/>
                  <a:pt x="63529" y="119354"/>
                  <a:pt x="65294" y="118709"/>
                </a:cubicBezTo>
                <a:cubicBezTo>
                  <a:pt x="65294" y="118709"/>
                  <a:pt x="65294" y="118709"/>
                  <a:pt x="65294" y="118709"/>
                </a:cubicBezTo>
                <a:cubicBezTo>
                  <a:pt x="118235" y="96774"/>
                  <a:pt x="118235" y="96774"/>
                  <a:pt x="118235" y="96774"/>
                </a:cubicBezTo>
                <a:cubicBezTo>
                  <a:pt x="118235" y="96774"/>
                  <a:pt x="118235" y="96774"/>
                  <a:pt x="118235" y="96774"/>
                </a:cubicBezTo>
                <a:cubicBezTo>
                  <a:pt x="118235" y="96774"/>
                  <a:pt x="120000" y="96129"/>
                  <a:pt x="120000" y="95483"/>
                </a:cubicBezTo>
                <a:cubicBezTo>
                  <a:pt x="120000" y="94838"/>
                  <a:pt x="118235" y="94838"/>
                  <a:pt x="118235" y="94838"/>
                </a:cubicBezTo>
                <a:close/>
                <a:moveTo>
                  <a:pt x="15882" y="12258"/>
                </a:moveTo>
                <a:cubicBezTo>
                  <a:pt x="17647" y="8387"/>
                  <a:pt x="37058" y="5161"/>
                  <a:pt x="60000" y="5161"/>
                </a:cubicBezTo>
                <a:cubicBezTo>
                  <a:pt x="82941" y="5161"/>
                  <a:pt x="100588" y="8387"/>
                  <a:pt x="104117" y="12258"/>
                </a:cubicBezTo>
                <a:cubicBezTo>
                  <a:pt x="60000" y="26451"/>
                  <a:pt x="60000" y="26451"/>
                  <a:pt x="60000" y="26451"/>
                </a:cubicBezTo>
                <a:lnTo>
                  <a:pt x="15882" y="12258"/>
                </a:lnTo>
                <a:close/>
                <a:moveTo>
                  <a:pt x="60000" y="112903"/>
                </a:moveTo>
                <a:cubicBezTo>
                  <a:pt x="15882" y="94193"/>
                  <a:pt x="15882" y="94193"/>
                  <a:pt x="15882" y="94193"/>
                </a:cubicBezTo>
                <a:cubicBezTo>
                  <a:pt x="51176" y="30322"/>
                  <a:pt x="51176" y="30322"/>
                  <a:pt x="51176" y="30322"/>
                </a:cubicBezTo>
                <a:cubicBezTo>
                  <a:pt x="54705" y="31612"/>
                  <a:pt x="54705" y="31612"/>
                  <a:pt x="54705" y="31612"/>
                </a:cubicBezTo>
                <a:cubicBezTo>
                  <a:pt x="54705" y="31612"/>
                  <a:pt x="54705" y="32258"/>
                  <a:pt x="54705" y="32258"/>
                </a:cubicBezTo>
                <a:cubicBezTo>
                  <a:pt x="56470" y="32258"/>
                  <a:pt x="56470" y="32258"/>
                  <a:pt x="56470" y="32258"/>
                </a:cubicBezTo>
                <a:cubicBezTo>
                  <a:pt x="56470" y="32258"/>
                  <a:pt x="56470" y="32258"/>
                  <a:pt x="56470" y="32258"/>
                </a:cubicBezTo>
                <a:cubicBezTo>
                  <a:pt x="56470" y="32258"/>
                  <a:pt x="58235" y="32903"/>
                  <a:pt x="60000" y="32903"/>
                </a:cubicBezTo>
                <a:cubicBezTo>
                  <a:pt x="61764" y="32903"/>
                  <a:pt x="61764" y="32258"/>
                  <a:pt x="63529" y="32258"/>
                </a:cubicBezTo>
                <a:cubicBezTo>
                  <a:pt x="63529" y="32258"/>
                  <a:pt x="63529" y="32258"/>
                  <a:pt x="63529" y="32258"/>
                </a:cubicBezTo>
                <a:cubicBezTo>
                  <a:pt x="63529" y="32258"/>
                  <a:pt x="63529" y="32258"/>
                  <a:pt x="63529" y="32258"/>
                </a:cubicBezTo>
                <a:cubicBezTo>
                  <a:pt x="65294" y="32258"/>
                  <a:pt x="65294" y="31612"/>
                  <a:pt x="65294" y="31612"/>
                </a:cubicBezTo>
                <a:cubicBezTo>
                  <a:pt x="68823" y="30322"/>
                  <a:pt x="68823" y="30322"/>
                  <a:pt x="68823" y="30322"/>
                </a:cubicBezTo>
                <a:cubicBezTo>
                  <a:pt x="79411" y="49032"/>
                  <a:pt x="79411" y="49032"/>
                  <a:pt x="79411" y="49032"/>
                </a:cubicBezTo>
                <a:cubicBezTo>
                  <a:pt x="60000" y="49032"/>
                  <a:pt x="60000" y="49032"/>
                  <a:pt x="60000" y="49032"/>
                </a:cubicBezTo>
                <a:cubicBezTo>
                  <a:pt x="56470" y="49032"/>
                  <a:pt x="52941" y="50322"/>
                  <a:pt x="52941" y="51612"/>
                </a:cubicBezTo>
                <a:cubicBezTo>
                  <a:pt x="52941" y="53548"/>
                  <a:pt x="56470" y="54193"/>
                  <a:pt x="60000" y="54193"/>
                </a:cubicBezTo>
                <a:cubicBezTo>
                  <a:pt x="81176" y="54193"/>
                  <a:pt x="81176" y="54193"/>
                  <a:pt x="81176" y="54193"/>
                </a:cubicBezTo>
                <a:cubicBezTo>
                  <a:pt x="104117" y="94193"/>
                  <a:pt x="104117" y="94193"/>
                  <a:pt x="104117" y="94193"/>
                </a:cubicBezTo>
                <a:lnTo>
                  <a:pt x="60000" y="112903"/>
                </a:lnTo>
                <a:close/>
              </a:path>
            </a:pathLst>
          </a:custGeom>
          <a:solidFill>
            <a:schemeClr val="accent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55" name="Google Shape;3155;p142"/>
          <p:cNvSpPr/>
          <p:nvPr/>
        </p:nvSpPr>
        <p:spPr>
          <a:xfrm>
            <a:off x="6549410" y="1250715"/>
            <a:ext cx="284700" cy="282300"/>
          </a:xfrm>
          <a:custGeom>
            <a:avLst/>
            <a:gdLst/>
            <a:ahLst/>
            <a:cxnLst/>
            <a:rect l="l" t="t" r="r" b="b"/>
            <a:pathLst>
              <a:path w="120000" h="120000" extrusionOk="0">
                <a:moveTo>
                  <a:pt x="101290" y="103135"/>
                </a:moveTo>
                <a:cubicBezTo>
                  <a:pt x="112903" y="92756"/>
                  <a:pt x="120000" y="77189"/>
                  <a:pt x="120000" y="60324"/>
                </a:cubicBezTo>
                <a:cubicBezTo>
                  <a:pt x="120000" y="26594"/>
                  <a:pt x="92903" y="0"/>
                  <a:pt x="60000" y="0"/>
                </a:cubicBezTo>
                <a:cubicBezTo>
                  <a:pt x="27096" y="0"/>
                  <a:pt x="0" y="26594"/>
                  <a:pt x="0" y="60324"/>
                </a:cubicBezTo>
                <a:cubicBezTo>
                  <a:pt x="0" y="77189"/>
                  <a:pt x="7096" y="92756"/>
                  <a:pt x="18709" y="103135"/>
                </a:cubicBezTo>
                <a:cubicBezTo>
                  <a:pt x="11612" y="115459"/>
                  <a:pt x="11612" y="115459"/>
                  <a:pt x="11612" y="115459"/>
                </a:cubicBezTo>
                <a:cubicBezTo>
                  <a:pt x="11612" y="116108"/>
                  <a:pt x="10967" y="116756"/>
                  <a:pt x="10967" y="117405"/>
                </a:cubicBezTo>
                <a:cubicBezTo>
                  <a:pt x="10967" y="118702"/>
                  <a:pt x="12258" y="120000"/>
                  <a:pt x="13548" y="120000"/>
                </a:cubicBezTo>
                <a:cubicBezTo>
                  <a:pt x="14193" y="120000"/>
                  <a:pt x="15483" y="120000"/>
                  <a:pt x="15483" y="119351"/>
                </a:cubicBezTo>
                <a:cubicBezTo>
                  <a:pt x="16129" y="119351"/>
                  <a:pt x="16129" y="118702"/>
                  <a:pt x="16129" y="118054"/>
                </a:cubicBezTo>
                <a:cubicBezTo>
                  <a:pt x="22580" y="107027"/>
                  <a:pt x="22580" y="107027"/>
                  <a:pt x="22580" y="107027"/>
                </a:cubicBezTo>
                <a:cubicBezTo>
                  <a:pt x="32903" y="115459"/>
                  <a:pt x="45806" y="120000"/>
                  <a:pt x="60000" y="120000"/>
                </a:cubicBezTo>
                <a:cubicBezTo>
                  <a:pt x="74193" y="120000"/>
                  <a:pt x="87096" y="115459"/>
                  <a:pt x="97419" y="107027"/>
                </a:cubicBezTo>
                <a:cubicBezTo>
                  <a:pt x="103870" y="118054"/>
                  <a:pt x="103870" y="118054"/>
                  <a:pt x="103870" y="118054"/>
                </a:cubicBezTo>
                <a:cubicBezTo>
                  <a:pt x="103870" y="119351"/>
                  <a:pt x="105161" y="120000"/>
                  <a:pt x="106451" y="120000"/>
                </a:cubicBezTo>
                <a:cubicBezTo>
                  <a:pt x="107741" y="120000"/>
                  <a:pt x="109032" y="118702"/>
                  <a:pt x="109032" y="117405"/>
                </a:cubicBezTo>
                <a:cubicBezTo>
                  <a:pt x="109032" y="116756"/>
                  <a:pt x="108387" y="116108"/>
                  <a:pt x="108387" y="115459"/>
                </a:cubicBezTo>
                <a:lnTo>
                  <a:pt x="101290" y="103135"/>
                </a:lnTo>
                <a:close/>
                <a:moveTo>
                  <a:pt x="60000" y="114810"/>
                </a:moveTo>
                <a:cubicBezTo>
                  <a:pt x="29677" y="114810"/>
                  <a:pt x="5806" y="90162"/>
                  <a:pt x="5806" y="60324"/>
                </a:cubicBezTo>
                <a:cubicBezTo>
                  <a:pt x="5806" y="29837"/>
                  <a:pt x="29677" y="5189"/>
                  <a:pt x="60000" y="5189"/>
                </a:cubicBezTo>
                <a:cubicBezTo>
                  <a:pt x="90322" y="5189"/>
                  <a:pt x="114193" y="29837"/>
                  <a:pt x="114193" y="60324"/>
                </a:cubicBezTo>
                <a:cubicBezTo>
                  <a:pt x="114193" y="90162"/>
                  <a:pt x="90322" y="114810"/>
                  <a:pt x="60000" y="114810"/>
                </a:cubicBezTo>
                <a:close/>
                <a:moveTo>
                  <a:pt x="60000" y="22054"/>
                </a:moveTo>
                <a:cubicBezTo>
                  <a:pt x="38709" y="22054"/>
                  <a:pt x="21935" y="38918"/>
                  <a:pt x="21935" y="60324"/>
                </a:cubicBezTo>
                <a:cubicBezTo>
                  <a:pt x="21935" y="81081"/>
                  <a:pt x="38709" y="98594"/>
                  <a:pt x="60000" y="98594"/>
                </a:cubicBezTo>
                <a:cubicBezTo>
                  <a:pt x="81290" y="98594"/>
                  <a:pt x="98064" y="81081"/>
                  <a:pt x="98064" y="60324"/>
                </a:cubicBezTo>
                <a:cubicBezTo>
                  <a:pt x="98064" y="38918"/>
                  <a:pt x="81290" y="22054"/>
                  <a:pt x="60000" y="22054"/>
                </a:cubicBezTo>
                <a:close/>
                <a:moveTo>
                  <a:pt x="60000" y="92756"/>
                </a:moveTo>
                <a:cubicBezTo>
                  <a:pt x="41935" y="92756"/>
                  <a:pt x="27096" y="78486"/>
                  <a:pt x="27096" y="60324"/>
                </a:cubicBezTo>
                <a:cubicBezTo>
                  <a:pt x="27096" y="42162"/>
                  <a:pt x="41935" y="27243"/>
                  <a:pt x="60000" y="27243"/>
                </a:cubicBezTo>
                <a:cubicBezTo>
                  <a:pt x="78064" y="27243"/>
                  <a:pt x="92903" y="42162"/>
                  <a:pt x="92903" y="60324"/>
                </a:cubicBezTo>
                <a:cubicBezTo>
                  <a:pt x="92903" y="78486"/>
                  <a:pt x="78064" y="92756"/>
                  <a:pt x="60000" y="92756"/>
                </a:cubicBezTo>
                <a:close/>
                <a:moveTo>
                  <a:pt x="60000" y="43459"/>
                </a:moveTo>
                <a:cubicBezTo>
                  <a:pt x="50967" y="43459"/>
                  <a:pt x="43870" y="51243"/>
                  <a:pt x="43870" y="60324"/>
                </a:cubicBezTo>
                <a:cubicBezTo>
                  <a:pt x="43870" y="69405"/>
                  <a:pt x="50967" y="76540"/>
                  <a:pt x="60000" y="76540"/>
                </a:cubicBezTo>
                <a:cubicBezTo>
                  <a:pt x="69032" y="76540"/>
                  <a:pt x="76129" y="69405"/>
                  <a:pt x="76129" y="60324"/>
                </a:cubicBezTo>
                <a:cubicBezTo>
                  <a:pt x="76129" y="51243"/>
                  <a:pt x="69032" y="43459"/>
                  <a:pt x="60000" y="43459"/>
                </a:cubicBezTo>
                <a:close/>
                <a:moveTo>
                  <a:pt x="60000" y="70702"/>
                </a:moveTo>
                <a:cubicBezTo>
                  <a:pt x="54193" y="70702"/>
                  <a:pt x="49032" y="66162"/>
                  <a:pt x="49032" y="60324"/>
                </a:cubicBezTo>
                <a:cubicBezTo>
                  <a:pt x="49032" y="53837"/>
                  <a:pt x="54193" y="49297"/>
                  <a:pt x="60000" y="49297"/>
                </a:cubicBezTo>
                <a:cubicBezTo>
                  <a:pt x="65806" y="49297"/>
                  <a:pt x="70967" y="53837"/>
                  <a:pt x="70967" y="60324"/>
                </a:cubicBezTo>
                <a:cubicBezTo>
                  <a:pt x="70967" y="66162"/>
                  <a:pt x="65806" y="70702"/>
                  <a:pt x="60000" y="70702"/>
                </a:cubicBez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56" name="Google Shape;3156;p142"/>
          <p:cNvSpPr/>
          <p:nvPr/>
        </p:nvSpPr>
        <p:spPr>
          <a:xfrm>
            <a:off x="7614314" y="4617664"/>
            <a:ext cx="283200" cy="232800"/>
          </a:xfrm>
          <a:custGeom>
            <a:avLst/>
            <a:gdLst/>
            <a:ahLst/>
            <a:cxnLst/>
            <a:rect l="l" t="t" r="r" b="b"/>
            <a:pathLst>
              <a:path w="120000" h="120000" extrusionOk="0">
                <a:moveTo>
                  <a:pt x="27243" y="66315"/>
                </a:moveTo>
                <a:cubicBezTo>
                  <a:pt x="18162" y="66315"/>
                  <a:pt x="11027" y="75000"/>
                  <a:pt x="11027" y="86052"/>
                </a:cubicBezTo>
                <a:cubicBezTo>
                  <a:pt x="11027" y="88421"/>
                  <a:pt x="12324" y="90000"/>
                  <a:pt x="13621" y="90000"/>
                </a:cubicBezTo>
                <a:cubicBezTo>
                  <a:pt x="14918" y="90000"/>
                  <a:pt x="16216" y="88421"/>
                  <a:pt x="16216" y="86052"/>
                </a:cubicBezTo>
                <a:cubicBezTo>
                  <a:pt x="16216" y="78947"/>
                  <a:pt x="21405" y="73421"/>
                  <a:pt x="27243" y="73421"/>
                </a:cubicBezTo>
                <a:cubicBezTo>
                  <a:pt x="28540" y="73421"/>
                  <a:pt x="29837" y="71842"/>
                  <a:pt x="29837" y="69473"/>
                </a:cubicBezTo>
                <a:cubicBezTo>
                  <a:pt x="29837" y="67894"/>
                  <a:pt x="28540" y="66315"/>
                  <a:pt x="27243" y="66315"/>
                </a:cubicBezTo>
                <a:close/>
                <a:moveTo>
                  <a:pt x="117405" y="71842"/>
                </a:moveTo>
                <a:cubicBezTo>
                  <a:pt x="97297" y="13421"/>
                  <a:pt x="97297" y="13421"/>
                  <a:pt x="97297" y="13421"/>
                </a:cubicBezTo>
                <a:cubicBezTo>
                  <a:pt x="97297" y="13421"/>
                  <a:pt x="97297" y="13421"/>
                  <a:pt x="97297" y="13421"/>
                </a:cubicBezTo>
                <a:cubicBezTo>
                  <a:pt x="95351" y="5526"/>
                  <a:pt x="88864" y="0"/>
                  <a:pt x="81729" y="0"/>
                </a:cubicBezTo>
                <a:cubicBezTo>
                  <a:pt x="72648" y="0"/>
                  <a:pt x="65513" y="8684"/>
                  <a:pt x="65513" y="19736"/>
                </a:cubicBezTo>
                <a:cubicBezTo>
                  <a:pt x="54486" y="19736"/>
                  <a:pt x="54486" y="19736"/>
                  <a:pt x="54486" y="19736"/>
                </a:cubicBezTo>
                <a:cubicBezTo>
                  <a:pt x="54486" y="8684"/>
                  <a:pt x="47351" y="0"/>
                  <a:pt x="38270" y="0"/>
                </a:cubicBezTo>
                <a:cubicBezTo>
                  <a:pt x="31135" y="0"/>
                  <a:pt x="25297" y="5526"/>
                  <a:pt x="22702" y="13421"/>
                </a:cubicBezTo>
                <a:cubicBezTo>
                  <a:pt x="22702" y="13421"/>
                  <a:pt x="22702" y="13421"/>
                  <a:pt x="22702" y="13421"/>
                </a:cubicBezTo>
                <a:cubicBezTo>
                  <a:pt x="2594" y="71842"/>
                  <a:pt x="2594" y="71842"/>
                  <a:pt x="2594" y="71842"/>
                </a:cubicBezTo>
                <a:cubicBezTo>
                  <a:pt x="648" y="76578"/>
                  <a:pt x="0" y="81315"/>
                  <a:pt x="0" y="86052"/>
                </a:cubicBezTo>
                <a:cubicBezTo>
                  <a:pt x="0" y="105000"/>
                  <a:pt x="12324" y="120000"/>
                  <a:pt x="27243" y="120000"/>
                </a:cubicBezTo>
                <a:cubicBezTo>
                  <a:pt x="40216" y="120000"/>
                  <a:pt x="51243" y="108157"/>
                  <a:pt x="53837" y="93157"/>
                </a:cubicBezTo>
                <a:cubicBezTo>
                  <a:pt x="66162" y="93157"/>
                  <a:pt x="66162" y="93157"/>
                  <a:pt x="66162" y="93157"/>
                </a:cubicBezTo>
                <a:cubicBezTo>
                  <a:pt x="68756" y="108157"/>
                  <a:pt x="79783" y="120000"/>
                  <a:pt x="92756" y="120000"/>
                </a:cubicBezTo>
                <a:cubicBezTo>
                  <a:pt x="108324" y="120000"/>
                  <a:pt x="120000" y="105000"/>
                  <a:pt x="120000" y="86052"/>
                </a:cubicBezTo>
                <a:cubicBezTo>
                  <a:pt x="120000" y="81315"/>
                  <a:pt x="119351" y="76578"/>
                  <a:pt x="117405" y="71842"/>
                </a:cubicBezTo>
                <a:close/>
                <a:moveTo>
                  <a:pt x="27243" y="112894"/>
                </a:moveTo>
                <a:cubicBezTo>
                  <a:pt x="14918" y="112894"/>
                  <a:pt x="5189" y="101052"/>
                  <a:pt x="5189" y="86052"/>
                </a:cubicBezTo>
                <a:cubicBezTo>
                  <a:pt x="5189" y="71842"/>
                  <a:pt x="14918" y="60000"/>
                  <a:pt x="27243" y="60000"/>
                </a:cubicBezTo>
                <a:cubicBezTo>
                  <a:pt x="39567" y="60000"/>
                  <a:pt x="49297" y="71842"/>
                  <a:pt x="49297" y="86052"/>
                </a:cubicBezTo>
                <a:cubicBezTo>
                  <a:pt x="49297" y="101052"/>
                  <a:pt x="39567" y="112894"/>
                  <a:pt x="27243" y="112894"/>
                </a:cubicBezTo>
                <a:close/>
                <a:moveTo>
                  <a:pt x="49297" y="66315"/>
                </a:moveTo>
                <a:cubicBezTo>
                  <a:pt x="44108" y="58421"/>
                  <a:pt x="36324" y="52894"/>
                  <a:pt x="27243" y="52894"/>
                </a:cubicBezTo>
                <a:cubicBezTo>
                  <a:pt x="22054" y="52894"/>
                  <a:pt x="17513" y="54473"/>
                  <a:pt x="13621" y="57631"/>
                </a:cubicBezTo>
                <a:cubicBezTo>
                  <a:pt x="28540" y="14210"/>
                  <a:pt x="28540" y="14210"/>
                  <a:pt x="28540" y="14210"/>
                </a:cubicBezTo>
                <a:cubicBezTo>
                  <a:pt x="28540" y="14210"/>
                  <a:pt x="28540" y="14210"/>
                  <a:pt x="28540" y="14210"/>
                </a:cubicBezTo>
                <a:cubicBezTo>
                  <a:pt x="29837" y="9473"/>
                  <a:pt x="33729" y="6315"/>
                  <a:pt x="38270" y="6315"/>
                </a:cubicBezTo>
                <a:cubicBezTo>
                  <a:pt x="44108" y="6315"/>
                  <a:pt x="48648" y="11842"/>
                  <a:pt x="49297" y="18947"/>
                </a:cubicBezTo>
                <a:cubicBezTo>
                  <a:pt x="49297" y="18947"/>
                  <a:pt x="49297" y="18947"/>
                  <a:pt x="49297" y="18947"/>
                </a:cubicBezTo>
                <a:lnTo>
                  <a:pt x="49297" y="66315"/>
                </a:lnTo>
                <a:close/>
                <a:moveTo>
                  <a:pt x="65513" y="86052"/>
                </a:moveTo>
                <a:cubicBezTo>
                  <a:pt x="54486" y="86052"/>
                  <a:pt x="54486" y="86052"/>
                  <a:pt x="54486" y="86052"/>
                </a:cubicBezTo>
                <a:cubicBezTo>
                  <a:pt x="54486" y="79736"/>
                  <a:pt x="54486" y="79736"/>
                  <a:pt x="54486" y="79736"/>
                </a:cubicBezTo>
                <a:cubicBezTo>
                  <a:pt x="65513" y="79736"/>
                  <a:pt x="65513" y="79736"/>
                  <a:pt x="65513" y="79736"/>
                </a:cubicBezTo>
                <a:lnTo>
                  <a:pt x="65513" y="86052"/>
                </a:lnTo>
                <a:close/>
                <a:moveTo>
                  <a:pt x="65513" y="73421"/>
                </a:moveTo>
                <a:cubicBezTo>
                  <a:pt x="54486" y="73421"/>
                  <a:pt x="54486" y="73421"/>
                  <a:pt x="54486" y="73421"/>
                </a:cubicBezTo>
                <a:cubicBezTo>
                  <a:pt x="54486" y="26052"/>
                  <a:pt x="54486" y="26052"/>
                  <a:pt x="54486" y="26052"/>
                </a:cubicBezTo>
                <a:cubicBezTo>
                  <a:pt x="65513" y="26052"/>
                  <a:pt x="65513" y="26052"/>
                  <a:pt x="65513" y="26052"/>
                </a:cubicBezTo>
                <a:lnTo>
                  <a:pt x="65513" y="73421"/>
                </a:lnTo>
                <a:close/>
                <a:moveTo>
                  <a:pt x="70702" y="18947"/>
                </a:moveTo>
                <a:cubicBezTo>
                  <a:pt x="71351" y="18947"/>
                  <a:pt x="71351" y="18947"/>
                  <a:pt x="71351" y="18947"/>
                </a:cubicBezTo>
                <a:cubicBezTo>
                  <a:pt x="71351" y="11842"/>
                  <a:pt x="76540" y="6315"/>
                  <a:pt x="81729" y="6315"/>
                </a:cubicBezTo>
                <a:cubicBezTo>
                  <a:pt x="86270" y="6315"/>
                  <a:pt x="90162" y="9473"/>
                  <a:pt x="92108" y="14210"/>
                </a:cubicBezTo>
                <a:cubicBezTo>
                  <a:pt x="92108" y="14210"/>
                  <a:pt x="92108" y="14210"/>
                  <a:pt x="92108" y="14210"/>
                </a:cubicBezTo>
                <a:cubicBezTo>
                  <a:pt x="106378" y="57631"/>
                  <a:pt x="106378" y="57631"/>
                  <a:pt x="106378" y="57631"/>
                </a:cubicBezTo>
                <a:cubicBezTo>
                  <a:pt x="102486" y="54473"/>
                  <a:pt x="97945" y="52894"/>
                  <a:pt x="92756" y="52894"/>
                </a:cubicBezTo>
                <a:cubicBezTo>
                  <a:pt x="83675" y="52894"/>
                  <a:pt x="75891" y="58421"/>
                  <a:pt x="70702" y="66315"/>
                </a:cubicBezTo>
                <a:lnTo>
                  <a:pt x="70702" y="18947"/>
                </a:lnTo>
                <a:close/>
                <a:moveTo>
                  <a:pt x="92756" y="112894"/>
                </a:moveTo>
                <a:cubicBezTo>
                  <a:pt x="81081" y="112894"/>
                  <a:pt x="70702" y="101052"/>
                  <a:pt x="70702" y="86052"/>
                </a:cubicBezTo>
                <a:cubicBezTo>
                  <a:pt x="70702" y="71842"/>
                  <a:pt x="81081" y="60000"/>
                  <a:pt x="92756" y="60000"/>
                </a:cubicBezTo>
                <a:cubicBezTo>
                  <a:pt x="105081" y="60000"/>
                  <a:pt x="114810" y="71842"/>
                  <a:pt x="114810" y="86052"/>
                </a:cubicBezTo>
                <a:cubicBezTo>
                  <a:pt x="114810" y="101052"/>
                  <a:pt x="105081" y="112894"/>
                  <a:pt x="92756" y="112894"/>
                </a:cubicBezTo>
                <a:close/>
                <a:moveTo>
                  <a:pt x="92756" y="66315"/>
                </a:moveTo>
                <a:cubicBezTo>
                  <a:pt x="83675" y="66315"/>
                  <a:pt x="76540" y="75000"/>
                  <a:pt x="76540" y="86052"/>
                </a:cubicBezTo>
                <a:cubicBezTo>
                  <a:pt x="76540" y="88421"/>
                  <a:pt x="77837" y="90000"/>
                  <a:pt x="79135" y="90000"/>
                </a:cubicBezTo>
                <a:cubicBezTo>
                  <a:pt x="80432" y="90000"/>
                  <a:pt x="81729" y="88421"/>
                  <a:pt x="81729" y="86052"/>
                </a:cubicBezTo>
                <a:cubicBezTo>
                  <a:pt x="81729" y="78947"/>
                  <a:pt x="86918" y="73421"/>
                  <a:pt x="92756" y="73421"/>
                </a:cubicBezTo>
                <a:cubicBezTo>
                  <a:pt x="94702" y="73421"/>
                  <a:pt x="95351" y="71842"/>
                  <a:pt x="95351" y="69473"/>
                </a:cubicBezTo>
                <a:cubicBezTo>
                  <a:pt x="95351" y="67894"/>
                  <a:pt x="94702" y="66315"/>
                  <a:pt x="92756" y="66315"/>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57" name="Google Shape;3157;p142"/>
          <p:cNvSpPr/>
          <p:nvPr/>
        </p:nvSpPr>
        <p:spPr>
          <a:xfrm>
            <a:off x="6407031" y="2364508"/>
            <a:ext cx="284700" cy="283200"/>
          </a:xfrm>
          <a:custGeom>
            <a:avLst/>
            <a:gdLst/>
            <a:ahLst/>
            <a:cxnLst/>
            <a:rect l="l" t="t" r="r" b="b"/>
            <a:pathLst>
              <a:path w="120000" h="120000" extrusionOk="0">
                <a:moveTo>
                  <a:pt x="65806" y="32432"/>
                </a:moveTo>
                <a:cubicBezTo>
                  <a:pt x="67096" y="32432"/>
                  <a:pt x="68387" y="31783"/>
                  <a:pt x="68387" y="29837"/>
                </a:cubicBezTo>
                <a:cubicBezTo>
                  <a:pt x="68387" y="13621"/>
                  <a:pt x="68387" y="13621"/>
                  <a:pt x="68387" y="13621"/>
                </a:cubicBezTo>
                <a:cubicBezTo>
                  <a:pt x="68387" y="12324"/>
                  <a:pt x="67096" y="11027"/>
                  <a:pt x="65806" y="11027"/>
                </a:cubicBezTo>
                <a:cubicBezTo>
                  <a:pt x="63870" y="11027"/>
                  <a:pt x="62580" y="12324"/>
                  <a:pt x="62580" y="13621"/>
                </a:cubicBezTo>
                <a:cubicBezTo>
                  <a:pt x="62580" y="29837"/>
                  <a:pt x="62580" y="29837"/>
                  <a:pt x="62580" y="29837"/>
                </a:cubicBezTo>
                <a:cubicBezTo>
                  <a:pt x="62580" y="31783"/>
                  <a:pt x="63870" y="32432"/>
                  <a:pt x="65806" y="32432"/>
                </a:cubicBezTo>
                <a:close/>
                <a:moveTo>
                  <a:pt x="103870" y="57081"/>
                </a:moveTo>
                <a:cubicBezTo>
                  <a:pt x="98064" y="57081"/>
                  <a:pt x="98064" y="57081"/>
                  <a:pt x="98064" y="57081"/>
                </a:cubicBezTo>
                <a:cubicBezTo>
                  <a:pt x="98064" y="49297"/>
                  <a:pt x="98064" y="49297"/>
                  <a:pt x="98064" y="49297"/>
                </a:cubicBezTo>
                <a:cubicBezTo>
                  <a:pt x="98064" y="46054"/>
                  <a:pt x="95483" y="43459"/>
                  <a:pt x="92903" y="43459"/>
                </a:cubicBezTo>
                <a:cubicBezTo>
                  <a:pt x="5806" y="43459"/>
                  <a:pt x="5806" y="43459"/>
                  <a:pt x="5806" y="43459"/>
                </a:cubicBezTo>
                <a:cubicBezTo>
                  <a:pt x="2580" y="43459"/>
                  <a:pt x="0" y="46054"/>
                  <a:pt x="0" y="49297"/>
                </a:cubicBezTo>
                <a:cubicBezTo>
                  <a:pt x="0" y="81729"/>
                  <a:pt x="0" y="81729"/>
                  <a:pt x="0" y="81729"/>
                </a:cubicBezTo>
                <a:cubicBezTo>
                  <a:pt x="0" y="96000"/>
                  <a:pt x="7741" y="108324"/>
                  <a:pt x="18709" y="114810"/>
                </a:cubicBezTo>
                <a:cubicBezTo>
                  <a:pt x="3225" y="114810"/>
                  <a:pt x="3225" y="114810"/>
                  <a:pt x="3225" y="114810"/>
                </a:cubicBezTo>
                <a:cubicBezTo>
                  <a:pt x="1290" y="114810"/>
                  <a:pt x="0" y="116108"/>
                  <a:pt x="0" y="117405"/>
                </a:cubicBezTo>
                <a:cubicBezTo>
                  <a:pt x="0" y="119351"/>
                  <a:pt x="1290" y="120000"/>
                  <a:pt x="3225" y="120000"/>
                </a:cubicBezTo>
                <a:cubicBezTo>
                  <a:pt x="95483" y="120000"/>
                  <a:pt x="95483" y="120000"/>
                  <a:pt x="95483" y="120000"/>
                </a:cubicBezTo>
                <a:cubicBezTo>
                  <a:pt x="96774" y="120000"/>
                  <a:pt x="98064" y="119351"/>
                  <a:pt x="98064" y="117405"/>
                </a:cubicBezTo>
                <a:cubicBezTo>
                  <a:pt x="98064" y="116108"/>
                  <a:pt x="96774" y="114810"/>
                  <a:pt x="95483" y="114810"/>
                </a:cubicBezTo>
                <a:cubicBezTo>
                  <a:pt x="79354" y="114810"/>
                  <a:pt x="79354" y="114810"/>
                  <a:pt x="79354" y="114810"/>
                </a:cubicBezTo>
                <a:cubicBezTo>
                  <a:pt x="88387" y="109621"/>
                  <a:pt x="94838" y="100540"/>
                  <a:pt x="97419" y="90162"/>
                </a:cubicBezTo>
                <a:cubicBezTo>
                  <a:pt x="103870" y="90162"/>
                  <a:pt x="103870" y="90162"/>
                  <a:pt x="103870" y="90162"/>
                </a:cubicBezTo>
                <a:cubicBezTo>
                  <a:pt x="112903" y="90162"/>
                  <a:pt x="120000" y="83027"/>
                  <a:pt x="120000" y="73945"/>
                </a:cubicBezTo>
                <a:cubicBezTo>
                  <a:pt x="120000" y="64864"/>
                  <a:pt x="112903" y="57081"/>
                  <a:pt x="103870" y="57081"/>
                </a:cubicBezTo>
                <a:close/>
                <a:moveTo>
                  <a:pt x="60000" y="114810"/>
                </a:moveTo>
                <a:cubicBezTo>
                  <a:pt x="38064" y="114810"/>
                  <a:pt x="38064" y="114810"/>
                  <a:pt x="38064" y="114810"/>
                </a:cubicBezTo>
                <a:cubicBezTo>
                  <a:pt x="28387" y="114810"/>
                  <a:pt x="20000" y="110918"/>
                  <a:pt x="14193" y="103783"/>
                </a:cubicBezTo>
                <a:cubicBezTo>
                  <a:pt x="84516" y="103783"/>
                  <a:pt x="84516" y="103783"/>
                  <a:pt x="84516" y="103783"/>
                </a:cubicBezTo>
                <a:cubicBezTo>
                  <a:pt x="78709" y="110918"/>
                  <a:pt x="69677" y="114810"/>
                  <a:pt x="60000" y="114810"/>
                </a:cubicBezTo>
                <a:close/>
                <a:moveTo>
                  <a:pt x="92903" y="81729"/>
                </a:moveTo>
                <a:cubicBezTo>
                  <a:pt x="92903" y="88216"/>
                  <a:pt x="90967" y="93405"/>
                  <a:pt x="88387" y="98594"/>
                </a:cubicBezTo>
                <a:cubicBezTo>
                  <a:pt x="10322" y="98594"/>
                  <a:pt x="10322" y="98594"/>
                  <a:pt x="10322" y="98594"/>
                </a:cubicBezTo>
                <a:cubicBezTo>
                  <a:pt x="7096" y="93405"/>
                  <a:pt x="5806" y="88216"/>
                  <a:pt x="5806" y="81729"/>
                </a:cubicBezTo>
                <a:cubicBezTo>
                  <a:pt x="5806" y="49297"/>
                  <a:pt x="5806" y="49297"/>
                  <a:pt x="5806" y="49297"/>
                </a:cubicBezTo>
                <a:cubicBezTo>
                  <a:pt x="92903" y="49297"/>
                  <a:pt x="92903" y="49297"/>
                  <a:pt x="92903" y="49297"/>
                </a:cubicBezTo>
                <a:lnTo>
                  <a:pt x="92903" y="81729"/>
                </a:lnTo>
                <a:close/>
                <a:moveTo>
                  <a:pt x="103870" y="84972"/>
                </a:moveTo>
                <a:cubicBezTo>
                  <a:pt x="98064" y="84972"/>
                  <a:pt x="98064" y="84972"/>
                  <a:pt x="98064" y="84972"/>
                </a:cubicBezTo>
                <a:cubicBezTo>
                  <a:pt x="98064" y="83675"/>
                  <a:pt x="98064" y="83027"/>
                  <a:pt x="98064" y="81729"/>
                </a:cubicBezTo>
                <a:cubicBezTo>
                  <a:pt x="98064" y="62918"/>
                  <a:pt x="98064" y="62918"/>
                  <a:pt x="98064" y="62918"/>
                </a:cubicBezTo>
                <a:cubicBezTo>
                  <a:pt x="103870" y="62918"/>
                  <a:pt x="103870" y="62918"/>
                  <a:pt x="103870" y="62918"/>
                </a:cubicBezTo>
                <a:cubicBezTo>
                  <a:pt x="109677" y="62918"/>
                  <a:pt x="114193" y="67459"/>
                  <a:pt x="114193" y="73945"/>
                </a:cubicBezTo>
                <a:cubicBezTo>
                  <a:pt x="114193" y="79783"/>
                  <a:pt x="109677" y="84972"/>
                  <a:pt x="103870" y="84972"/>
                </a:cubicBezTo>
                <a:close/>
                <a:moveTo>
                  <a:pt x="49032" y="32432"/>
                </a:moveTo>
                <a:cubicBezTo>
                  <a:pt x="50967" y="32432"/>
                  <a:pt x="51612" y="31783"/>
                  <a:pt x="51612" y="29837"/>
                </a:cubicBezTo>
                <a:cubicBezTo>
                  <a:pt x="51612" y="2594"/>
                  <a:pt x="51612" y="2594"/>
                  <a:pt x="51612" y="2594"/>
                </a:cubicBezTo>
                <a:cubicBezTo>
                  <a:pt x="51612" y="1297"/>
                  <a:pt x="50967" y="0"/>
                  <a:pt x="49032" y="0"/>
                </a:cubicBezTo>
                <a:cubicBezTo>
                  <a:pt x="47741" y="0"/>
                  <a:pt x="46451" y="1297"/>
                  <a:pt x="46451" y="2594"/>
                </a:cubicBezTo>
                <a:cubicBezTo>
                  <a:pt x="46451" y="29837"/>
                  <a:pt x="46451" y="29837"/>
                  <a:pt x="46451" y="29837"/>
                </a:cubicBezTo>
                <a:cubicBezTo>
                  <a:pt x="46451" y="31783"/>
                  <a:pt x="47741" y="32432"/>
                  <a:pt x="49032" y="32432"/>
                </a:cubicBezTo>
                <a:close/>
                <a:moveTo>
                  <a:pt x="81935" y="38270"/>
                </a:moveTo>
                <a:cubicBezTo>
                  <a:pt x="83225" y="38270"/>
                  <a:pt x="84516" y="36972"/>
                  <a:pt x="84516" y="35675"/>
                </a:cubicBezTo>
                <a:cubicBezTo>
                  <a:pt x="84516" y="8432"/>
                  <a:pt x="84516" y="8432"/>
                  <a:pt x="84516" y="8432"/>
                </a:cubicBezTo>
                <a:cubicBezTo>
                  <a:pt x="84516" y="6486"/>
                  <a:pt x="83225" y="5189"/>
                  <a:pt x="81935" y="5189"/>
                </a:cubicBezTo>
                <a:cubicBezTo>
                  <a:pt x="80645" y="5189"/>
                  <a:pt x="79354" y="6486"/>
                  <a:pt x="79354" y="8432"/>
                </a:cubicBezTo>
                <a:cubicBezTo>
                  <a:pt x="79354" y="35675"/>
                  <a:pt x="79354" y="35675"/>
                  <a:pt x="79354" y="35675"/>
                </a:cubicBezTo>
                <a:cubicBezTo>
                  <a:pt x="79354" y="36972"/>
                  <a:pt x="80645" y="38270"/>
                  <a:pt x="81935" y="38270"/>
                </a:cubicBezTo>
                <a:close/>
                <a:moveTo>
                  <a:pt x="32903" y="38270"/>
                </a:moveTo>
                <a:cubicBezTo>
                  <a:pt x="34193" y="38270"/>
                  <a:pt x="35483" y="36972"/>
                  <a:pt x="35483" y="35675"/>
                </a:cubicBezTo>
                <a:cubicBezTo>
                  <a:pt x="35483" y="8432"/>
                  <a:pt x="35483" y="8432"/>
                  <a:pt x="35483" y="8432"/>
                </a:cubicBezTo>
                <a:cubicBezTo>
                  <a:pt x="35483" y="6486"/>
                  <a:pt x="34193" y="5189"/>
                  <a:pt x="32903" y="5189"/>
                </a:cubicBezTo>
                <a:cubicBezTo>
                  <a:pt x="31612" y="5189"/>
                  <a:pt x="30322" y="6486"/>
                  <a:pt x="30322" y="8432"/>
                </a:cubicBezTo>
                <a:cubicBezTo>
                  <a:pt x="30322" y="35675"/>
                  <a:pt x="30322" y="35675"/>
                  <a:pt x="30322" y="35675"/>
                </a:cubicBezTo>
                <a:cubicBezTo>
                  <a:pt x="30322" y="36972"/>
                  <a:pt x="31612" y="38270"/>
                  <a:pt x="32903" y="38270"/>
                </a:cubicBezTo>
                <a:close/>
                <a:moveTo>
                  <a:pt x="16774" y="32432"/>
                </a:moveTo>
                <a:cubicBezTo>
                  <a:pt x="18064" y="32432"/>
                  <a:pt x="19354" y="31783"/>
                  <a:pt x="19354" y="29837"/>
                </a:cubicBezTo>
                <a:cubicBezTo>
                  <a:pt x="19354" y="13621"/>
                  <a:pt x="19354" y="13621"/>
                  <a:pt x="19354" y="13621"/>
                </a:cubicBezTo>
                <a:cubicBezTo>
                  <a:pt x="19354" y="12324"/>
                  <a:pt x="18064" y="11027"/>
                  <a:pt x="16774" y="11027"/>
                </a:cubicBezTo>
                <a:cubicBezTo>
                  <a:pt x="14838" y="11027"/>
                  <a:pt x="13548" y="12324"/>
                  <a:pt x="13548" y="13621"/>
                </a:cubicBezTo>
                <a:cubicBezTo>
                  <a:pt x="13548" y="29837"/>
                  <a:pt x="13548" y="29837"/>
                  <a:pt x="13548" y="29837"/>
                </a:cubicBezTo>
                <a:cubicBezTo>
                  <a:pt x="13548" y="31783"/>
                  <a:pt x="14838" y="32432"/>
                  <a:pt x="16774" y="32432"/>
                </a:cubicBezTo>
                <a:close/>
              </a:path>
            </a:pathLst>
          </a:custGeom>
          <a:solidFill>
            <a:schemeClr val="accent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58" name="Google Shape;3158;p142"/>
          <p:cNvSpPr/>
          <p:nvPr/>
        </p:nvSpPr>
        <p:spPr>
          <a:xfrm rot="712395">
            <a:off x="6799417" y="3005530"/>
            <a:ext cx="287246" cy="287246"/>
          </a:xfrm>
          <a:custGeom>
            <a:avLst/>
            <a:gdLst/>
            <a:ahLst/>
            <a:cxnLst/>
            <a:rect l="l" t="t" r="r" b="b"/>
            <a:pathLst>
              <a:path w="120000" h="120000" extrusionOk="0">
                <a:moveTo>
                  <a:pt x="103225" y="35483"/>
                </a:moveTo>
                <a:cubicBezTo>
                  <a:pt x="103225" y="8387"/>
                  <a:pt x="103225" y="8387"/>
                  <a:pt x="103225" y="8387"/>
                </a:cubicBezTo>
                <a:cubicBezTo>
                  <a:pt x="103225" y="3870"/>
                  <a:pt x="100000" y="0"/>
                  <a:pt x="95483" y="0"/>
                </a:cubicBezTo>
                <a:cubicBezTo>
                  <a:pt x="90967" y="0"/>
                  <a:pt x="87096" y="3870"/>
                  <a:pt x="87096" y="8387"/>
                </a:cubicBezTo>
                <a:cubicBezTo>
                  <a:pt x="87096" y="10322"/>
                  <a:pt x="87096" y="10322"/>
                  <a:pt x="87096" y="10322"/>
                </a:cubicBezTo>
                <a:cubicBezTo>
                  <a:pt x="45161" y="22580"/>
                  <a:pt x="45161" y="22580"/>
                  <a:pt x="45161" y="22580"/>
                </a:cubicBezTo>
                <a:cubicBezTo>
                  <a:pt x="5161" y="27096"/>
                  <a:pt x="5161" y="27096"/>
                  <a:pt x="5161" y="27096"/>
                </a:cubicBezTo>
                <a:cubicBezTo>
                  <a:pt x="2580" y="27096"/>
                  <a:pt x="0" y="29677"/>
                  <a:pt x="0" y="32903"/>
                </a:cubicBezTo>
                <a:cubicBezTo>
                  <a:pt x="0" y="70967"/>
                  <a:pt x="0" y="70967"/>
                  <a:pt x="0" y="70967"/>
                </a:cubicBezTo>
                <a:cubicBezTo>
                  <a:pt x="0" y="73548"/>
                  <a:pt x="2580" y="76129"/>
                  <a:pt x="5161" y="76129"/>
                </a:cubicBezTo>
                <a:cubicBezTo>
                  <a:pt x="23870" y="78064"/>
                  <a:pt x="23870" y="78064"/>
                  <a:pt x="23870" y="78064"/>
                </a:cubicBezTo>
                <a:cubicBezTo>
                  <a:pt x="32903" y="117419"/>
                  <a:pt x="32903" y="117419"/>
                  <a:pt x="32903" y="117419"/>
                </a:cubicBezTo>
                <a:cubicBezTo>
                  <a:pt x="32903" y="117419"/>
                  <a:pt x="32903" y="117419"/>
                  <a:pt x="32903" y="117419"/>
                </a:cubicBezTo>
                <a:cubicBezTo>
                  <a:pt x="32903" y="118709"/>
                  <a:pt x="34193" y="120000"/>
                  <a:pt x="35483" y="120000"/>
                </a:cubicBezTo>
                <a:cubicBezTo>
                  <a:pt x="57419" y="120000"/>
                  <a:pt x="57419" y="120000"/>
                  <a:pt x="57419" y="120000"/>
                </a:cubicBezTo>
                <a:cubicBezTo>
                  <a:pt x="58709" y="120000"/>
                  <a:pt x="60000" y="118709"/>
                  <a:pt x="60000" y="117419"/>
                </a:cubicBezTo>
                <a:cubicBezTo>
                  <a:pt x="60000" y="116774"/>
                  <a:pt x="60000" y="116774"/>
                  <a:pt x="60000" y="116774"/>
                </a:cubicBezTo>
                <a:cubicBezTo>
                  <a:pt x="60000" y="116774"/>
                  <a:pt x="60000" y="116774"/>
                  <a:pt x="60000" y="116774"/>
                </a:cubicBezTo>
                <a:cubicBezTo>
                  <a:pt x="52258" y="82580"/>
                  <a:pt x="52258" y="82580"/>
                  <a:pt x="52258" y="82580"/>
                </a:cubicBezTo>
                <a:cubicBezTo>
                  <a:pt x="87096" y="93548"/>
                  <a:pt x="87096" y="93548"/>
                  <a:pt x="87096" y="93548"/>
                </a:cubicBezTo>
                <a:cubicBezTo>
                  <a:pt x="87096" y="95483"/>
                  <a:pt x="87096" y="95483"/>
                  <a:pt x="87096" y="95483"/>
                </a:cubicBezTo>
                <a:cubicBezTo>
                  <a:pt x="87096" y="100000"/>
                  <a:pt x="90967" y="103225"/>
                  <a:pt x="95483" y="103225"/>
                </a:cubicBezTo>
                <a:cubicBezTo>
                  <a:pt x="100000" y="103225"/>
                  <a:pt x="103225" y="100000"/>
                  <a:pt x="103225" y="95483"/>
                </a:cubicBezTo>
                <a:cubicBezTo>
                  <a:pt x="103225" y="68387"/>
                  <a:pt x="103225" y="68387"/>
                  <a:pt x="103225" y="68387"/>
                </a:cubicBezTo>
                <a:cubicBezTo>
                  <a:pt x="112258" y="68387"/>
                  <a:pt x="120000" y="60645"/>
                  <a:pt x="120000" y="51612"/>
                </a:cubicBezTo>
                <a:cubicBezTo>
                  <a:pt x="120000" y="42580"/>
                  <a:pt x="112258" y="35483"/>
                  <a:pt x="103225" y="35483"/>
                </a:cubicBezTo>
                <a:close/>
                <a:moveTo>
                  <a:pt x="5161" y="70967"/>
                </a:moveTo>
                <a:cubicBezTo>
                  <a:pt x="5161" y="60000"/>
                  <a:pt x="5161" y="60000"/>
                  <a:pt x="5161" y="60000"/>
                </a:cubicBezTo>
                <a:cubicBezTo>
                  <a:pt x="18709" y="60000"/>
                  <a:pt x="18709" y="60000"/>
                  <a:pt x="18709" y="60000"/>
                </a:cubicBezTo>
                <a:cubicBezTo>
                  <a:pt x="20645" y="60000"/>
                  <a:pt x="21935" y="58709"/>
                  <a:pt x="21935" y="57419"/>
                </a:cubicBezTo>
                <a:cubicBezTo>
                  <a:pt x="21935" y="55483"/>
                  <a:pt x="20645" y="54838"/>
                  <a:pt x="18709" y="54838"/>
                </a:cubicBezTo>
                <a:cubicBezTo>
                  <a:pt x="5161" y="54838"/>
                  <a:pt x="5161" y="54838"/>
                  <a:pt x="5161" y="54838"/>
                </a:cubicBezTo>
                <a:cubicBezTo>
                  <a:pt x="5161" y="49032"/>
                  <a:pt x="5161" y="49032"/>
                  <a:pt x="5161" y="49032"/>
                </a:cubicBezTo>
                <a:cubicBezTo>
                  <a:pt x="13548" y="49032"/>
                  <a:pt x="13548" y="49032"/>
                  <a:pt x="13548" y="49032"/>
                </a:cubicBezTo>
                <a:cubicBezTo>
                  <a:pt x="14838" y="49032"/>
                  <a:pt x="16129" y="47741"/>
                  <a:pt x="16129" y="46451"/>
                </a:cubicBezTo>
                <a:cubicBezTo>
                  <a:pt x="16129" y="45161"/>
                  <a:pt x="14838" y="43870"/>
                  <a:pt x="13548" y="43870"/>
                </a:cubicBezTo>
                <a:cubicBezTo>
                  <a:pt x="5161" y="43870"/>
                  <a:pt x="5161" y="43870"/>
                  <a:pt x="5161" y="43870"/>
                </a:cubicBezTo>
                <a:cubicBezTo>
                  <a:pt x="5161" y="32903"/>
                  <a:pt x="5161" y="32903"/>
                  <a:pt x="5161" y="32903"/>
                </a:cubicBezTo>
                <a:cubicBezTo>
                  <a:pt x="43225" y="28387"/>
                  <a:pt x="43225" y="28387"/>
                  <a:pt x="43225" y="28387"/>
                </a:cubicBezTo>
                <a:cubicBezTo>
                  <a:pt x="43225" y="74838"/>
                  <a:pt x="43225" y="74838"/>
                  <a:pt x="43225" y="74838"/>
                </a:cubicBezTo>
                <a:lnTo>
                  <a:pt x="5161" y="70967"/>
                </a:lnTo>
                <a:close/>
                <a:moveTo>
                  <a:pt x="34838" y="103225"/>
                </a:moveTo>
                <a:cubicBezTo>
                  <a:pt x="29677" y="78709"/>
                  <a:pt x="29677" y="78709"/>
                  <a:pt x="29677" y="78709"/>
                </a:cubicBezTo>
                <a:cubicBezTo>
                  <a:pt x="45161" y="80645"/>
                  <a:pt x="45161" y="80645"/>
                  <a:pt x="45161" y="80645"/>
                </a:cubicBezTo>
                <a:cubicBezTo>
                  <a:pt x="46451" y="81290"/>
                  <a:pt x="46451" y="81290"/>
                  <a:pt x="46451" y="81290"/>
                </a:cubicBezTo>
                <a:cubicBezTo>
                  <a:pt x="51612" y="103225"/>
                  <a:pt x="51612" y="103225"/>
                  <a:pt x="51612" y="103225"/>
                </a:cubicBezTo>
                <a:lnTo>
                  <a:pt x="34838" y="103225"/>
                </a:lnTo>
                <a:close/>
                <a:moveTo>
                  <a:pt x="52258" y="109032"/>
                </a:moveTo>
                <a:cubicBezTo>
                  <a:pt x="53548" y="114193"/>
                  <a:pt x="53548" y="114193"/>
                  <a:pt x="53548" y="114193"/>
                </a:cubicBezTo>
                <a:cubicBezTo>
                  <a:pt x="37419" y="114193"/>
                  <a:pt x="37419" y="114193"/>
                  <a:pt x="37419" y="114193"/>
                </a:cubicBezTo>
                <a:cubicBezTo>
                  <a:pt x="36129" y="109032"/>
                  <a:pt x="36129" y="109032"/>
                  <a:pt x="36129" y="109032"/>
                </a:cubicBezTo>
                <a:lnTo>
                  <a:pt x="52258" y="109032"/>
                </a:lnTo>
                <a:close/>
                <a:moveTo>
                  <a:pt x="87096" y="87741"/>
                </a:moveTo>
                <a:cubicBezTo>
                  <a:pt x="49032" y="76129"/>
                  <a:pt x="49032" y="76129"/>
                  <a:pt x="49032" y="76129"/>
                </a:cubicBezTo>
                <a:cubicBezTo>
                  <a:pt x="49032" y="27741"/>
                  <a:pt x="49032" y="27741"/>
                  <a:pt x="49032" y="27741"/>
                </a:cubicBezTo>
                <a:cubicBezTo>
                  <a:pt x="87096" y="16129"/>
                  <a:pt x="87096" y="16129"/>
                  <a:pt x="87096" y="16129"/>
                </a:cubicBezTo>
                <a:lnTo>
                  <a:pt x="87096" y="87741"/>
                </a:lnTo>
                <a:close/>
                <a:moveTo>
                  <a:pt x="98064" y="95483"/>
                </a:moveTo>
                <a:cubicBezTo>
                  <a:pt x="98064" y="96774"/>
                  <a:pt x="96774" y="98064"/>
                  <a:pt x="95483" y="98064"/>
                </a:cubicBezTo>
                <a:cubicBezTo>
                  <a:pt x="93548" y="98064"/>
                  <a:pt x="92258" y="96774"/>
                  <a:pt x="92258" y="95483"/>
                </a:cubicBezTo>
                <a:cubicBezTo>
                  <a:pt x="92258" y="8387"/>
                  <a:pt x="92258" y="8387"/>
                  <a:pt x="92258" y="8387"/>
                </a:cubicBezTo>
                <a:cubicBezTo>
                  <a:pt x="92258" y="6451"/>
                  <a:pt x="93548" y="5806"/>
                  <a:pt x="95483" y="5806"/>
                </a:cubicBezTo>
                <a:cubicBezTo>
                  <a:pt x="96774" y="5806"/>
                  <a:pt x="98064" y="6451"/>
                  <a:pt x="98064" y="8387"/>
                </a:cubicBezTo>
                <a:lnTo>
                  <a:pt x="98064" y="95483"/>
                </a:lnTo>
                <a:close/>
                <a:moveTo>
                  <a:pt x="103225" y="62580"/>
                </a:moveTo>
                <a:cubicBezTo>
                  <a:pt x="103225" y="40645"/>
                  <a:pt x="103225" y="40645"/>
                  <a:pt x="103225" y="40645"/>
                </a:cubicBezTo>
                <a:cubicBezTo>
                  <a:pt x="109677" y="40645"/>
                  <a:pt x="114193" y="45806"/>
                  <a:pt x="114193" y="51612"/>
                </a:cubicBezTo>
                <a:cubicBezTo>
                  <a:pt x="114193" y="58064"/>
                  <a:pt x="109677" y="62580"/>
                  <a:pt x="103225" y="62580"/>
                </a:cubicBez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59" name="Google Shape;3159;p142"/>
          <p:cNvSpPr/>
          <p:nvPr/>
        </p:nvSpPr>
        <p:spPr>
          <a:xfrm rot="-1086623">
            <a:off x="6653130" y="1928433"/>
            <a:ext cx="284704" cy="284704"/>
          </a:xfrm>
          <a:custGeom>
            <a:avLst/>
            <a:gdLst/>
            <a:ahLst/>
            <a:cxnLst/>
            <a:rect l="l" t="t" r="r" b="b"/>
            <a:pathLst>
              <a:path w="120000" h="120000" extrusionOk="0">
                <a:moveTo>
                  <a:pt x="90322" y="43870"/>
                </a:moveTo>
                <a:cubicBezTo>
                  <a:pt x="94838" y="43870"/>
                  <a:pt x="98064" y="40000"/>
                  <a:pt x="98064" y="35483"/>
                </a:cubicBezTo>
                <a:cubicBezTo>
                  <a:pt x="98064" y="30967"/>
                  <a:pt x="94838" y="27741"/>
                  <a:pt x="90322" y="27741"/>
                </a:cubicBezTo>
                <a:cubicBezTo>
                  <a:pt x="85806" y="27741"/>
                  <a:pt x="81935" y="30967"/>
                  <a:pt x="81935" y="35483"/>
                </a:cubicBezTo>
                <a:cubicBezTo>
                  <a:pt x="81935" y="40000"/>
                  <a:pt x="85806" y="43870"/>
                  <a:pt x="90322" y="43870"/>
                </a:cubicBezTo>
                <a:close/>
                <a:moveTo>
                  <a:pt x="90322" y="32903"/>
                </a:moveTo>
                <a:cubicBezTo>
                  <a:pt x="91612" y="32903"/>
                  <a:pt x="92903" y="34193"/>
                  <a:pt x="92903" y="35483"/>
                </a:cubicBezTo>
                <a:cubicBezTo>
                  <a:pt x="92903" y="37419"/>
                  <a:pt x="91612" y="38709"/>
                  <a:pt x="90322" y="38709"/>
                </a:cubicBezTo>
                <a:cubicBezTo>
                  <a:pt x="88387" y="38709"/>
                  <a:pt x="87096" y="37419"/>
                  <a:pt x="87096" y="35483"/>
                </a:cubicBezTo>
                <a:cubicBezTo>
                  <a:pt x="87096" y="34193"/>
                  <a:pt x="88387" y="32903"/>
                  <a:pt x="90322" y="32903"/>
                </a:cubicBezTo>
                <a:close/>
                <a:moveTo>
                  <a:pt x="114838" y="5806"/>
                </a:moveTo>
                <a:cubicBezTo>
                  <a:pt x="65806" y="5806"/>
                  <a:pt x="65806" y="5806"/>
                  <a:pt x="65806" y="5806"/>
                </a:cubicBezTo>
                <a:cubicBezTo>
                  <a:pt x="65806" y="2580"/>
                  <a:pt x="63225" y="0"/>
                  <a:pt x="60000" y="0"/>
                </a:cubicBezTo>
                <a:cubicBezTo>
                  <a:pt x="57419" y="0"/>
                  <a:pt x="54838" y="2580"/>
                  <a:pt x="54838" y="5806"/>
                </a:cubicBezTo>
                <a:cubicBezTo>
                  <a:pt x="5806" y="5806"/>
                  <a:pt x="5806" y="5806"/>
                  <a:pt x="5806" y="5806"/>
                </a:cubicBezTo>
                <a:cubicBezTo>
                  <a:pt x="2580" y="5806"/>
                  <a:pt x="0" y="8387"/>
                  <a:pt x="0" y="10967"/>
                </a:cubicBezTo>
                <a:cubicBezTo>
                  <a:pt x="0" y="16774"/>
                  <a:pt x="0" y="16774"/>
                  <a:pt x="0" y="16774"/>
                </a:cubicBezTo>
                <a:cubicBezTo>
                  <a:pt x="0" y="19354"/>
                  <a:pt x="2580" y="21935"/>
                  <a:pt x="5806" y="21935"/>
                </a:cubicBezTo>
                <a:cubicBezTo>
                  <a:pt x="5806" y="87096"/>
                  <a:pt x="5806" y="87096"/>
                  <a:pt x="5806" y="87096"/>
                </a:cubicBezTo>
                <a:cubicBezTo>
                  <a:pt x="5806" y="90322"/>
                  <a:pt x="8387" y="92903"/>
                  <a:pt x="10967" y="92903"/>
                </a:cubicBezTo>
                <a:cubicBezTo>
                  <a:pt x="57419" y="92903"/>
                  <a:pt x="57419" y="92903"/>
                  <a:pt x="57419" y="92903"/>
                </a:cubicBezTo>
                <a:cubicBezTo>
                  <a:pt x="57419" y="100000"/>
                  <a:pt x="57419" y="100000"/>
                  <a:pt x="57419" y="100000"/>
                </a:cubicBezTo>
                <a:cubicBezTo>
                  <a:pt x="41935" y="115483"/>
                  <a:pt x="41935" y="115483"/>
                  <a:pt x="41935" y="115483"/>
                </a:cubicBezTo>
                <a:cubicBezTo>
                  <a:pt x="41290" y="116129"/>
                  <a:pt x="41290" y="116774"/>
                  <a:pt x="41290" y="117419"/>
                </a:cubicBezTo>
                <a:cubicBezTo>
                  <a:pt x="41290" y="118709"/>
                  <a:pt x="42580" y="120000"/>
                  <a:pt x="43870" y="120000"/>
                </a:cubicBezTo>
                <a:cubicBezTo>
                  <a:pt x="44516" y="120000"/>
                  <a:pt x="45161" y="120000"/>
                  <a:pt x="45806" y="119354"/>
                </a:cubicBezTo>
                <a:cubicBezTo>
                  <a:pt x="60000" y="105161"/>
                  <a:pt x="60000" y="105161"/>
                  <a:pt x="60000" y="105161"/>
                </a:cubicBezTo>
                <a:cubicBezTo>
                  <a:pt x="74838" y="119354"/>
                  <a:pt x="74838" y="119354"/>
                  <a:pt x="74838" y="119354"/>
                </a:cubicBezTo>
                <a:cubicBezTo>
                  <a:pt x="74838" y="120000"/>
                  <a:pt x="75483" y="120000"/>
                  <a:pt x="76774" y="120000"/>
                </a:cubicBezTo>
                <a:cubicBezTo>
                  <a:pt x="78064" y="120000"/>
                  <a:pt x="79354" y="118709"/>
                  <a:pt x="79354" y="117419"/>
                </a:cubicBezTo>
                <a:cubicBezTo>
                  <a:pt x="79354" y="116774"/>
                  <a:pt x="78709" y="116129"/>
                  <a:pt x="78709" y="115483"/>
                </a:cubicBezTo>
                <a:cubicBezTo>
                  <a:pt x="62580" y="100000"/>
                  <a:pt x="62580" y="100000"/>
                  <a:pt x="62580" y="100000"/>
                </a:cubicBezTo>
                <a:cubicBezTo>
                  <a:pt x="62580" y="92903"/>
                  <a:pt x="62580" y="92903"/>
                  <a:pt x="62580" y="92903"/>
                </a:cubicBezTo>
                <a:cubicBezTo>
                  <a:pt x="109032" y="92903"/>
                  <a:pt x="109032" y="92903"/>
                  <a:pt x="109032" y="92903"/>
                </a:cubicBezTo>
                <a:cubicBezTo>
                  <a:pt x="112258" y="92903"/>
                  <a:pt x="114838" y="90322"/>
                  <a:pt x="114838" y="87096"/>
                </a:cubicBezTo>
                <a:cubicBezTo>
                  <a:pt x="114838" y="21935"/>
                  <a:pt x="114838" y="21935"/>
                  <a:pt x="114838" y="21935"/>
                </a:cubicBezTo>
                <a:cubicBezTo>
                  <a:pt x="117419" y="21935"/>
                  <a:pt x="120000" y="19354"/>
                  <a:pt x="120000" y="16774"/>
                </a:cubicBezTo>
                <a:cubicBezTo>
                  <a:pt x="120000" y="10967"/>
                  <a:pt x="120000" y="10967"/>
                  <a:pt x="120000" y="10967"/>
                </a:cubicBezTo>
                <a:cubicBezTo>
                  <a:pt x="120000" y="8387"/>
                  <a:pt x="117419" y="5806"/>
                  <a:pt x="114838" y="5806"/>
                </a:cubicBezTo>
                <a:close/>
                <a:moveTo>
                  <a:pt x="109032" y="87096"/>
                </a:moveTo>
                <a:cubicBezTo>
                  <a:pt x="10967" y="87096"/>
                  <a:pt x="10967" y="87096"/>
                  <a:pt x="10967" y="87096"/>
                </a:cubicBezTo>
                <a:cubicBezTo>
                  <a:pt x="10967" y="21935"/>
                  <a:pt x="10967" y="21935"/>
                  <a:pt x="10967" y="21935"/>
                </a:cubicBezTo>
                <a:cubicBezTo>
                  <a:pt x="109032" y="21935"/>
                  <a:pt x="109032" y="21935"/>
                  <a:pt x="109032" y="21935"/>
                </a:cubicBezTo>
                <a:lnTo>
                  <a:pt x="109032" y="87096"/>
                </a:lnTo>
                <a:close/>
                <a:moveTo>
                  <a:pt x="114838" y="16774"/>
                </a:moveTo>
                <a:cubicBezTo>
                  <a:pt x="5806" y="16774"/>
                  <a:pt x="5806" y="16774"/>
                  <a:pt x="5806" y="16774"/>
                </a:cubicBezTo>
                <a:cubicBezTo>
                  <a:pt x="5806" y="10967"/>
                  <a:pt x="5806" y="10967"/>
                  <a:pt x="5806" y="10967"/>
                </a:cubicBezTo>
                <a:cubicBezTo>
                  <a:pt x="114838" y="10967"/>
                  <a:pt x="114838" y="10967"/>
                  <a:pt x="114838" y="10967"/>
                </a:cubicBezTo>
                <a:lnTo>
                  <a:pt x="114838" y="16774"/>
                </a:lnTo>
                <a:close/>
                <a:moveTo>
                  <a:pt x="24516" y="76774"/>
                </a:moveTo>
                <a:cubicBezTo>
                  <a:pt x="95483" y="76774"/>
                  <a:pt x="95483" y="76774"/>
                  <a:pt x="95483" y="76774"/>
                </a:cubicBezTo>
                <a:cubicBezTo>
                  <a:pt x="96774" y="76774"/>
                  <a:pt x="98064" y="75483"/>
                  <a:pt x="98064" y="73548"/>
                </a:cubicBezTo>
                <a:cubicBezTo>
                  <a:pt x="98064" y="72903"/>
                  <a:pt x="98064" y="72903"/>
                  <a:pt x="97419" y="72258"/>
                </a:cubicBezTo>
                <a:cubicBezTo>
                  <a:pt x="97419" y="72258"/>
                  <a:pt x="97419" y="72258"/>
                  <a:pt x="97419" y="72258"/>
                </a:cubicBezTo>
                <a:cubicBezTo>
                  <a:pt x="81290" y="50322"/>
                  <a:pt x="81290" y="50322"/>
                  <a:pt x="81290" y="50322"/>
                </a:cubicBezTo>
                <a:cubicBezTo>
                  <a:pt x="81290" y="50322"/>
                  <a:pt x="81290" y="50322"/>
                  <a:pt x="81290" y="50322"/>
                </a:cubicBezTo>
                <a:cubicBezTo>
                  <a:pt x="80645" y="49677"/>
                  <a:pt x="80000" y="49032"/>
                  <a:pt x="79354" y="49032"/>
                </a:cubicBezTo>
                <a:cubicBezTo>
                  <a:pt x="78709" y="49032"/>
                  <a:pt x="78064" y="49677"/>
                  <a:pt x="77419" y="50322"/>
                </a:cubicBezTo>
                <a:cubicBezTo>
                  <a:pt x="68387" y="59354"/>
                  <a:pt x="68387" y="59354"/>
                  <a:pt x="68387" y="59354"/>
                </a:cubicBezTo>
                <a:cubicBezTo>
                  <a:pt x="48387" y="39354"/>
                  <a:pt x="48387" y="39354"/>
                  <a:pt x="48387" y="39354"/>
                </a:cubicBezTo>
                <a:cubicBezTo>
                  <a:pt x="47741" y="38709"/>
                  <a:pt x="47096" y="38709"/>
                  <a:pt x="46451" y="38709"/>
                </a:cubicBezTo>
                <a:cubicBezTo>
                  <a:pt x="45806" y="38709"/>
                  <a:pt x="44516" y="38709"/>
                  <a:pt x="44516" y="39354"/>
                </a:cubicBezTo>
                <a:cubicBezTo>
                  <a:pt x="44516" y="39354"/>
                  <a:pt x="44516" y="39354"/>
                  <a:pt x="44516" y="39354"/>
                </a:cubicBezTo>
                <a:cubicBezTo>
                  <a:pt x="22580" y="72258"/>
                  <a:pt x="22580" y="72258"/>
                  <a:pt x="22580" y="72258"/>
                </a:cubicBezTo>
                <a:cubicBezTo>
                  <a:pt x="22580" y="72258"/>
                  <a:pt x="22580" y="72258"/>
                  <a:pt x="22580" y="72258"/>
                </a:cubicBezTo>
                <a:cubicBezTo>
                  <a:pt x="21935" y="72903"/>
                  <a:pt x="21935" y="73548"/>
                  <a:pt x="21935" y="73548"/>
                </a:cubicBezTo>
                <a:cubicBezTo>
                  <a:pt x="21935" y="75483"/>
                  <a:pt x="23225" y="76774"/>
                  <a:pt x="24516" y="76774"/>
                </a:cubicBezTo>
                <a:close/>
                <a:moveTo>
                  <a:pt x="47096" y="45161"/>
                </a:moveTo>
                <a:cubicBezTo>
                  <a:pt x="66451" y="65161"/>
                  <a:pt x="66451" y="65161"/>
                  <a:pt x="66451" y="65161"/>
                </a:cubicBezTo>
                <a:cubicBezTo>
                  <a:pt x="67096" y="65161"/>
                  <a:pt x="67741" y="65806"/>
                  <a:pt x="68387" y="65806"/>
                </a:cubicBezTo>
                <a:cubicBezTo>
                  <a:pt x="69032" y="65806"/>
                  <a:pt x="69677" y="65161"/>
                  <a:pt x="70322" y="65161"/>
                </a:cubicBezTo>
                <a:cubicBezTo>
                  <a:pt x="78709" y="56129"/>
                  <a:pt x="78709" y="56129"/>
                  <a:pt x="78709" y="56129"/>
                </a:cubicBezTo>
                <a:cubicBezTo>
                  <a:pt x="90322" y="70967"/>
                  <a:pt x="90322" y="70967"/>
                  <a:pt x="90322" y="70967"/>
                </a:cubicBezTo>
                <a:cubicBezTo>
                  <a:pt x="29677" y="70967"/>
                  <a:pt x="29677" y="70967"/>
                  <a:pt x="29677" y="70967"/>
                </a:cubicBezTo>
                <a:lnTo>
                  <a:pt x="47096" y="45161"/>
                </a:lnTo>
                <a:close/>
              </a:path>
            </a:pathLst>
          </a:custGeom>
          <a:solidFill>
            <a:schemeClr val="accent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60" name="Google Shape;3160;p142"/>
          <p:cNvSpPr/>
          <p:nvPr/>
        </p:nvSpPr>
        <p:spPr>
          <a:xfrm rot="2177739">
            <a:off x="7288395" y="4133771"/>
            <a:ext cx="287354" cy="288016"/>
          </a:xfrm>
          <a:custGeom>
            <a:avLst/>
            <a:gdLst/>
            <a:ahLst/>
            <a:cxnLst/>
            <a:rect l="l" t="t" r="r" b="b"/>
            <a:pathLst>
              <a:path w="120000" h="120000" extrusionOk="0">
                <a:moveTo>
                  <a:pt x="76129" y="49032"/>
                </a:moveTo>
                <a:cubicBezTo>
                  <a:pt x="16129" y="49032"/>
                  <a:pt x="16129" y="49032"/>
                  <a:pt x="16129" y="49032"/>
                </a:cubicBezTo>
                <a:cubicBezTo>
                  <a:pt x="16129" y="103225"/>
                  <a:pt x="16129" y="103225"/>
                  <a:pt x="16129" y="103225"/>
                </a:cubicBezTo>
                <a:cubicBezTo>
                  <a:pt x="76129" y="103225"/>
                  <a:pt x="76129" y="103225"/>
                  <a:pt x="76129" y="103225"/>
                </a:cubicBezTo>
                <a:lnTo>
                  <a:pt x="76129" y="49032"/>
                </a:lnTo>
                <a:close/>
                <a:moveTo>
                  <a:pt x="70967" y="98064"/>
                </a:moveTo>
                <a:cubicBezTo>
                  <a:pt x="21935" y="98064"/>
                  <a:pt x="21935" y="98064"/>
                  <a:pt x="21935" y="98064"/>
                </a:cubicBezTo>
                <a:cubicBezTo>
                  <a:pt x="21935" y="54193"/>
                  <a:pt x="21935" y="54193"/>
                  <a:pt x="21935" y="54193"/>
                </a:cubicBezTo>
                <a:cubicBezTo>
                  <a:pt x="70967" y="54193"/>
                  <a:pt x="70967" y="54193"/>
                  <a:pt x="70967" y="54193"/>
                </a:cubicBezTo>
                <a:lnTo>
                  <a:pt x="70967" y="98064"/>
                </a:lnTo>
                <a:close/>
                <a:moveTo>
                  <a:pt x="103225" y="49032"/>
                </a:moveTo>
                <a:cubicBezTo>
                  <a:pt x="100645" y="49032"/>
                  <a:pt x="98064" y="51612"/>
                  <a:pt x="98064" y="54193"/>
                </a:cubicBezTo>
                <a:cubicBezTo>
                  <a:pt x="98064" y="57419"/>
                  <a:pt x="100645" y="60000"/>
                  <a:pt x="103225" y="60000"/>
                </a:cubicBezTo>
                <a:cubicBezTo>
                  <a:pt x="106451" y="60000"/>
                  <a:pt x="109032" y="57419"/>
                  <a:pt x="109032" y="54193"/>
                </a:cubicBezTo>
                <a:cubicBezTo>
                  <a:pt x="109032" y="51612"/>
                  <a:pt x="106451" y="49032"/>
                  <a:pt x="103225" y="49032"/>
                </a:cubicBezTo>
                <a:close/>
                <a:moveTo>
                  <a:pt x="103225" y="76129"/>
                </a:moveTo>
                <a:cubicBezTo>
                  <a:pt x="101935" y="76129"/>
                  <a:pt x="100645" y="77419"/>
                  <a:pt x="100645" y="78709"/>
                </a:cubicBezTo>
                <a:cubicBezTo>
                  <a:pt x="100645" y="80645"/>
                  <a:pt x="101935" y="81935"/>
                  <a:pt x="103225" y="81935"/>
                </a:cubicBezTo>
                <a:cubicBezTo>
                  <a:pt x="105161" y="81935"/>
                  <a:pt x="106451" y="80645"/>
                  <a:pt x="106451" y="78709"/>
                </a:cubicBezTo>
                <a:cubicBezTo>
                  <a:pt x="106451" y="77419"/>
                  <a:pt x="105161" y="76129"/>
                  <a:pt x="103225" y="76129"/>
                </a:cubicBezTo>
                <a:close/>
                <a:moveTo>
                  <a:pt x="109032" y="32903"/>
                </a:moveTo>
                <a:cubicBezTo>
                  <a:pt x="73548" y="32903"/>
                  <a:pt x="73548" y="32903"/>
                  <a:pt x="73548" y="32903"/>
                </a:cubicBezTo>
                <a:cubicBezTo>
                  <a:pt x="72258" y="29032"/>
                  <a:pt x="70322" y="25806"/>
                  <a:pt x="67096" y="23870"/>
                </a:cubicBezTo>
                <a:cubicBezTo>
                  <a:pt x="80000" y="10967"/>
                  <a:pt x="80000" y="10967"/>
                  <a:pt x="80000" y="10967"/>
                </a:cubicBezTo>
                <a:cubicBezTo>
                  <a:pt x="80645" y="10967"/>
                  <a:pt x="81290" y="10967"/>
                  <a:pt x="81935" y="10967"/>
                </a:cubicBezTo>
                <a:cubicBezTo>
                  <a:pt x="84516" y="10967"/>
                  <a:pt x="87096" y="8387"/>
                  <a:pt x="87096" y="5161"/>
                </a:cubicBezTo>
                <a:cubicBezTo>
                  <a:pt x="87096" y="2580"/>
                  <a:pt x="84516" y="0"/>
                  <a:pt x="81935" y="0"/>
                </a:cubicBezTo>
                <a:cubicBezTo>
                  <a:pt x="78709" y="0"/>
                  <a:pt x="76129" y="2580"/>
                  <a:pt x="76129" y="5161"/>
                </a:cubicBezTo>
                <a:cubicBezTo>
                  <a:pt x="76129" y="5806"/>
                  <a:pt x="76129" y="6451"/>
                  <a:pt x="76129" y="7096"/>
                </a:cubicBezTo>
                <a:cubicBezTo>
                  <a:pt x="61290" y="21935"/>
                  <a:pt x="61290" y="21935"/>
                  <a:pt x="61290" y="21935"/>
                </a:cubicBezTo>
                <a:cubicBezTo>
                  <a:pt x="60645" y="21935"/>
                  <a:pt x="60645" y="21935"/>
                  <a:pt x="60000" y="21935"/>
                </a:cubicBezTo>
                <a:cubicBezTo>
                  <a:pt x="59354" y="21935"/>
                  <a:pt x="58709" y="21935"/>
                  <a:pt x="58709" y="21935"/>
                </a:cubicBezTo>
                <a:cubicBezTo>
                  <a:pt x="43225" y="7096"/>
                  <a:pt x="43225" y="7096"/>
                  <a:pt x="43225" y="7096"/>
                </a:cubicBezTo>
                <a:cubicBezTo>
                  <a:pt x="43225" y="6451"/>
                  <a:pt x="43870" y="5806"/>
                  <a:pt x="43870" y="5161"/>
                </a:cubicBezTo>
                <a:cubicBezTo>
                  <a:pt x="43870" y="2580"/>
                  <a:pt x="41290" y="0"/>
                  <a:pt x="38064" y="0"/>
                </a:cubicBezTo>
                <a:cubicBezTo>
                  <a:pt x="34838" y="0"/>
                  <a:pt x="32903" y="2580"/>
                  <a:pt x="32903" y="5161"/>
                </a:cubicBezTo>
                <a:cubicBezTo>
                  <a:pt x="32903" y="8387"/>
                  <a:pt x="34838" y="10967"/>
                  <a:pt x="38064" y="10967"/>
                </a:cubicBezTo>
                <a:cubicBezTo>
                  <a:pt x="38709" y="10967"/>
                  <a:pt x="39354" y="10967"/>
                  <a:pt x="39354" y="10967"/>
                </a:cubicBezTo>
                <a:cubicBezTo>
                  <a:pt x="52903" y="23870"/>
                  <a:pt x="52903" y="23870"/>
                  <a:pt x="52903" y="23870"/>
                </a:cubicBezTo>
                <a:cubicBezTo>
                  <a:pt x="49677" y="25806"/>
                  <a:pt x="47096" y="29032"/>
                  <a:pt x="46451" y="32903"/>
                </a:cubicBezTo>
                <a:cubicBezTo>
                  <a:pt x="10967" y="32903"/>
                  <a:pt x="10967" y="32903"/>
                  <a:pt x="10967" y="32903"/>
                </a:cubicBezTo>
                <a:cubicBezTo>
                  <a:pt x="5161" y="32903"/>
                  <a:pt x="0" y="37419"/>
                  <a:pt x="0" y="43870"/>
                </a:cubicBezTo>
                <a:cubicBezTo>
                  <a:pt x="0" y="109032"/>
                  <a:pt x="0" y="109032"/>
                  <a:pt x="0" y="109032"/>
                </a:cubicBezTo>
                <a:cubicBezTo>
                  <a:pt x="0" y="114838"/>
                  <a:pt x="5161" y="120000"/>
                  <a:pt x="10967" y="120000"/>
                </a:cubicBezTo>
                <a:cubicBezTo>
                  <a:pt x="109032" y="120000"/>
                  <a:pt x="109032" y="120000"/>
                  <a:pt x="109032" y="120000"/>
                </a:cubicBezTo>
                <a:cubicBezTo>
                  <a:pt x="114838" y="120000"/>
                  <a:pt x="120000" y="114838"/>
                  <a:pt x="120000" y="109032"/>
                </a:cubicBezTo>
                <a:cubicBezTo>
                  <a:pt x="120000" y="43870"/>
                  <a:pt x="120000" y="43870"/>
                  <a:pt x="120000" y="43870"/>
                </a:cubicBezTo>
                <a:cubicBezTo>
                  <a:pt x="120000" y="37419"/>
                  <a:pt x="114838" y="32903"/>
                  <a:pt x="109032" y="32903"/>
                </a:cubicBezTo>
                <a:close/>
                <a:moveTo>
                  <a:pt x="87096" y="114193"/>
                </a:moveTo>
                <a:cubicBezTo>
                  <a:pt x="10967" y="114193"/>
                  <a:pt x="10967" y="114193"/>
                  <a:pt x="10967" y="114193"/>
                </a:cubicBezTo>
                <a:cubicBezTo>
                  <a:pt x="7741" y="114193"/>
                  <a:pt x="5161" y="111612"/>
                  <a:pt x="5161" y="109032"/>
                </a:cubicBezTo>
                <a:cubicBezTo>
                  <a:pt x="5161" y="43870"/>
                  <a:pt x="5161" y="43870"/>
                  <a:pt x="5161" y="43870"/>
                </a:cubicBezTo>
                <a:cubicBezTo>
                  <a:pt x="5161" y="40645"/>
                  <a:pt x="7741" y="38064"/>
                  <a:pt x="10967" y="38064"/>
                </a:cubicBezTo>
                <a:cubicBezTo>
                  <a:pt x="87096" y="38064"/>
                  <a:pt x="87096" y="38064"/>
                  <a:pt x="87096" y="38064"/>
                </a:cubicBezTo>
                <a:lnTo>
                  <a:pt x="87096" y="114193"/>
                </a:lnTo>
                <a:close/>
                <a:moveTo>
                  <a:pt x="114193" y="109032"/>
                </a:moveTo>
                <a:cubicBezTo>
                  <a:pt x="114193" y="111612"/>
                  <a:pt x="111612" y="114193"/>
                  <a:pt x="109032" y="114193"/>
                </a:cubicBezTo>
                <a:cubicBezTo>
                  <a:pt x="92258" y="114193"/>
                  <a:pt x="92258" y="114193"/>
                  <a:pt x="92258" y="114193"/>
                </a:cubicBezTo>
                <a:cubicBezTo>
                  <a:pt x="92258" y="38064"/>
                  <a:pt x="92258" y="38064"/>
                  <a:pt x="92258" y="38064"/>
                </a:cubicBezTo>
                <a:cubicBezTo>
                  <a:pt x="109032" y="38064"/>
                  <a:pt x="109032" y="38064"/>
                  <a:pt x="109032" y="38064"/>
                </a:cubicBezTo>
                <a:cubicBezTo>
                  <a:pt x="111612" y="38064"/>
                  <a:pt x="114193" y="40645"/>
                  <a:pt x="114193" y="43870"/>
                </a:cubicBezTo>
                <a:lnTo>
                  <a:pt x="114193" y="109032"/>
                </a:lnTo>
                <a:close/>
                <a:moveTo>
                  <a:pt x="103225" y="65161"/>
                </a:moveTo>
                <a:cubicBezTo>
                  <a:pt x="101935" y="65161"/>
                  <a:pt x="100645" y="66451"/>
                  <a:pt x="100645" y="68387"/>
                </a:cubicBezTo>
                <a:cubicBezTo>
                  <a:pt x="100645" y="69677"/>
                  <a:pt x="101935" y="70967"/>
                  <a:pt x="103225" y="70967"/>
                </a:cubicBezTo>
                <a:cubicBezTo>
                  <a:pt x="105161" y="70967"/>
                  <a:pt x="106451" y="69677"/>
                  <a:pt x="106451" y="68387"/>
                </a:cubicBezTo>
                <a:cubicBezTo>
                  <a:pt x="106451" y="66451"/>
                  <a:pt x="105161" y="65161"/>
                  <a:pt x="103225" y="65161"/>
                </a:cubicBezTo>
                <a:close/>
              </a:path>
            </a:pathLst>
          </a:custGeom>
          <a:solidFill>
            <a:schemeClr val="accent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61" name="Google Shape;3161;p142"/>
          <p:cNvSpPr/>
          <p:nvPr/>
        </p:nvSpPr>
        <p:spPr>
          <a:xfrm rot="3670572">
            <a:off x="6935599" y="3639321"/>
            <a:ext cx="231479" cy="282501"/>
          </a:xfrm>
          <a:custGeom>
            <a:avLst/>
            <a:gdLst/>
            <a:ahLst/>
            <a:cxnLst/>
            <a:rect l="l" t="t" r="r" b="b"/>
            <a:pathLst>
              <a:path w="120000" h="120000" extrusionOk="0">
                <a:moveTo>
                  <a:pt x="60000" y="65513"/>
                </a:moveTo>
                <a:cubicBezTo>
                  <a:pt x="43421" y="65513"/>
                  <a:pt x="39473" y="73297"/>
                  <a:pt x="39473" y="81729"/>
                </a:cubicBezTo>
                <a:cubicBezTo>
                  <a:pt x="39473" y="90162"/>
                  <a:pt x="43421" y="108972"/>
                  <a:pt x="46578" y="114810"/>
                </a:cubicBezTo>
                <a:cubicBezTo>
                  <a:pt x="49736" y="120000"/>
                  <a:pt x="52894" y="120000"/>
                  <a:pt x="52894" y="120000"/>
                </a:cubicBezTo>
                <a:cubicBezTo>
                  <a:pt x="66315" y="120000"/>
                  <a:pt x="66315" y="120000"/>
                  <a:pt x="66315" y="120000"/>
                </a:cubicBezTo>
                <a:cubicBezTo>
                  <a:pt x="66315" y="120000"/>
                  <a:pt x="69473" y="120000"/>
                  <a:pt x="73421" y="114810"/>
                </a:cubicBezTo>
                <a:cubicBezTo>
                  <a:pt x="76578" y="108972"/>
                  <a:pt x="79736" y="90162"/>
                  <a:pt x="79736" y="81729"/>
                </a:cubicBezTo>
                <a:cubicBezTo>
                  <a:pt x="79736" y="73297"/>
                  <a:pt x="76578" y="65513"/>
                  <a:pt x="60000" y="65513"/>
                </a:cubicBezTo>
                <a:close/>
                <a:moveTo>
                  <a:pt x="67105" y="112216"/>
                </a:moveTo>
                <a:cubicBezTo>
                  <a:pt x="66315" y="113513"/>
                  <a:pt x="65526" y="114162"/>
                  <a:pt x="65526" y="114810"/>
                </a:cubicBezTo>
                <a:cubicBezTo>
                  <a:pt x="54473" y="114810"/>
                  <a:pt x="54473" y="114810"/>
                  <a:pt x="54473" y="114810"/>
                </a:cubicBezTo>
                <a:cubicBezTo>
                  <a:pt x="53684" y="114162"/>
                  <a:pt x="53684" y="113513"/>
                  <a:pt x="52105" y="112216"/>
                </a:cubicBezTo>
                <a:cubicBezTo>
                  <a:pt x="49736" y="108324"/>
                  <a:pt x="46578" y="90162"/>
                  <a:pt x="46578" y="81729"/>
                </a:cubicBezTo>
                <a:cubicBezTo>
                  <a:pt x="46578" y="73945"/>
                  <a:pt x="49736" y="70702"/>
                  <a:pt x="60000" y="70702"/>
                </a:cubicBezTo>
                <a:cubicBezTo>
                  <a:pt x="69473" y="70702"/>
                  <a:pt x="73421" y="73945"/>
                  <a:pt x="73421" y="81729"/>
                </a:cubicBezTo>
                <a:cubicBezTo>
                  <a:pt x="73421" y="90162"/>
                  <a:pt x="69473" y="108324"/>
                  <a:pt x="67105" y="112216"/>
                </a:cubicBezTo>
                <a:close/>
                <a:moveTo>
                  <a:pt x="60000" y="0"/>
                </a:moveTo>
                <a:cubicBezTo>
                  <a:pt x="26842" y="0"/>
                  <a:pt x="0" y="22054"/>
                  <a:pt x="0" y="48648"/>
                </a:cubicBezTo>
                <a:cubicBezTo>
                  <a:pt x="0" y="68756"/>
                  <a:pt x="14210" y="85621"/>
                  <a:pt x="33947" y="93405"/>
                </a:cubicBezTo>
                <a:cubicBezTo>
                  <a:pt x="33947" y="91459"/>
                  <a:pt x="33947" y="88864"/>
                  <a:pt x="33157" y="86918"/>
                </a:cubicBezTo>
                <a:cubicBezTo>
                  <a:pt x="17368" y="79135"/>
                  <a:pt x="6315" y="65513"/>
                  <a:pt x="6315" y="48648"/>
                </a:cubicBezTo>
                <a:cubicBezTo>
                  <a:pt x="6315" y="24648"/>
                  <a:pt x="30000" y="5189"/>
                  <a:pt x="60000" y="5189"/>
                </a:cubicBezTo>
                <a:cubicBezTo>
                  <a:pt x="89210" y="5189"/>
                  <a:pt x="112894" y="24648"/>
                  <a:pt x="112894" y="48648"/>
                </a:cubicBezTo>
                <a:cubicBezTo>
                  <a:pt x="112894" y="65513"/>
                  <a:pt x="102631" y="79135"/>
                  <a:pt x="86052" y="86918"/>
                </a:cubicBezTo>
                <a:cubicBezTo>
                  <a:pt x="86052" y="88864"/>
                  <a:pt x="86052" y="90810"/>
                  <a:pt x="85263" y="93405"/>
                </a:cubicBezTo>
                <a:cubicBezTo>
                  <a:pt x="105789" y="85621"/>
                  <a:pt x="120000" y="68756"/>
                  <a:pt x="120000" y="48648"/>
                </a:cubicBezTo>
                <a:cubicBezTo>
                  <a:pt x="120000" y="22054"/>
                  <a:pt x="93157" y="0"/>
                  <a:pt x="60000" y="0"/>
                </a:cubicBezTo>
                <a:close/>
                <a:moveTo>
                  <a:pt x="73421" y="48648"/>
                </a:moveTo>
                <a:cubicBezTo>
                  <a:pt x="73421" y="42810"/>
                  <a:pt x="67105" y="38270"/>
                  <a:pt x="60000" y="38270"/>
                </a:cubicBezTo>
                <a:cubicBezTo>
                  <a:pt x="52105" y="38270"/>
                  <a:pt x="46578" y="42810"/>
                  <a:pt x="46578" y="48648"/>
                </a:cubicBezTo>
                <a:cubicBezTo>
                  <a:pt x="46578" y="55135"/>
                  <a:pt x="52105" y="59675"/>
                  <a:pt x="60000" y="59675"/>
                </a:cubicBezTo>
                <a:cubicBezTo>
                  <a:pt x="67105" y="59675"/>
                  <a:pt x="73421" y="55135"/>
                  <a:pt x="73421" y="48648"/>
                </a:cubicBezTo>
                <a:close/>
                <a:moveTo>
                  <a:pt x="52894" y="48648"/>
                </a:moveTo>
                <a:cubicBezTo>
                  <a:pt x="52894" y="46054"/>
                  <a:pt x="56052" y="43459"/>
                  <a:pt x="60000" y="43459"/>
                </a:cubicBezTo>
                <a:cubicBezTo>
                  <a:pt x="63157" y="43459"/>
                  <a:pt x="66315" y="46054"/>
                  <a:pt x="66315" y="48648"/>
                </a:cubicBezTo>
                <a:cubicBezTo>
                  <a:pt x="66315" y="51891"/>
                  <a:pt x="63157" y="54486"/>
                  <a:pt x="60000" y="54486"/>
                </a:cubicBezTo>
                <a:cubicBezTo>
                  <a:pt x="56052" y="54486"/>
                  <a:pt x="52894" y="51891"/>
                  <a:pt x="52894" y="48648"/>
                </a:cubicBezTo>
                <a:close/>
                <a:moveTo>
                  <a:pt x="60000" y="18810"/>
                </a:moveTo>
                <a:cubicBezTo>
                  <a:pt x="39473" y="18810"/>
                  <a:pt x="22894" y="32432"/>
                  <a:pt x="22894" y="48648"/>
                </a:cubicBezTo>
                <a:cubicBezTo>
                  <a:pt x="22894" y="57729"/>
                  <a:pt x="27631" y="66162"/>
                  <a:pt x="35526" y="71351"/>
                </a:cubicBezTo>
                <a:cubicBezTo>
                  <a:pt x="36315" y="69405"/>
                  <a:pt x="37105" y="68108"/>
                  <a:pt x="38684" y="66810"/>
                </a:cubicBezTo>
                <a:cubicBezTo>
                  <a:pt x="33157" y="62270"/>
                  <a:pt x="30000" y="55783"/>
                  <a:pt x="30000" y="48648"/>
                </a:cubicBezTo>
                <a:cubicBezTo>
                  <a:pt x="30000" y="35675"/>
                  <a:pt x="43421" y="24648"/>
                  <a:pt x="60000" y="24648"/>
                </a:cubicBezTo>
                <a:cubicBezTo>
                  <a:pt x="76578" y="24648"/>
                  <a:pt x="90000" y="35675"/>
                  <a:pt x="90000" y="48648"/>
                </a:cubicBezTo>
                <a:cubicBezTo>
                  <a:pt x="90000" y="55783"/>
                  <a:pt x="86052" y="62270"/>
                  <a:pt x="80526" y="66810"/>
                </a:cubicBezTo>
                <a:cubicBezTo>
                  <a:pt x="82105" y="68108"/>
                  <a:pt x="82894" y="70054"/>
                  <a:pt x="83684" y="71351"/>
                </a:cubicBezTo>
                <a:cubicBezTo>
                  <a:pt x="91578" y="66162"/>
                  <a:pt x="96315" y="57729"/>
                  <a:pt x="96315" y="48648"/>
                </a:cubicBezTo>
                <a:cubicBezTo>
                  <a:pt x="96315" y="32432"/>
                  <a:pt x="79736" y="18810"/>
                  <a:pt x="60000" y="18810"/>
                </a:cubicBezTo>
                <a:close/>
              </a:path>
            </a:pathLst>
          </a:custGeom>
          <a:solidFill>
            <a:schemeClr val="accent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62" name="Google Shape;3162;p142"/>
          <p:cNvSpPr/>
          <p:nvPr/>
        </p:nvSpPr>
        <p:spPr>
          <a:xfrm rot="-1126682">
            <a:off x="7133897" y="3290352"/>
            <a:ext cx="285179" cy="168204"/>
          </a:xfrm>
          <a:custGeom>
            <a:avLst/>
            <a:gdLst/>
            <a:ahLst/>
            <a:cxnLst/>
            <a:rect l="l" t="t" r="r" b="b"/>
            <a:pathLst>
              <a:path w="120000" h="120000" extrusionOk="0">
                <a:moveTo>
                  <a:pt x="103225" y="46909"/>
                </a:moveTo>
                <a:cubicBezTo>
                  <a:pt x="103225" y="46909"/>
                  <a:pt x="103870" y="46909"/>
                  <a:pt x="103870" y="45818"/>
                </a:cubicBezTo>
                <a:cubicBezTo>
                  <a:pt x="103870" y="30545"/>
                  <a:pt x="96129" y="18545"/>
                  <a:pt x="87096" y="18545"/>
                </a:cubicBezTo>
                <a:cubicBezTo>
                  <a:pt x="83225" y="18545"/>
                  <a:pt x="79354" y="20727"/>
                  <a:pt x="76774" y="25090"/>
                </a:cubicBezTo>
                <a:cubicBezTo>
                  <a:pt x="70967" y="9818"/>
                  <a:pt x="60645" y="0"/>
                  <a:pt x="49032" y="0"/>
                </a:cubicBezTo>
                <a:cubicBezTo>
                  <a:pt x="32903" y="0"/>
                  <a:pt x="19354" y="20727"/>
                  <a:pt x="16774" y="46909"/>
                </a:cubicBezTo>
                <a:cubicBezTo>
                  <a:pt x="7096" y="51272"/>
                  <a:pt x="0" y="65454"/>
                  <a:pt x="0" y="82909"/>
                </a:cubicBezTo>
                <a:cubicBezTo>
                  <a:pt x="0" y="103636"/>
                  <a:pt x="9677" y="120000"/>
                  <a:pt x="21935" y="120000"/>
                </a:cubicBezTo>
                <a:cubicBezTo>
                  <a:pt x="98064" y="120000"/>
                  <a:pt x="98064" y="120000"/>
                  <a:pt x="98064" y="120000"/>
                </a:cubicBezTo>
                <a:cubicBezTo>
                  <a:pt x="110322" y="120000"/>
                  <a:pt x="120000" y="103636"/>
                  <a:pt x="120000" y="82909"/>
                </a:cubicBezTo>
                <a:cubicBezTo>
                  <a:pt x="120000" y="65454"/>
                  <a:pt x="112903" y="51272"/>
                  <a:pt x="103225" y="46909"/>
                </a:cubicBezTo>
                <a:close/>
                <a:moveTo>
                  <a:pt x="98064" y="110181"/>
                </a:moveTo>
                <a:cubicBezTo>
                  <a:pt x="21935" y="110181"/>
                  <a:pt x="21935" y="110181"/>
                  <a:pt x="21935" y="110181"/>
                </a:cubicBezTo>
                <a:cubicBezTo>
                  <a:pt x="12903" y="110181"/>
                  <a:pt x="5806" y="98181"/>
                  <a:pt x="5806" y="82909"/>
                </a:cubicBezTo>
                <a:cubicBezTo>
                  <a:pt x="5806" y="69818"/>
                  <a:pt x="10967" y="58909"/>
                  <a:pt x="18064" y="55636"/>
                </a:cubicBezTo>
                <a:cubicBezTo>
                  <a:pt x="20000" y="55636"/>
                  <a:pt x="21935" y="52363"/>
                  <a:pt x="21935" y="48000"/>
                </a:cubicBezTo>
                <a:cubicBezTo>
                  <a:pt x="24516" y="26181"/>
                  <a:pt x="35483" y="8727"/>
                  <a:pt x="49032" y="8727"/>
                </a:cubicBezTo>
                <a:cubicBezTo>
                  <a:pt x="58064" y="8727"/>
                  <a:pt x="67096" y="17454"/>
                  <a:pt x="71612" y="30545"/>
                </a:cubicBezTo>
                <a:cubicBezTo>
                  <a:pt x="72903" y="32727"/>
                  <a:pt x="74193" y="33818"/>
                  <a:pt x="75483" y="34909"/>
                </a:cubicBezTo>
                <a:cubicBezTo>
                  <a:pt x="76129" y="34909"/>
                  <a:pt x="76129" y="34909"/>
                  <a:pt x="76774" y="34909"/>
                </a:cubicBezTo>
                <a:cubicBezTo>
                  <a:pt x="78064" y="34909"/>
                  <a:pt x="79354" y="33818"/>
                  <a:pt x="80000" y="31636"/>
                </a:cubicBezTo>
                <a:cubicBezTo>
                  <a:pt x="81935" y="29454"/>
                  <a:pt x="84516" y="27272"/>
                  <a:pt x="87096" y="27272"/>
                </a:cubicBezTo>
                <a:cubicBezTo>
                  <a:pt x="93548" y="27272"/>
                  <a:pt x="98064" y="36000"/>
                  <a:pt x="98064" y="45818"/>
                </a:cubicBezTo>
                <a:cubicBezTo>
                  <a:pt x="98064" y="46909"/>
                  <a:pt x="98064" y="46909"/>
                  <a:pt x="98064" y="46909"/>
                </a:cubicBezTo>
                <a:cubicBezTo>
                  <a:pt x="98064" y="51272"/>
                  <a:pt x="99354" y="54545"/>
                  <a:pt x="101935" y="55636"/>
                </a:cubicBezTo>
                <a:cubicBezTo>
                  <a:pt x="109677" y="58909"/>
                  <a:pt x="114193" y="69818"/>
                  <a:pt x="114193" y="82909"/>
                </a:cubicBezTo>
                <a:cubicBezTo>
                  <a:pt x="114193" y="98181"/>
                  <a:pt x="107096" y="110181"/>
                  <a:pt x="98064" y="110181"/>
                </a:cubicBezTo>
                <a:close/>
              </a:path>
            </a:pathLst>
          </a:custGeom>
          <a:solidFill>
            <a:schemeClr val="accent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63" name="Google Shape;3163;p142"/>
          <p:cNvSpPr/>
          <p:nvPr/>
        </p:nvSpPr>
        <p:spPr>
          <a:xfrm>
            <a:off x="6888596" y="1485199"/>
            <a:ext cx="288000" cy="260100"/>
          </a:xfrm>
          <a:custGeom>
            <a:avLst/>
            <a:gdLst/>
            <a:ahLst/>
            <a:cxnLst/>
            <a:rect l="l" t="t" r="r" b="b"/>
            <a:pathLst>
              <a:path w="120000" h="120000" extrusionOk="0">
                <a:moveTo>
                  <a:pt x="109032" y="42142"/>
                </a:moveTo>
                <a:cubicBezTo>
                  <a:pt x="109032" y="8571"/>
                  <a:pt x="109032" y="8571"/>
                  <a:pt x="109032" y="8571"/>
                </a:cubicBezTo>
                <a:cubicBezTo>
                  <a:pt x="109032" y="3571"/>
                  <a:pt x="105161" y="0"/>
                  <a:pt x="100645" y="0"/>
                </a:cubicBezTo>
                <a:cubicBezTo>
                  <a:pt x="96129" y="0"/>
                  <a:pt x="92903" y="3571"/>
                  <a:pt x="92903" y="8571"/>
                </a:cubicBezTo>
                <a:cubicBezTo>
                  <a:pt x="92903" y="11428"/>
                  <a:pt x="92903" y="11428"/>
                  <a:pt x="92903" y="11428"/>
                </a:cubicBezTo>
                <a:cubicBezTo>
                  <a:pt x="13548" y="39285"/>
                  <a:pt x="13548" y="39285"/>
                  <a:pt x="13548" y="39285"/>
                </a:cubicBezTo>
                <a:cubicBezTo>
                  <a:pt x="12903" y="39285"/>
                  <a:pt x="12258" y="38571"/>
                  <a:pt x="10967" y="38571"/>
                </a:cubicBezTo>
                <a:cubicBezTo>
                  <a:pt x="5806" y="38571"/>
                  <a:pt x="5806" y="38571"/>
                  <a:pt x="5806" y="38571"/>
                </a:cubicBezTo>
                <a:cubicBezTo>
                  <a:pt x="2580" y="38571"/>
                  <a:pt x="0" y="41428"/>
                  <a:pt x="0" y="45000"/>
                </a:cubicBezTo>
                <a:cubicBezTo>
                  <a:pt x="0" y="75000"/>
                  <a:pt x="0" y="75000"/>
                  <a:pt x="0" y="75000"/>
                </a:cubicBezTo>
                <a:cubicBezTo>
                  <a:pt x="0" y="78571"/>
                  <a:pt x="2580" y="80714"/>
                  <a:pt x="5806" y="80714"/>
                </a:cubicBezTo>
                <a:cubicBezTo>
                  <a:pt x="10967" y="80714"/>
                  <a:pt x="10967" y="80714"/>
                  <a:pt x="10967" y="80714"/>
                </a:cubicBezTo>
                <a:cubicBezTo>
                  <a:pt x="12258" y="80714"/>
                  <a:pt x="12903" y="80714"/>
                  <a:pt x="13548" y="80714"/>
                </a:cubicBezTo>
                <a:cubicBezTo>
                  <a:pt x="26451" y="85000"/>
                  <a:pt x="26451" y="85000"/>
                  <a:pt x="26451" y="85000"/>
                </a:cubicBezTo>
                <a:cubicBezTo>
                  <a:pt x="25161" y="88571"/>
                  <a:pt x="25161" y="88571"/>
                  <a:pt x="25161" y="88571"/>
                </a:cubicBezTo>
                <a:cubicBezTo>
                  <a:pt x="23225" y="95000"/>
                  <a:pt x="26451" y="101428"/>
                  <a:pt x="32258" y="103571"/>
                </a:cubicBezTo>
                <a:cubicBezTo>
                  <a:pt x="60645" y="113571"/>
                  <a:pt x="60645" y="113571"/>
                  <a:pt x="60645" y="113571"/>
                </a:cubicBezTo>
                <a:cubicBezTo>
                  <a:pt x="66451" y="115714"/>
                  <a:pt x="72903" y="112142"/>
                  <a:pt x="74838" y="105714"/>
                </a:cubicBezTo>
                <a:cubicBezTo>
                  <a:pt x="75483" y="102857"/>
                  <a:pt x="75483" y="102857"/>
                  <a:pt x="75483" y="102857"/>
                </a:cubicBezTo>
                <a:cubicBezTo>
                  <a:pt x="92903" y="108571"/>
                  <a:pt x="92903" y="108571"/>
                  <a:pt x="92903" y="108571"/>
                </a:cubicBezTo>
                <a:cubicBezTo>
                  <a:pt x="92903" y="111428"/>
                  <a:pt x="92903" y="111428"/>
                  <a:pt x="92903" y="111428"/>
                </a:cubicBezTo>
                <a:cubicBezTo>
                  <a:pt x="92903" y="116428"/>
                  <a:pt x="96129" y="120000"/>
                  <a:pt x="100645" y="120000"/>
                </a:cubicBezTo>
                <a:cubicBezTo>
                  <a:pt x="105161" y="120000"/>
                  <a:pt x="109032" y="116428"/>
                  <a:pt x="109032" y="111428"/>
                </a:cubicBezTo>
                <a:cubicBezTo>
                  <a:pt x="109032" y="77857"/>
                  <a:pt x="109032" y="77857"/>
                  <a:pt x="109032" y="77857"/>
                </a:cubicBezTo>
                <a:cubicBezTo>
                  <a:pt x="114838" y="77857"/>
                  <a:pt x="120000" y="72857"/>
                  <a:pt x="120000" y="65714"/>
                </a:cubicBezTo>
                <a:cubicBezTo>
                  <a:pt x="120000" y="54285"/>
                  <a:pt x="120000" y="54285"/>
                  <a:pt x="120000" y="54285"/>
                </a:cubicBezTo>
                <a:cubicBezTo>
                  <a:pt x="120000" y="47142"/>
                  <a:pt x="114838" y="42142"/>
                  <a:pt x="109032" y="42142"/>
                </a:cubicBezTo>
                <a:close/>
                <a:moveTo>
                  <a:pt x="10967" y="75000"/>
                </a:moveTo>
                <a:cubicBezTo>
                  <a:pt x="5806" y="75000"/>
                  <a:pt x="5806" y="75000"/>
                  <a:pt x="5806" y="75000"/>
                </a:cubicBezTo>
                <a:cubicBezTo>
                  <a:pt x="5806" y="45000"/>
                  <a:pt x="5806" y="45000"/>
                  <a:pt x="5806" y="45000"/>
                </a:cubicBezTo>
                <a:cubicBezTo>
                  <a:pt x="10967" y="45000"/>
                  <a:pt x="10967" y="45000"/>
                  <a:pt x="10967" y="45000"/>
                </a:cubicBezTo>
                <a:lnTo>
                  <a:pt x="10967" y="75000"/>
                </a:lnTo>
                <a:close/>
                <a:moveTo>
                  <a:pt x="69677" y="104285"/>
                </a:moveTo>
                <a:cubicBezTo>
                  <a:pt x="68387" y="107142"/>
                  <a:pt x="65161" y="109285"/>
                  <a:pt x="62580" y="107857"/>
                </a:cubicBezTo>
                <a:cubicBezTo>
                  <a:pt x="34193" y="97857"/>
                  <a:pt x="34193" y="97857"/>
                  <a:pt x="34193" y="97857"/>
                </a:cubicBezTo>
                <a:cubicBezTo>
                  <a:pt x="30967" y="97142"/>
                  <a:pt x="29677" y="93571"/>
                  <a:pt x="30322" y="90714"/>
                </a:cubicBezTo>
                <a:cubicBezTo>
                  <a:pt x="31612" y="87142"/>
                  <a:pt x="31612" y="87142"/>
                  <a:pt x="31612" y="87142"/>
                </a:cubicBezTo>
                <a:cubicBezTo>
                  <a:pt x="70322" y="100714"/>
                  <a:pt x="70322" y="100714"/>
                  <a:pt x="70322" y="100714"/>
                </a:cubicBezTo>
                <a:lnTo>
                  <a:pt x="69677" y="104285"/>
                </a:lnTo>
                <a:close/>
                <a:moveTo>
                  <a:pt x="92903" y="102142"/>
                </a:moveTo>
                <a:cubicBezTo>
                  <a:pt x="16774" y="75000"/>
                  <a:pt x="16774" y="75000"/>
                  <a:pt x="16774" y="75000"/>
                </a:cubicBezTo>
                <a:cubicBezTo>
                  <a:pt x="16774" y="75000"/>
                  <a:pt x="16774" y="75000"/>
                  <a:pt x="16774" y="75000"/>
                </a:cubicBezTo>
                <a:cubicBezTo>
                  <a:pt x="16774" y="45000"/>
                  <a:pt x="16774" y="45000"/>
                  <a:pt x="16774" y="45000"/>
                </a:cubicBezTo>
                <a:cubicBezTo>
                  <a:pt x="16774" y="45000"/>
                  <a:pt x="16774" y="45000"/>
                  <a:pt x="16774" y="45000"/>
                </a:cubicBezTo>
                <a:cubicBezTo>
                  <a:pt x="92903" y="17857"/>
                  <a:pt x="92903" y="17857"/>
                  <a:pt x="92903" y="17857"/>
                </a:cubicBezTo>
                <a:lnTo>
                  <a:pt x="92903" y="102142"/>
                </a:lnTo>
                <a:close/>
                <a:moveTo>
                  <a:pt x="103870" y="111428"/>
                </a:moveTo>
                <a:cubicBezTo>
                  <a:pt x="103870" y="112857"/>
                  <a:pt x="102580" y="114285"/>
                  <a:pt x="100645" y="114285"/>
                </a:cubicBezTo>
                <a:cubicBezTo>
                  <a:pt x="99354" y="114285"/>
                  <a:pt x="98064" y="112857"/>
                  <a:pt x="98064" y="111428"/>
                </a:cubicBezTo>
                <a:cubicBezTo>
                  <a:pt x="98064" y="8571"/>
                  <a:pt x="98064" y="8571"/>
                  <a:pt x="98064" y="8571"/>
                </a:cubicBezTo>
                <a:cubicBezTo>
                  <a:pt x="98064" y="7142"/>
                  <a:pt x="99354" y="5714"/>
                  <a:pt x="100645" y="5714"/>
                </a:cubicBezTo>
                <a:cubicBezTo>
                  <a:pt x="102580" y="5714"/>
                  <a:pt x="103870" y="7142"/>
                  <a:pt x="103870" y="8571"/>
                </a:cubicBezTo>
                <a:lnTo>
                  <a:pt x="103870" y="111428"/>
                </a:lnTo>
                <a:close/>
                <a:moveTo>
                  <a:pt x="114193" y="65714"/>
                </a:moveTo>
                <a:cubicBezTo>
                  <a:pt x="114193" y="69285"/>
                  <a:pt x="112258" y="72142"/>
                  <a:pt x="109032" y="72142"/>
                </a:cubicBezTo>
                <a:cubicBezTo>
                  <a:pt x="109032" y="47857"/>
                  <a:pt x="109032" y="47857"/>
                  <a:pt x="109032" y="47857"/>
                </a:cubicBezTo>
                <a:cubicBezTo>
                  <a:pt x="112258" y="47857"/>
                  <a:pt x="114193" y="50714"/>
                  <a:pt x="114193" y="54285"/>
                </a:cubicBezTo>
                <a:lnTo>
                  <a:pt x="114193" y="65714"/>
                </a:lnTo>
                <a:close/>
              </a:path>
            </a:pathLst>
          </a:custGeom>
          <a:solidFill>
            <a:schemeClr val="accent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64" name="Google Shape;3164;p142"/>
          <p:cNvSpPr/>
          <p:nvPr/>
        </p:nvSpPr>
        <p:spPr>
          <a:xfrm rot="1778090">
            <a:off x="6875246" y="2580816"/>
            <a:ext cx="290614" cy="283097"/>
          </a:xfrm>
          <a:custGeom>
            <a:avLst/>
            <a:gdLst/>
            <a:ahLst/>
            <a:cxnLst/>
            <a:rect l="l" t="t" r="r" b="b"/>
            <a:pathLst>
              <a:path w="120000" h="120000" extrusionOk="0">
                <a:moveTo>
                  <a:pt x="20210" y="67459"/>
                </a:moveTo>
                <a:cubicBezTo>
                  <a:pt x="0" y="120000"/>
                  <a:pt x="0" y="120000"/>
                  <a:pt x="0" y="120000"/>
                </a:cubicBezTo>
                <a:cubicBezTo>
                  <a:pt x="51789" y="99243"/>
                  <a:pt x="51789" y="99243"/>
                  <a:pt x="51789" y="99243"/>
                </a:cubicBezTo>
                <a:cubicBezTo>
                  <a:pt x="50526" y="99243"/>
                  <a:pt x="49894" y="99243"/>
                  <a:pt x="48631" y="99243"/>
                </a:cubicBezTo>
                <a:cubicBezTo>
                  <a:pt x="32842" y="99243"/>
                  <a:pt x="18315" y="83675"/>
                  <a:pt x="20210" y="67459"/>
                </a:cubicBezTo>
                <a:close/>
                <a:moveTo>
                  <a:pt x="9473" y="110270"/>
                </a:moveTo>
                <a:cubicBezTo>
                  <a:pt x="18947" y="85621"/>
                  <a:pt x="18947" y="85621"/>
                  <a:pt x="18947" y="85621"/>
                </a:cubicBezTo>
                <a:cubicBezTo>
                  <a:pt x="20210" y="88216"/>
                  <a:pt x="22105" y="90810"/>
                  <a:pt x="24000" y="92756"/>
                </a:cubicBezTo>
                <a:cubicBezTo>
                  <a:pt x="26526" y="96000"/>
                  <a:pt x="29684" y="98594"/>
                  <a:pt x="33473" y="100540"/>
                </a:cubicBezTo>
                <a:lnTo>
                  <a:pt x="9473" y="110270"/>
                </a:lnTo>
                <a:close/>
                <a:moveTo>
                  <a:pt x="71368" y="65513"/>
                </a:moveTo>
                <a:cubicBezTo>
                  <a:pt x="73263" y="65513"/>
                  <a:pt x="74526" y="64216"/>
                  <a:pt x="74526" y="62918"/>
                </a:cubicBezTo>
                <a:cubicBezTo>
                  <a:pt x="74526" y="61621"/>
                  <a:pt x="73263" y="60324"/>
                  <a:pt x="71368" y="60324"/>
                </a:cubicBezTo>
                <a:cubicBezTo>
                  <a:pt x="70105" y="60324"/>
                  <a:pt x="68842" y="61621"/>
                  <a:pt x="68842" y="62918"/>
                </a:cubicBezTo>
                <a:cubicBezTo>
                  <a:pt x="68842" y="64216"/>
                  <a:pt x="70105" y="65513"/>
                  <a:pt x="71368" y="65513"/>
                </a:cubicBezTo>
                <a:close/>
                <a:moveTo>
                  <a:pt x="116210" y="648"/>
                </a:moveTo>
                <a:cubicBezTo>
                  <a:pt x="115578" y="0"/>
                  <a:pt x="113684" y="0"/>
                  <a:pt x="111789" y="0"/>
                </a:cubicBezTo>
                <a:cubicBezTo>
                  <a:pt x="100421" y="0"/>
                  <a:pt x="71368" y="8432"/>
                  <a:pt x="55578" y="24648"/>
                </a:cubicBezTo>
                <a:cubicBezTo>
                  <a:pt x="51789" y="28540"/>
                  <a:pt x="39157" y="40216"/>
                  <a:pt x="36631" y="44108"/>
                </a:cubicBezTo>
                <a:cubicBezTo>
                  <a:pt x="27157" y="46702"/>
                  <a:pt x="13894" y="51891"/>
                  <a:pt x="6315" y="59027"/>
                </a:cubicBezTo>
                <a:cubicBezTo>
                  <a:pt x="6315" y="59027"/>
                  <a:pt x="15789" y="59027"/>
                  <a:pt x="26526" y="66810"/>
                </a:cubicBezTo>
                <a:cubicBezTo>
                  <a:pt x="25263" y="73297"/>
                  <a:pt x="27157" y="80432"/>
                  <a:pt x="32842" y="86270"/>
                </a:cubicBezTo>
                <a:cubicBezTo>
                  <a:pt x="37263" y="90810"/>
                  <a:pt x="42315" y="93405"/>
                  <a:pt x="47368" y="93405"/>
                </a:cubicBezTo>
                <a:cubicBezTo>
                  <a:pt x="49263" y="93405"/>
                  <a:pt x="50526" y="92756"/>
                  <a:pt x="51789" y="92756"/>
                </a:cubicBezTo>
                <a:cubicBezTo>
                  <a:pt x="59368" y="103783"/>
                  <a:pt x="59368" y="113513"/>
                  <a:pt x="59368" y="113513"/>
                </a:cubicBezTo>
                <a:cubicBezTo>
                  <a:pt x="66315" y="105729"/>
                  <a:pt x="71368" y="92108"/>
                  <a:pt x="73894" y="82378"/>
                </a:cubicBezTo>
                <a:cubicBezTo>
                  <a:pt x="78315" y="79783"/>
                  <a:pt x="89052" y="66810"/>
                  <a:pt x="92842" y="62918"/>
                </a:cubicBezTo>
                <a:cubicBezTo>
                  <a:pt x="111789" y="44108"/>
                  <a:pt x="120000" y="4540"/>
                  <a:pt x="116210" y="648"/>
                </a:cubicBezTo>
                <a:close/>
                <a:moveTo>
                  <a:pt x="68842" y="81081"/>
                </a:moveTo>
                <a:cubicBezTo>
                  <a:pt x="66947" y="88216"/>
                  <a:pt x="64421" y="95351"/>
                  <a:pt x="61894" y="100540"/>
                </a:cubicBezTo>
                <a:cubicBezTo>
                  <a:pt x="60631" y="97297"/>
                  <a:pt x="58736" y="93405"/>
                  <a:pt x="56210" y="89513"/>
                </a:cubicBezTo>
                <a:cubicBezTo>
                  <a:pt x="55578" y="88216"/>
                  <a:pt x="53684" y="86918"/>
                  <a:pt x="51789" y="86918"/>
                </a:cubicBezTo>
                <a:cubicBezTo>
                  <a:pt x="51789" y="86918"/>
                  <a:pt x="51157" y="86918"/>
                  <a:pt x="50526" y="87567"/>
                </a:cubicBezTo>
                <a:cubicBezTo>
                  <a:pt x="49894" y="87567"/>
                  <a:pt x="48631" y="87567"/>
                  <a:pt x="47368" y="87567"/>
                </a:cubicBezTo>
                <a:cubicBezTo>
                  <a:pt x="43578" y="87567"/>
                  <a:pt x="39789" y="85621"/>
                  <a:pt x="36631" y="82378"/>
                </a:cubicBezTo>
                <a:cubicBezTo>
                  <a:pt x="32210" y="78486"/>
                  <a:pt x="30315" y="73297"/>
                  <a:pt x="31578" y="68108"/>
                </a:cubicBezTo>
                <a:cubicBezTo>
                  <a:pt x="32210" y="65513"/>
                  <a:pt x="31578" y="63567"/>
                  <a:pt x="29684" y="62270"/>
                </a:cubicBezTo>
                <a:cubicBezTo>
                  <a:pt x="25894" y="59675"/>
                  <a:pt x="22105" y="57729"/>
                  <a:pt x="18947" y="56432"/>
                </a:cubicBezTo>
                <a:cubicBezTo>
                  <a:pt x="24000" y="53837"/>
                  <a:pt x="30947" y="51243"/>
                  <a:pt x="37894" y="49297"/>
                </a:cubicBezTo>
                <a:cubicBezTo>
                  <a:pt x="37894" y="49297"/>
                  <a:pt x="37894" y="49297"/>
                  <a:pt x="38526" y="48648"/>
                </a:cubicBezTo>
                <a:cubicBezTo>
                  <a:pt x="69473" y="80432"/>
                  <a:pt x="69473" y="80432"/>
                  <a:pt x="69473" y="80432"/>
                </a:cubicBezTo>
                <a:cubicBezTo>
                  <a:pt x="69473" y="81081"/>
                  <a:pt x="68842" y="81081"/>
                  <a:pt x="68842" y="81081"/>
                </a:cubicBezTo>
                <a:close/>
                <a:moveTo>
                  <a:pt x="89052" y="59027"/>
                </a:moveTo>
                <a:cubicBezTo>
                  <a:pt x="88421" y="60324"/>
                  <a:pt x="86526" y="62270"/>
                  <a:pt x="84631" y="64216"/>
                </a:cubicBezTo>
                <a:cubicBezTo>
                  <a:pt x="81473" y="68108"/>
                  <a:pt x="75789" y="73297"/>
                  <a:pt x="72631" y="76540"/>
                </a:cubicBezTo>
                <a:cubicBezTo>
                  <a:pt x="42315" y="45405"/>
                  <a:pt x="42315" y="45405"/>
                  <a:pt x="42315" y="45405"/>
                </a:cubicBezTo>
                <a:cubicBezTo>
                  <a:pt x="45473" y="42162"/>
                  <a:pt x="50526" y="36324"/>
                  <a:pt x="54315" y="33081"/>
                </a:cubicBezTo>
                <a:cubicBezTo>
                  <a:pt x="56210" y="31135"/>
                  <a:pt x="58105" y="29189"/>
                  <a:pt x="59368" y="28540"/>
                </a:cubicBezTo>
                <a:cubicBezTo>
                  <a:pt x="73263" y="13621"/>
                  <a:pt x="101052" y="5189"/>
                  <a:pt x="111789" y="5189"/>
                </a:cubicBezTo>
                <a:cubicBezTo>
                  <a:pt x="111789" y="14270"/>
                  <a:pt x="104210" y="44108"/>
                  <a:pt x="89052" y="59027"/>
                </a:cubicBezTo>
                <a:close/>
                <a:moveTo>
                  <a:pt x="55578" y="43459"/>
                </a:moveTo>
                <a:cubicBezTo>
                  <a:pt x="54315" y="43459"/>
                  <a:pt x="53052" y="44756"/>
                  <a:pt x="53052" y="46702"/>
                </a:cubicBezTo>
                <a:cubicBezTo>
                  <a:pt x="53052" y="48000"/>
                  <a:pt x="54315" y="49297"/>
                  <a:pt x="55578" y="49297"/>
                </a:cubicBezTo>
                <a:cubicBezTo>
                  <a:pt x="56842" y="49297"/>
                  <a:pt x="58105" y="48000"/>
                  <a:pt x="58105" y="46702"/>
                </a:cubicBezTo>
                <a:cubicBezTo>
                  <a:pt x="58105" y="44756"/>
                  <a:pt x="56842" y="43459"/>
                  <a:pt x="55578" y="43459"/>
                </a:cubicBezTo>
                <a:close/>
                <a:moveTo>
                  <a:pt x="87789" y="38270"/>
                </a:moveTo>
                <a:cubicBezTo>
                  <a:pt x="92210" y="38270"/>
                  <a:pt x="95368" y="34378"/>
                  <a:pt x="95368" y="29837"/>
                </a:cubicBezTo>
                <a:cubicBezTo>
                  <a:pt x="95368" y="25297"/>
                  <a:pt x="92210" y="22054"/>
                  <a:pt x="87789" y="22054"/>
                </a:cubicBezTo>
                <a:cubicBezTo>
                  <a:pt x="83368" y="22054"/>
                  <a:pt x="79578" y="25297"/>
                  <a:pt x="79578" y="29837"/>
                </a:cubicBezTo>
                <a:cubicBezTo>
                  <a:pt x="79578" y="34378"/>
                  <a:pt x="83368" y="38270"/>
                  <a:pt x="87789" y="38270"/>
                </a:cubicBezTo>
                <a:close/>
                <a:moveTo>
                  <a:pt x="87789" y="27243"/>
                </a:moveTo>
                <a:cubicBezTo>
                  <a:pt x="89052" y="27243"/>
                  <a:pt x="90315" y="28540"/>
                  <a:pt x="90315" y="29837"/>
                </a:cubicBezTo>
                <a:cubicBezTo>
                  <a:pt x="90315" y="31783"/>
                  <a:pt x="89052" y="32432"/>
                  <a:pt x="87789" y="32432"/>
                </a:cubicBezTo>
                <a:cubicBezTo>
                  <a:pt x="85894" y="32432"/>
                  <a:pt x="85263" y="31783"/>
                  <a:pt x="85263" y="29837"/>
                </a:cubicBezTo>
                <a:cubicBezTo>
                  <a:pt x="85263" y="28540"/>
                  <a:pt x="85894" y="27243"/>
                  <a:pt x="87789" y="27243"/>
                </a:cubicBezTo>
                <a:close/>
                <a:moveTo>
                  <a:pt x="63789" y="57081"/>
                </a:moveTo>
                <a:cubicBezTo>
                  <a:pt x="65052" y="57081"/>
                  <a:pt x="66315" y="56432"/>
                  <a:pt x="66315" y="54486"/>
                </a:cubicBezTo>
                <a:cubicBezTo>
                  <a:pt x="66315" y="53189"/>
                  <a:pt x="65052" y="51891"/>
                  <a:pt x="63789" y="51891"/>
                </a:cubicBezTo>
                <a:cubicBezTo>
                  <a:pt x="61894" y="51891"/>
                  <a:pt x="61263" y="53189"/>
                  <a:pt x="61263" y="54486"/>
                </a:cubicBezTo>
                <a:cubicBezTo>
                  <a:pt x="61263" y="56432"/>
                  <a:pt x="61894" y="57081"/>
                  <a:pt x="63789" y="57081"/>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65" name="Google Shape;3165;p142"/>
          <p:cNvSpPr/>
          <p:nvPr/>
        </p:nvSpPr>
        <p:spPr>
          <a:xfrm rot="2796455">
            <a:off x="7337221" y="3669880"/>
            <a:ext cx="287340" cy="287340"/>
          </a:xfrm>
          <a:custGeom>
            <a:avLst/>
            <a:gdLst/>
            <a:ahLst/>
            <a:cxnLst/>
            <a:rect l="l" t="t" r="r" b="b"/>
            <a:pathLst>
              <a:path w="120000" h="120000" extrusionOk="0">
                <a:moveTo>
                  <a:pt x="103225" y="35483"/>
                </a:moveTo>
                <a:cubicBezTo>
                  <a:pt x="103225" y="8387"/>
                  <a:pt x="103225" y="8387"/>
                  <a:pt x="103225" y="8387"/>
                </a:cubicBezTo>
                <a:cubicBezTo>
                  <a:pt x="103225" y="3870"/>
                  <a:pt x="100000" y="0"/>
                  <a:pt x="95483" y="0"/>
                </a:cubicBezTo>
                <a:cubicBezTo>
                  <a:pt x="90967" y="0"/>
                  <a:pt x="87096" y="3870"/>
                  <a:pt x="87096" y="8387"/>
                </a:cubicBezTo>
                <a:cubicBezTo>
                  <a:pt x="87096" y="10322"/>
                  <a:pt x="87096" y="10322"/>
                  <a:pt x="87096" y="10322"/>
                </a:cubicBezTo>
                <a:cubicBezTo>
                  <a:pt x="45161" y="22580"/>
                  <a:pt x="45161" y="22580"/>
                  <a:pt x="45161" y="22580"/>
                </a:cubicBezTo>
                <a:cubicBezTo>
                  <a:pt x="5161" y="27096"/>
                  <a:pt x="5161" y="27096"/>
                  <a:pt x="5161" y="27096"/>
                </a:cubicBezTo>
                <a:cubicBezTo>
                  <a:pt x="2580" y="27096"/>
                  <a:pt x="0" y="29677"/>
                  <a:pt x="0" y="32903"/>
                </a:cubicBezTo>
                <a:cubicBezTo>
                  <a:pt x="0" y="70967"/>
                  <a:pt x="0" y="70967"/>
                  <a:pt x="0" y="70967"/>
                </a:cubicBezTo>
                <a:cubicBezTo>
                  <a:pt x="0" y="73548"/>
                  <a:pt x="2580" y="76129"/>
                  <a:pt x="5161" y="76129"/>
                </a:cubicBezTo>
                <a:cubicBezTo>
                  <a:pt x="23870" y="78064"/>
                  <a:pt x="23870" y="78064"/>
                  <a:pt x="23870" y="78064"/>
                </a:cubicBezTo>
                <a:cubicBezTo>
                  <a:pt x="32903" y="117419"/>
                  <a:pt x="32903" y="117419"/>
                  <a:pt x="32903" y="117419"/>
                </a:cubicBezTo>
                <a:cubicBezTo>
                  <a:pt x="32903" y="117419"/>
                  <a:pt x="32903" y="117419"/>
                  <a:pt x="32903" y="117419"/>
                </a:cubicBezTo>
                <a:cubicBezTo>
                  <a:pt x="32903" y="118709"/>
                  <a:pt x="34193" y="120000"/>
                  <a:pt x="35483" y="120000"/>
                </a:cubicBezTo>
                <a:cubicBezTo>
                  <a:pt x="57419" y="120000"/>
                  <a:pt x="57419" y="120000"/>
                  <a:pt x="57419" y="120000"/>
                </a:cubicBezTo>
                <a:cubicBezTo>
                  <a:pt x="58709" y="120000"/>
                  <a:pt x="60000" y="118709"/>
                  <a:pt x="60000" y="117419"/>
                </a:cubicBezTo>
                <a:cubicBezTo>
                  <a:pt x="60000" y="116774"/>
                  <a:pt x="60000" y="116774"/>
                  <a:pt x="60000" y="116774"/>
                </a:cubicBezTo>
                <a:cubicBezTo>
                  <a:pt x="60000" y="116774"/>
                  <a:pt x="60000" y="116774"/>
                  <a:pt x="60000" y="116774"/>
                </a:cubicBezTo>
                <a:cubicBezTo>
                  <a:pt x="52258" y="82580"/>
                  <a:pt x="52258" y="82580"/>
                  <a:pt x="52258" y="82580"/>
                </a:cubicBezTo>
                <a:cubicBezTo>
                  <a:pt x="87096" y="93548"/>
                  <a:pt x="87096" y="93548"/>
                  <a:pt x="87096" y="93548"/>
                </a:cubicBezTo>
                <a:cubicBezTo>
                  <a:pt x="87096" y="95483"/>
                  <a:pt x="87096" y="95483"/>
                  <a:pt x="87096" y="95483"/>
                </a:cubicBezTo>
                <a:cubicBezTo>
                  <a:pt x="87096" y="100000"/>
                  <a:pt x="90967" y="103225"/>
                  <a:pt x="95483" y="103225"/>
                </a:cubicBezTo>
                <a:cubicBezTo>
                  <a:pt x="100000" y="103225"/>
                  <a:pt x="103225" y="100000"/>
                  <a:pt x="103225" y="95483"/>
                </a:cubicBezTo>
                <a:cubicBezTo>
                  <a:pt x="103225" y="68387"/>
                  <a:pt x="103225" y="68387"/>
                  <a:pt x="103225" y="68387"/>
                </a:cubicBezTo>
                <a:cubicBezTo>
                  <a:pt x="112258" y="68387"/>
                  <a:pt x="120000" y="60645"/>
                  <a:pt x="120000" y="51612"/>
                </a:cubicBezTo>
                <a:cubicBezTo>
                  <a:pt x="120000" y="42580"/>
                  <a:pt x="112258" y="35483"/>
                  <a:pt x="103225" y="35483"/>
                </a:cubicBezTo>
                <a:close/>
                <a:moveTo>
                  <a:pt x="5161" y="70967"/>
                </a:moveTo>
                <a:cubicBezTo>
                  <a:pt x="5161" y="60000"/>
                  <a:pt x="5161" y="60000"/>
                  <a:pt x="5161" y="60000"/>
                </a:cubicBezTo>
                <a:cubicBezTo>
                  <a:pt x="18709" y="60000"/>
                  <a:pt x="18709" y="60000"/>
                  <a:pt x="18709" y="60000"/>
                </a:cubicBezTo>
                <a:cubicBezTo>
                  <a:pt x="20645" y="60000"/>
                  <a:pt x="21935" y="58709"/>
                  <a:pt x="21935" y="57419"/>
                </a:cubicBezTo>
                <a:cubicBezTo>
                  <a:pt x="21935" y="55483"/>
                  <a:pt x="20645" y="54838"/>
                  <a:pt x="18709" y="54838"/>
                </a:cubicBezTo>
                <a:cubicBezTo>
                  <a:pt x="5161" y="54838"/>
                  <a:pt x="5161" y="54838"/>
                  <a:pt x="5161" y="54838"/>
                </a:cubicBezTo>
                <a:cubicBezTo>
                  <a:pt x="5161" y="49032"/>
                  <a:pt x="5161" y="49032"/>
                  <a:pt x="5161" y="49032"/>
                </a:cubicBezTo>
                <a:cubicBezTo>
                  <a:pt x="13548" y="49032"/>
                  <a:pt x="13548" y="49032"/>
                  <a:pt x="13548" y="49032"/>
                </a:cubicBezTo>
                <a:cubicBezTo>
                  <a:pt x="14838" y="49032"/>
                  <a:pt x="16129" y="47741"/>
                  <a:pt x="16129" y="46451"/>
                </a:cubicBezTo>
                <a:cubicBezTo>
                  <a:pt x="16129" y="45161"/>
                  <a:pt x="14838" y="43870"/>
                  <a:pt x="13548" y="43870"/>
                </a:cubicBezTo>
                <a:cubicBezTo>
                  <a:pt x="5161" y="43870"/>
                  <a:pt x="5161" y="43870"/>
                  <a:pt x="5161" y="43870"/>
                </a:cubicBezTo>
                <a:cubicBezTo>
                  <a:pt x="5161" y="32903"/>
                  <a:pt x="5161" y="32903"/>
                  <a:pt x="5161" y="32903"/>
                </a:cubicBezTo>
                <a:cubicBezTo>
                  <a:pt x="43225" y="28387"/>
                  <a:pt x="43225" y="28387"/>
                  <a:pt x="43225" y="28387"/>
                </a:cubicBezTo>
                <a:cubicBezTo>
                  <a:pt x="43225" y="74838"/>
                  <a:pt x="43225" y="74838"/>
                  <a:pt x="43225" y="74838"/>
                </a:cubicBezTo>
                <a:lnTo>
                  <a:pt x="5161" y="70967"/>
                </a:lnTo>
                <a:close/>
                <a:moveTo>
                  <a:pt x="34838" y="103225"/>
                </a:moveTo>
                <a:cubicBezTo>
                  <a:pt x="29677" y="78709"/>
                  <a:pt x="29677" y="78709"/>
                  <a:pt x="29677" y="78709"/>
                </a:cubicBezTo>
                <a:cubicBezTo>
                  <a:pt x="45161" y="80645"/>
                  <a:pt x="45161" y="80645"/>
                  <a:pt x="45161" y="80645"/>
                </a:cubicBezTo>
                <a:cubicBezTo>
                  <a:pt x="46451" y="81290"/>
                  <a:pt x="46451" y="81290"/>
                  <a:pt x="46451" y="81290"/>
                </a:cubicBezTo>
                <a:cubicBezTo>
                  <a:pt x="51612" y="103225"/>
                  <a:pt x="51612" y="103225"/>
                  <a:pt x="51612" y="103225"/>
                </a:cubicBezTo>
                <a:lnTo>
                  <a:pt x="34838" y="103225"/>
                </a:lnTo>
                <a:close/>
                <a:moveTo>
                  <a:pt x="52258" y="109032"/>
                </a:moveTo>
                <a:cubicBezTo>
                  <a:pt x="53548" y="114193"/>
                  <a:pt x="53548" y="114193"/>
                  <a:pt x="53548" y="114193"/>
                </a:cubicBezTo>
                <a:cubicBezTo>
                  <a:pt x="37419" y="114193"/>
                  <a:pt x="37419" y="114193"/>
                  <a:pt x="37419" y="114193"/>
                </a:cubicBezTo>
                <a:cubicBezTo>
                  <a:pt x="36129" y="109032"/>
                  <a:pt x="36129" y="109032"/>
                  <a:pt x="36129" y="109032"/>
                </a:cubicBezTo>
                <a:lnTo>
                  <a:pt x="52258" y="109032"/>
                </a:lnTo>
                <a:close/>
                <a:moveTo>
                  <a:pt x="87096" y="87741"/>
                </a:moveTo>
                <a:cubicBezTo>
                  <a:pt x="49032" y="76129"/>
                  <a:pt x="49032" y="76129"/>
                  <a:pt x="49032" y="76129"/>
                </a:cubicBezTo>
                <a:cubicBezTo>
                  <a:pt x="49032" y="27741"/>
                  <a:pt x="49032" y="27741"/>
                  <a:pt x="49032" y="27741"/>
                </a:cubicBezTo>
                <a:cubicBezTo>
                  <a:pt x="87096" y="16129"/>
                  <a:pt x="87096" y="16129"/>
                  <a:pt x="87096" y="16129"/>
                </a:cubicBezTo>
                <a:lnTo>
                  <a:pt x="87096" y="87741"/>
                </a:lnTo>
                <a:close/>
                <a:moveTo>
                  <a:pt x="98064" y="95483"/>
                </a:moveTo>
                <a:cubicBezTo>
                  <a:pt x="98064" y="96774"/>
                  <a:pt x="96774" y="98064"/>
                  <a:pt x="95483" y="98064"/>
                </a:cubicBezTo>
                <a:cubicBezTo>
                  <a:pt x="93548" y="98064"/>
                  <a:pt x="92258" y="96774"/>
                  <a:pt x="92258" y="95483"/>
                </a:cubicBezTo>
                <a:cubicBezTo>
                  <a:pt x="92258" y="8387"/>
                  <a:pt x="92258" y="8387"/>
                  <a:pt x="92258" y="8387"/>
                </a:cubicBezTo>
                <a:cubicBezTo>
                  <a:pt x="92258" y="6451"/>
                  <a:pt x="93548" y="5806"/>
                  <a:pt x="95483" y="5806"/>
                </a:cubicBezTo>
                <a:cubicBezTo>
                  <a:pt x="96774" y="5806"/>
                  <a:pt x="98064" y="6451"/>
                  <a:pt x="98064" y="8387"/>
                </a:cubicBezTo>
                <a:lnTo>
                  <a:pt x="98064" y="95483"/>
                </a:lnTo>
                <a:close/>
                <a:moveTo>
                  <a:pt x="103225" y="62580"/>
                </a:moveTo>
                <a:cubicBezTo>
                  <a:pt x="103225" y="40645"/>
                  <a:pt x="103225" y="40645"/>
                  <a:pt x="103225" y="40645"/>
                </a:cubicBezTo>
                <a:cubicBezTo>
                  <a:pt x="109677" y="40645"/>
                  <a:pt x="114193" y="45806"/>
                  <a:pt x="114193" y="51612"/>
                </a:cubicBezTo>
                <a:cubicBezTo>
                  <a:pt x="114193" y="58064"/>
                  <a:pt x="109677" y="62580"/>
                  <a:pt x="103225" y="62580"/>
                </a:cubicBezTo>
                <a:close/>
              </a:path>
            </a:pathLst>
          </a:custGeom>
          <a:solidFill>
            <a:schemeClr val="dk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66" name="Google Shape;3166;p142"/>
          <p:cNvSpPr/>
          <p:nvPr/>
        </p:nvSpPr>
        <p:spPr>
          <a:xfrm>
            <a:off x="7230878" y="2794899"/>
            <a:ext cx="282600" cy="282600"/>
          </a:xfrm>
          <a:custGeom>
            <a:avLst/>
            <a:gdLst/>
            <a:ahLst/>
            <a:cxnLst/>
            <a:rect l="l" t="t" r="r" b="b"/>
            <a:pathLst>
              <a:path w="120000" h="120000" extrusionOk="0">
                <a:moveTo>
                  <a:pt x="65513" y="46702"/>
                </a:moveTo>
                <a:cubicBezTo>
                  <a:pt x="65513" y="44756"/>
                  <a:pt x="65513" y="43459"/>
                  <a:pt x="68756" y="43459"/>
                </a:cubicBezTo>
                <a:cubicBezTo>
                  <a:pt x="73297" y="43459"/>
                  <a:pt x="73297" y="43459"/>
                  <a:pt x="73297" y="43459"/>
                </a:cubicBezTo>
                <a:cubicBezTo>
                  <a:pt x="73297" y="35027"/>
                  <a:pt x="73297" y="35027"/>
                  <a:pt x="73297" y="35027"/>
                </a:cubicBezTo>
                <a:cubicBezTo>
                  <a:pt x="66162" y="35027"/>
                  <a:pt x="66162" y="35027"/>
                  <a:pt x="66162" y="35027"/>
                </a:cubicBezTo>
                <a:cubicBezTo>
                  <a:pt x="57729" y="35027"/>
                  <a:pt x="54486" y="39567"/>
                  <a:pt x="54486" y="46054"/>
                </a:cubicBezTo>
                <a:cubicBezTo>
                  <a:pt x="54486" y="51891"/>
                  <a:pt x="54486" y="51891"/>
                  <a:pt x="54486" y="51891"/>
                </a:cubicBezTo>
                <a:cubicBezTo>
                  <a:pt x="48648" y="51891"/>
                  <a:pt x="48648" y="51891"/>
                  <a:pt x="48648" y="51891"/>
                </a:cubicBezTo>
                <a:cubicBezTo>
                  <a:pt x="48648" y="59675"/>
                  <a:pt x="48648" y="59675"/>
                  <a:pt x="48648" y="59675"/>
                </a:cubicBezTo>
                <a:cubicBezTo>
                  <a:pt x="54486" y="59675"/>
                  <a:pt x="54486" y="59675"/>
                  <a:pt x="54486" y="59675"/>
                </a:cubicBezTo>
                <a:cubicBezTo>
                  <a:pt x="54486" y="84324"/>
                  <a:pt x="54486" y="84324"/>
                  <a:pt x="54486" y="84324"/>
                </a:cubicBezTo>
                <a:cubicBezTo>
                  <a:pt x="65513" y="84324"/>
                  <a:pt x="65513" y="84324"/>
                  <a:pt x="65513" y="84324"/>
                </a:cubicBezTo>
                <a:cubicBezTo>
                  <a:pt x="65513" y="59675"/>
                  <a:pt x="65513" y="59675"/>
                  <a:pt x="65513" y="59675"/>
                </a:cubicBezTo>
                <a:cubicBezTo>
                  <a:pt x="72648" y="59675"/>
                  <a:pt x="72648" y="59675"/>
                  <a:pt x="72648" y="59675"/>
                </a:cubicBezTo>
                <a:cubicBezTo>
                  <a:pt x="73297" y="51891"/>
                  <a:pt x="73297" y="51891"/>
                  <a:pt x="73297" y="51891"/>
                </a:cubicBezTo>
                <a:cubicBezTo>
                  <a:pt x="65513" y="51891"/>
                  <a:pt x="65513" y="51891"/>
                  <a:pt x="65513" y="51891"/>
                </a:cubicBezTo>
                <a:lnTo>
                  <a:pt x="65513" y="46702"/>
                </a:lnTo>
                <a:close/>
                <a:moveTo>
                  <a:pt x="59675" y="0"/>
                </a:moveTo>
                <a:cubicBezTo>
                  <a:pt x="26594" y="0"/>
                  <a:pt x="0" y="26594"/>
                  <a:pt x="0" y="59675"/>
                </a:cubicBezTo>
                <a:cubicBezTo>
                  <a:pt x="0" y="93405"/>
                  <a:pt x="26594" y="120000"/>
                  <a:pt x="59675" y="120000"/>
                </a:cubicBezTo>
                <a:cubicBezTo>
                  <a:pt x="93405" y="120000"/>
                  <a:pt x="120000" y="93405"/>
                  <a:pt x="120000" y="59675"/>
                </a:cubicBezTo>
                <a:cubicBezTo>
                  <a:pt x="120000" y="26594"/>
                  <a:pt x="93405" y="0"/>
                  <a:pt x="59675" y="0"/>
                </a:cubicBezTo>
                <a:close/>
                <a:moveTo>
                  <a:pt x="59675" y="114810"/>
                </a:moveTo>
                <a:cubicBezTo>
                  <a:pt x="29837" y="114810"/>
                  <a:pt x="5189" y="90162"/>
                  <a:pt x="5189" y="59675"/>
                </a:cubicBezTo>
                <a:cubicBezTo>
                  <a:pt x="5189" y="29837"/>
                  <a:pt x="29837" y="5189"/>
                  <a:pt x="59675" y="5189"/>
                </a:cubicBezTo>
                <a:cubicBezTo>
                  <a:pt x="90162" y="5189"/>
                  <a:pt x="114810" y="29837"/>
                  <a:pt x="114810" y="59675"/>
                </a:cubicBezTo>
                <a:cubicBezTo>
                  <a:pt x="114810" y="90162"/>
                  <a:pt x="90162" y="114810"/>
                  <a:pt x="59675" y="114810"/>
                </a:cubicBez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67" name="Google Shape;3167;p142"/>
          <p:cNvSpPr/>
          <p:nvPr/>
        </p:nvSpPr>
        <p:spPr>
          <a:xfrm rot="-1086623">
            <a:off x="7604366" y="3196647"/>
            <a:ext cx="284704" cy="284704"/>
          </a:xfrm>
          <a:custGeom>
            <a:avLst/>
            <a:gdLst/>
            <a:ahLst/>
            <a:cxnLst/>
            <a:rect l="l" t="t" r="r" b="b"/>
            <a:pathLst>
              <a:path w="120000" h="120000" extrusionOk="0">
                <a:moveTo>
                  <a:pt x="90322" y="43870"/>
                </a:moveTo>
                <a:cubicBezTo>
                  <a:pt x="94838" y="43870"/>
                  <a:pt x="98064" y="40000"/>
                  <a:pt x="98064" y="35483"/>
                </a:cubicBezTo>
                <a:cubicBezTo>
                  <a:pt x="98064" y="30967"/>
                  <a:pt x="94838" y="27741"/>
                  <a:pt x="90322" y="27741"/>
                </a:cubicBezTo>
                <a:cubicBezTo>
                  <a:pt x="85806" y="27741"/>
                  <a:pt x="81935" y="30967"/>
                  <a:pt x="81935" y="35483"/>
                </a:cubicBezTo>
                <a:cubicBezTo>
                  <a:pt x="81935" y="40000"/>
                  <a:pt x="85806" y="43870"/>
                  <a:pt x="90322" y="43870"/>
                </a:cubicBezTo>
                <a:close/>
                <a:moveTo>
                  <a:pt x="90322" y="32903"/>
                </a:moveTo>
                <a:cubicBezTo>
                  <a:pt x="91612" y="32903"/>
                  <a:pt x="92903" y="34193"/>
                  <a:pt x="92903" y="35483"/>
                </a:cubicBezTo>
                <a:cubicBezTo>
                  <a:pt x="92903" y="37419"/>
                  <a:pt x="91612" y="38709"/>
                  <a:pt x="90322" y="38709"/>
                </a:cubicBezTo>
                <a:cubicBezTo>
                  <a:pt x="88387" y="38709"/>
                  <a:pt x="87096" y="37419"/>
                  <a:pt x="87096" y="35483"/>
                </a:cubicBezTo>
                <a:cubicBezTo>
                  <a:pt x="87096" y="34193"/>
                  <a:pt x="88387" y="32903"/>
                  <a:pt x="90322" y="32903"/>
                </a:cubicBezTo>
                <a:close/>
                <a:moveTo>
                  <a:pt x="114838" y="5806"/>
                </a:moveTo>
                <a:cubicBezTo>
                  <a:pt x="65806" y="5806"/>
                  <a:pt x="65806" y="5806"/>
                  <a:pt x="65806" y="5806"/>
                </a:cubicBezTo>
                <a:cubicBezTo>
                  <a:pt x="65806" y="2580"/>
                  <a:pt x="63225" y="0"/>
                  <a:pt x="60000" y="0"/>
                </a:cubicBezTo>
                <a:cubicBezTo>
                  <a:pt x="57419" y="0"/>
                  <a:pt x="54838" y="2580"/>
                  <a:pt x="54838" y="5806"/>
                </a:cubicBezTo>
                <a:cubicBezTo>
                  <a:pt x="5806" y="5806"/>
                  <a:pt x="5806" y="5806"/>
                  <a:pt x="5806" y="5806"/>
                </a:cubicBezTo>
                <a:cubicBezTo>
                  <a:pt x="2580" y="5806"/>
                  <a:pt x="0" y="8387"/>
                  <a:pt x="0" y="10967"/>
                </a:cubicBezTo>
                <a:cubicBezTo>
                  <a:pt x="0" y="16774"/>
                  <a:pt x="0" y="16774"/>
                  <a:pt x="0" y="16774"/>
                </a:cubicBezTo>
                <a:cubicBezTo>
                  <a:pt x="0" y="19354"/>
                  <a:pt x="2580" y="21935"/>
                  <a:pt x="5806" y="21935"/>
                </a:cubicBezTo>
                <a:cubicBezTo>
                  <a:pt x="5806" y="87096"/>
                  <a:pt x="5806" y="87096"/>
                  <a:pt x="5806" y="87096"/>
                </a:cubicBezTo>
                <a:cubicBezTo>
                  <a:pt x="5806" y="90322"/>
                  <a:pt x="8387" y="92903"/>
                  <a:pt x="10967" y="92903"/>
                </a:cubicBezTo>
                <a:cubicBezTo>
                  <a:pt x="57419" y="92903"/>
                  <a:pt x="57419" y="92903"/>
                  <a:pt x="57419" y="92903"/>
                </a:cubicBezTo>
                <a:cubicBezTo>
                  <a:pt x="57419" y="100000"/>
                  <a:pt x="57419" y="100000"/>
                  <a:pt x="57419" y="100000"/>
                </a:cubicBezTo>
                <a:cubicBezTo>
                  <a:pt x="41935" y="115483"/>
                  <a:pt x="41935" y="115483"/>
                  <a:pt x="41935" y="115483"/>
                </a:cubicBezTo>
                <a:cubicBezTo>
                  <a:pt x="41290" y="116129"/>
                  <a:pt x="41290" y="116774"/>
                  <a:pt x="41290" y="117419"/>
                </a:cubicBezTo>
                <a:cubicBezTo>
                  <a:pt x="41290" y="118709"/>
                  <a:pt x="42580" y="120000"/>
                  <a:pt x="43870" y="120000"/>
                </a:cubicBezTo>
                <a:cubicBezTo>
                  <a:pt x="44516" y="120000"/>
                  <a:pt x="45161" y="120000"/>
                  <a:pt x="45806" y="119354"/>
                </a:cubicBezTo>
                <a:cubicBezTo>
                  <a:pt x="60000" y="105161"/>
                  <a:pt x="60000" y="105161"/>
                  <a:pt x="60000" y="105161"/>
                </a:cubicBezTo>
                <a:cubicBezTo>
                  <a:pt x="74838" y="119354"/>
                  <a:pt x="74838" y="119354"/>
                  <a:pt x="74838" y="119354"/>
                </a:cubicBezTo>
                <a:cubicBezTo>
                  <a:pt x="74838" y="120000"/>
                  <a:pt x="75483" y="120000"/>
                  <a:pt x="76774" y="120000"/>
                </a:cubicBezTo>
                <a:cubicBezTo>
                  <a:pt x="78064" y="120000"/>
                  <a:pt x="79354" y="118709"/>
                  <a:pt x="79354" y="117419"/>
                </a:cubicBezTo>
                <a:cubicBezTo>
                  <a:pt x="79354" y="116774"/>
                  <a:pt x="78709" y="116129"/>
                  <a:pt x="78709" y="115483"/>
                </a:cubicBezTo>
                <a:cubicBezTo>
                  <a:pt x="62580" y="100000"/>
                  <a:pt x="62580" y="100000"/>
                  <a:pt x="62580" y="100000"/>
                </a:cubicBezTo>
                <a:cubicBezTo>
                  <a:pt x="62580" y="92903"/>
                  <a:pt x="62580" y="92903"/>
                  <a:pt x="62580" y="92903"/>
                </a:cubicBezTo>
                <a:cubicBezTo>
                  <a:pt x="109032" y="92903"/>
                  <a:pt x="109032" y="92903"/>
                  <a:pt x="109032" y="92903"/>
                </a:cubicBezTo>
                <a:cubicBezTo>
                  <a:pt x="112258" y="92903"/>
                  <a:pt x="114838" y="90322"/>
                  <a:pt x="114838" y="87096"/>
                </a:cubicBezTo>
                <a:cubicBezTo>
                  <a:pt x="114838" y="21935"/>
                  <a:pt x="114838" y="21935"/>
                  <a:pt x="114838" y="21935"/>
                </a:cubicBezTo>
                <a:cubicBezTo>
                  <a:pt x="117419" y="21935"/>
                  <a:pt x="120000" y="19354"/>
                  <a:pt x="120000" y="16774"/>
                </a:cubicBezTo>
                <a:cubicBezTo>
                  <a:pt x="120000" y="10967"/>
                  <a:pt x="120000" y="10967"/>
                  <a:pt x="120000" y="10967"/>
                </a:cubicBezTo>
                <a:cubicBezTo>
                  <a:pt x="120000" y="8387"/>
                  <a:pt x="117419" y="5806"/>
                  <a:pt x="114838" y="5806"/>
                </a:cubicBezTo>
                <a:close/>
                <a:moveTo>
                  <a:pt x="109032" y="87096"/>
                </a:moveTo>
                <a:cubicBezTo>
                  <a:pt x="10967" y="87096"/>
                  <a:pt x="10967" y="87096"/>
                  <a:pt x="10967" y="87096"/>
                </a:cubicBezTo>
                <a:cubicBezTo>
                  <a:pt x="10967" y="21935"/>
                  <a:pt x="10967" y="21935"/>
                  <a:pt x="10967" y="21935"/>
                </a:cubicBezTo>
                <a:cubicBezTo>
                  <a:pt x="109032" y="21935"/>
                  <a:pt x="109032" y="21935"/>
                  <a:pt x="109032" y="21935"/>
                </a:cubicBezTo>
                <a:lnTo>
                  <a:pt x="109032" y="87096"/>
                </a:lnTo>
                <a:close/>
                <a:moveTo>
                  <a:pt x="114838" y="16774"/>
                </a:moveTo>
                <a:cubicBezTo>
                  <a:pt x="5806" y="16774"/>
                  <a:pt x="5806" y="16774"/>
                  <a:pt x="5806" y="16774"/>
                </a:cubicBezTo>
                <a:cubicBezTo>
                  <a:pt x="5806" y="10967"/>
                  <a:pt x="5806" y="10967"/>
                  <a:pt x="5806" y="10967"/>
                </a:cubicBezTo>
                <a:cubicBezTo>
                  <a:pt x="114838" y="10967"/>
                  <a:pt x="114838" y="10967"/>
                  <a:pt x="114838" y="10967"/>
                </a:cubicBezTo>
                <a:lnTo>
                  <a:pt x="114838" y="16774"/>
                </a:lnTo>
                <a:close/>
                <a:moveTo>
                  <a:pt x="24516" y="76774"/>
                </a:moveTo>
                <a:cubicBezTo>
                  <a:pt x="95483" y="76774"/>
                  <a:pt x="95483" y="76774"/>
                  <a:pt x="95483" y="76774"/>
                </a:cubicBezTo>
                <a:cubicBezTo>
                  <a:pt x="96774" y="76774"/>
                  <a:pt x="98064" y="75483"/>
                  <a:pt x="98064" y="73548"/>
                </a:cubicBezTo>
                <a:cubicBezTo>
                  <a:pt x="98064" y="72903"/>
                  <a:pt x="98064" y="72903"/>
                  <a:pt x="97419" y="72258"/>
                </a:cubicBezTo>
                <a:cubicBezTo>
                  <a:pt x="97419" y="72258"/>
                  <a:pt x="97419" y="72258"/>
                  <a:pt x="97419" y="72258"/>
                </a:cubicBezTo>
                <a:cubicBezTo>
                  <a:pt x="81290" y="50322"/>
                  <a:pt x="81290" y="50322"/>
                  <a:pt x="81290" y="50322"/>
                </a:cubicBezTo>
                <a:cubicBezTo>
                  <a:pt x="81290" y="50322"/>
                  <a:pt x="81290" y="50322"/>
                  <a:pt x="81290" y="50322"/>
                </a:cubicBezTo>
                <a:cubicBezTo>
                  <a:pt x="80645" y="49677"/>
                  <a:pt x="80000" y="49032"/>
                  <a:pt x="79354" y="49032"/>
                </a:cubicBezTo>
                <a:cubicBezTo>
                  <a:pt x="78709" y="49032"/>
                  <a:pt x="78064" y="49677"/>
                  <a:pt x="77419" y="50322"/>
                </a:cubicBezTo>
                <a:cubicBezTo>
                  <a:pt x="68387" y="59354"/>
                  <a:pt x="68387" y="59354"/>
                  <a:pt x="68387" y="59354"/>
                </a:cubicBezTo>
                <a:cubicBezTo>
                  <a:pt x="48387" y="39354"/>
                  <a:pt x="48387" y="39354"/>
                  <a:pt x="48387" y="39354"/>
                </a:cubicBezTo>
                <a:cubicBezTo>
                  <a:pt x="47741" y="38709"/>
                  <a:pt x="47096" y="38709"/>
                  <a:pt x="46451" y="38709"/>
                </a:cubicBezTo>
                <a:cubicBezTo>
                  <a:pt x="45806" y="38709"/>
                  <a:pt x="44516" y="38709"/>
                  <a:pt x="44516" y="39354"/>
                </a:cubicBezTo>
                <a:cubicBezTo>
                  <a:pt x="44516" y="39354"/>
                  <a:pt x="44516" y="39354"/>
                  <a:pt x="44516" y="39354"/>
                </a:cubicBezTo>
                <a:cubicBezTo>
                  <a:pt x="22580" y="72258"/>
                  <a:pt x="22580" y="72258"/>
                  <a:pt x="22580" y="72258"/>
                </a:cubicBezTo>
                <a:cubicBezTo>
                  <a:pt x="22580" y="72258"/>
                  <a:pt x="22580" y="72258"/>
                  <a:pt x="22580" y="72258"/>
                </a:cubicBezTo>
                <a:cubicBezTo>
                  <a:pt x="21935" y="72903"/>
                  <a:pt x="21935" y="73548"/>
                  <a:pt x="21935" y="73548"/>
                </a:cubicBezTo>
                <a:cubicBezTo>
                  <a:pt x="21935" y="75483"/>
                  <a:pt x="23225" y="76774"/>
                  <a:pt x="24516" y="76774"/>
                </a:cubicBezTo>
                <a:close/>
                <a:moveTo>
                  <a:pt x="47096" y="45161"/>
                </a:moveTo>
                <a:cubicBezTo>
                  <a:pt x="66451" y="65161"/>
                  <a:pt x="66451" y="65161"/>
                  <a:pt x="66451" y="65161"/>
                </a:cubicBezTo>
                <a:cubicBezTo>
                  <a:pt x="67096" y="65161"/>
                  <a:pt x="67741" y="65806"/>
                  <a:pt x="68387" y="65806"/>
                </a:cubicBezTo>
                <a:cubicBezTo>
                  <a:pt x="69032" y="65806"/>
                  <a:pt x="69677" y="65161"/>
                  <a:pt x="70322" y="65161"/>
                </a:cubicBezTo>
                <a:cubicBezTo>
                  <a:pt x="78709" y="56129"/>
                  <a:pt x="78709" y="56129"/>
                  <a:pt x="78709" y="56129"/>
                </a:cubicBezTo>
                <a:cubicBezTo>
                  <a:pt x="90322" y="70967"/>
                  <a:pt x="90322" y="70967"/>
                  <a:pt x="90322" y="70967"/>
                </a:cubicBezTo>
                <a:cubicBezTo>
                  <a:pt x="29677" y="70967"/>
                  <a:pt x="29677" y="70967"/>
                  <a:pt x="29677" y="70967"/>
                </a:cubicBezTo>
                <a:lnTo>
                  <a:pt x="47096" y="45161"/>
                </a:lnTo>
                <a:close/>
              </a:path>
            </a:pathLst>
          </a:custGeom>
          <a:solidFill>
            <a:schemeClr val="accen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68" name="Google Shape;3168;p142"/>
          <p:cNvSpPr/>
          <p:nvPr/>
        </p:nvSpPr>
        <p:spPr>
          <a:xfrm rot="3596853">
            <a:off x="7004630" y="2196757"/>
            <a:ext cx="97046" cy="284812"/>
          </a:xfrm>
          <a:custGeom>
            <a:avLst/>
            <a:gdLst/>
            <a:ahLst/>
            <a:cxnLst/>
            <a:rect l="l" t="t" r="r" b="b"/>
            <a:pathLst>
              <a:path w="120000" h="120000" extrusionOk="0">
                <a:moveTo>
                  <a:pt x="118235" y="94838"/>
                </a:moveTo>
                <a:cubicBezTo>
                  <a:pt x="120000" y="94838"/>
                  <a:pt x="120000" y="94838"/>
                  <a:pt x="120000" y="94838"/>
                </a:cubicBezTo>
                <a:cubicBezTo>
                  <a:pt x="97058" y="54193"/>
                  <a:pt x="97058" y="54193"/>
                  <a:pt x="97058" y="54193"/>
                </a:cubicBezTo>
                <a:cubicBezTo>
                  <a:pt x="104117" y="54193"/>
                  <a:pt x="104117" y="54193"/>
                  <a:pt x="104117" y="54193"/>
                </a:cubicBezTo>
                <a:cubicBezTo>
                  <a:pt x="107647" y="54193"/>
                  <a:pt x="111176" y="53548"/>
                  <a:pt x="111176" y="51612"/>
                </a:cubicBezTo>
                <a:cubicBezTo>
                  <a:pt x="111176" y="50322"/>
                  <a:pt x="107647" y="49032"/>
                  <a:pt x="104117" y="49032"/>
                </a:cubicBezTo>
                <a:cubicBezTo>
                  <a:pt x="93529" y="49032"/>
                  <a:pt x="93529" y="49032"/>
                  <a:pt x="93529" y="49032"/>
                </a:cubicBezTo>
                <a:cubicBezTo>
                  <a:pt x="81176" y="26451"/>
                  <a:pt x="81176" y="26451"/>
                  <a:pt x="81176" y="26451"/>
                </a:cubicBezTo>
                <a:cubicBezTo>
                  <a:pt x="81176" y="26451"/>
                  <a:pt x="81176" y="26451"/>
                  <a:pt x="81176" y="26451"/>
                </a:cubicBezTo>
                <a:cubicBezTo>
                  <a:pt x="81176" y="26451"/>
                  <a:pt x="81176" y="26451"/>
                  <a:pt x="81176" y="26451"/>
                </a:cubicBezTo>
                <a:cubicBezTo>
                  <a:pt x="114705" y="16129"/>
                  <a:pt x="114705" y="16129"/>
                  <a:pt x="114705" y="16129"/>
                </a:cubicBezTo>
                <a:cubicBezTo>
                  <a:pt x="114705" y="16129"/>
                  <a:pt x="114705" y="16129"/>
                  <a:pt x="114705" y="16129"/>
                </a:cubicBezTo>
                <a:cubicBezTo>
                  <a:pt x="118235" y="15483"/>
                  <a:pt x="120000" y="14838"/>
                  <a:pt x="120000" y="13548"/>
                </a:cubicBezTo>
                <a:cubicBezTo>
                  <a:pt x="120000" y="5806"/>
                  <a:pt x="91764" y="0"/>
                  <a:pt x="60000" y="0"/>
                </a:cubicBezTo>
                <a:cubicBezTo>
                  <a:pt x="26470" y="0"/>
                  <a:pt x="0" y="5806"/>
                  <a:pt x="0" y="13548"/>
                </a:cubicBezTo>
                <a:cubicBezTo>
                  <a:pt x="0" y="14838"/>
                  <a:pt x="1764" y="15483"/>
                  <a:pt x="3529" y="16129"/>
                </a:cubicBezTo>
                <a:cubicBezTo>
                  <a:pt x="3529" y="16129"/>
                  <a:pt x="3529" y="16129"/>
                  <a:pt x="3529" y="16129"/>
                </a:cubicBezTo>
                <a:cubicBezTo>
                  <a:pt x="37058" y="26451"/>
                  <a:pt x="37058" y="26451"/>
                  <a:pt x="37058" y="26451"/>
                </a:cubicBezTo>
                <a:cubicBezTo>
                  <a:pt x="37058" y="26451"/>
                  <a:pt x="37058" y="26451"/>
                  <a:pt x="37058" y="26451"/>
                </a:cubicBezTo>
                <a:cubicBezTo>
                  <a:pt x="37058" y="26451"/>
                  <a:pt x="37058" y="26451"/>
                  <a:pt x="37058" y="26451"/>
                </a:cubicBezTo>
                <a:cubicBezTo>
                  <a:pt x="0" y="94838"/>
                  <a:pt x="0" y="94838"/>
                  <a:pt x="0" y="94838"/>
                </a:cubicBezTo>
                <a:cubicBezTo>
                  <a:pt x="0" y="94838"/>
                  <a:pt x="0" y="94838"/>
                  <a:pt x="0" y="94838"/>
                </a:cubicBezTo>
                <a:cubicBezTo>
                  <a:pt x="0" y="94838"/>
                  <a:pt x="0" y="94838"/>
                  <a:pt x="0" y="95483"/>
                </a:cubicBezTo>
                <a:cubicBezTo>
                  <a:pt x="0" y="96129"/>
                  <a:pt x="1764" y="96774"/>
                  <a:pt x="1764" y="96774"/>
                </a:cubicBezTo>
                <a:cubicBezTo>
                  <a:pt x="1764" y="96774"/>
                  <a:pt x="1764" y="96774"/>
                  <a:pt x="1764" y="96774"/>
                </a:cubicBezTo>
                <a:cubicBezTo>
                  <a:pt x="54705" y="118709"/>
                  <a:pt x="54705" y="118709"/>
                  <a:pt x="54705" y="118709"/>
                </a:cubicBezTo>
                <a:cubicBezTo>
                  <a:pt x="54705" y="118709"/>
                  <a:pt x="54705" y="118709"/>
                  <a:pt x="54705" y="118709"/>
                </a:cubicBezTo>
                <a:cubicBezTo>
                  <a:pt x="54705" y="119354"/>
                  <a:pt x="58235" y="120000"/>
                  <a:pt x="60000" y="120000"/>
                </a:cubicBezTo>
                <a:cubicBezTo>
                  <a:pt x="61764" y="120000"/>
                  <a:pt x="63529" y="119354"/>
                  <a:pt x="65294" y="118709"/>
                </a:cubicBezTo>
                <a:cubicBezTo>
                  <a:pt x="65294" y="118709"/>
                  <a:pt x="65294" y="118709"/>
                  <a:pt x="65294" y="118709"/>
                </a:cubicBezTo>
                <a:cubicBezTo>
                  <a:pt x="118235" y="96774"/>
                  <a:pt x="118235" y="96774"/>
                  <a:pt x="118235" y="96774"/>
                </a:cubicBezTo>
                <a:cubicBezTo>
                  <a:pt x="118235" y="96774"/>
                  <a:pt x="118235" y="96774"/>
                  <a:pt x="118235" y="96774"/>
                </a:cubicBezTo>
                <a:cubicBezTo>
                  <a:pt x="118235" y="96774"/>
                  <a:pt x="120000" y="96129"/>
                  <a:pt x="120000" y="95483"/>
                </a:cubicBezTo>
                <a:cubicBezTo>
                  <a:pt x="120000" y="94838"/>
                  <a:pt x="118235" y="94838"/>
                  <a:pt x="118235" y="94838"/>
                </a:cubicBezTo>
                <a:close/>
                <a:moveTo>
                  <a:pt x="15882" y="12258"/>
                </a:moveTo>
                <a:cubicBezTo>
                  <a:pt x="17647" y="8387"/>
                  <a:pt x="37058" y="5161"/>
                  <a:pt x="60000" y="5161"/>
                </a:cubicBezTo>
                <a:cubicBezTo>
                  <a:pt x="82941" y="5161"/>
                  <a:pt x="100588" y="8387"/>
                  <a:pt x="104117" y="12258"/>
                </a:cubicBezTo>
                <a:cubicBezTo>
                  <a:pt x="60000" y="26451"/>
                  <a:pt x="60000" y="26451"/>
                  <a:pt x="60000" y="26451"/>
                </a:cubicBezTo>
                <a:lnTo>
                  <a:pt x="15882" y="12258"/>
                </a:lnTo>
                <a:close/>
                <a:moveTo>
                  <a:pt x="60000" y="112903"/>
                </a:moveTo>
                <a:cubicBezTo>
                  <a:pt x="15882" y="94193"/>
                  <a:pt x="15882" y="94193"/>
                  <a:pt x="15882" y="94193"/>
                </a:cubicBezTo>
                <a:cubicBezTo>
                  <a:pt x="51176" y="30322"/>
                  <a:pt x="51176" y="30322"/>
                  <a:pt x="51176" y="30322"/>
                </a:cubicBezTo>
                <a:cubicBezTo>
                  <a:pt x="54705" y="31612"/>
                  <a:pt x="54705" y="31612"/>
                  <a:pt x="54705" y="31612"/>
                </a:cubicBezTo>
                <a:cubicBezTo>
                  <a:pt x="54705" y="31612"/>
                  <a:pt x="54705" y="32258"/>
                  <a:pt x="54705" y="32258"/>
                </a:cubicBezTo>
                <a:cubicBezTo>
                  <a:pt x="56470" y="32258"/>
                  <a:pt x="56470" y="32258"/>
                  <a:pt x="56470" y="32258"/>
                </a:cubicBezTo>
                <a:cubicBezTo>
                  <a:pt x="56470" y="32258"/>
                  <a:pt x="56470" y="32258"/>
                  <a:pt x="56470" y="32258"/>
                </a:cubicBezTo>
                <a:cubicBezTo>
                  <a:pt x="56470" y="32258"/>
                  <a:pt x="58235" y="32903"/>
                  <a:pt x="60000" y="32903"/>
                </a:cubicBezTo>
                <a:cubicBezTo>
                  <a:pt x="61764" y="32903"/>
                  <a:pt x="61764" y="32258"/>
                  <a:pt x="63529" y="32258"/>
                </a:cubicBezTo>
                <a:cubicBezTo>
                  <a:pt x="63529" y="32258"/>
                  <a:pt x="63529" y="32258"/>
                  <a:pt x="63529" y="32258"/>
                </a:cubicBezTo>
                <a:cubicBezTo>
                  <a:pt x="63529" y="32258"/>
                  <a:pt x="63529" y="32258"/>
                  <a:pt x="63529" y="32258"/>
                </a:cubicBezTo>
                <a:cubicBezTo>
                  <a:pt x="65294" y="32258"/>
                  <a:pt x="65294" y="31612"/>
                  <a:pt x="65294" y="31612"/>
                </a:cubicBezTo>
                <a:cubicBezTo>
                  <a:pt x="68823" y="30322"/>
                  <a:pt x="68823" y="30322"/>
                  <a:pt x="68823" y="30322"/>
                </a:cubicBezTo>
                <a:cubicBezTo>
                  <a:pt x="79411" y="49032"/>
                  <a:pt x="79411" y="49032"/>
                  <a:pt x="79411" y="49032"/>
                </a:cubicBezTo>
                <a:cubicBezTo>
                  <a:pt x="60000" y="49032"/>
                  <a:pt x="60000" y="49032"/>
                  <a:pt x="60000" y="49032"/>
                </a:cubicBezTo>
                <a:cubicBezTo>
                  <a:pt x="56470" y="49032"/>
                  <a:pt x="52941" y="50322"/>
                  <a:pt x="52941" y="51612"/>
                </a:cubicBezTo>
                <a:cubicBezTo>
                  <a:pt x="52941" y="53548"/>
                  <a:pt x="56470" y="54193"/>
                  <a:pt x="60000" y="54193"/>
                </a:cubicBezTo>
                <a:cubicBezTo>
                  <a:pt x="81176" y="54193"/>
                  <a:pt x="81176" y="54193"/>
                  <a:pt x="81176" y="54193"/>
                </a:cubicBezTo>
                <a:cubicBezTo>
                  <a:pt x="104117" y="94193"/>
                  <a:pt x="104117" y="94193"/>
                  <a:pt x="104117" y="94193"/>
                </a:cubicBezTo>
                <a:lnTo>
                  <a:pt x="60000" y="112903"/>
                </a:ln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69" name="Google Shape;3169;p142"/>
          <p:cNvSpPr/>
          <p:nvPr/>
        </p:nvSpPr>
        <p:spPr>
          <a:xfrm>
            <a:off x="7317478" y="2250388"/>
            <a:ext cx="283500" cy="284400"/>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29677" y="114193"/>
                  <a:pt x="5806" y="89677"/>
                  <a:pt x="5806" y="60000"/>
                </a:cubicBezTo>
                <a:cubicBezTo>
                  <a:pt x="5806" y="29677"/>
                  <a:pt x="29677" y="5161"/>
                  <a:pt x="60000" y="5161"/>
                </a:cubicBezTo>
                <a:cubicBezTo>
                  <a:pt x="90322" y="5161"/>
                  <a:pt x="114193" y="29677"/>
                  <a:pt x="114193" y="60000"/>
                </a:cubicBezTo>
                <a:cubicBezTo>
                  <a:pt x="114193" y="89677"/>
                  <a:pt x="90322" y="114193"/>
                  <a:pt x="60000" y="114193"/>
                </a:cubicBezTo>
                <a:close/>
                <a:moveTo>
                  <a:pt x="76129" y="32903"/>
                </a:moveTo>
                <a:cubicBezTo>
                  <a:pt x="43870" y="32903"/>
                  <a:pt x="43870" y="32903"/>
                  <a:pt x="43870" y="32903"/>
                </a:cubicBezTo>
                <a:cubicBezTo>
                  <a:pt x="37419" y="32903"/>
                  <a:pt x="32903" y="37419"/>
                  <a:pt x="32903" y="43225"/>
                </a:cubicBezTo>
                <a:cubicBezTo>
                  <a:pt x="32903" y="76129"/>
                  <a:pt x="32903" y="76129"/>
                  <a:pt x="32903" y="76129"/>
                </a:cubicBezTo>
                <a:cubicBezTo>
                  <a:pt x="32903" y="81935"/>
                  <a:pt x="37419" y="87096"/>
                  <a:pt x="43870" y="87096"/>
                </a:cubicBezTo>
                <a:cubicBezTo>
                  <a:pt x="76129" y="87096"/>
                  <a:pt x="76129" y="87096"/>
                  <a:pt x="76129" y="87096"/>
                </a:cubicBezTo>
                <a:cubicBezTo>
                  <a:pt x="82580" y="87096"/>
                  <a:pt x="87096" y="81935"/>
                  <a:pt x="87096" y="76129"/>
                </a:cubicBezTo>
                <a:cubicBezTo>
                  <a:pt x="87096" y="43225"/>
                  <a:pt x="87096" y="43225"/>
                  <a:pt x="87096" y="43225"/>
                </a:cubicBezTo>
                <a:cubicBezTo>
                  <a:pt x="87096" y="37419"/>
                  <a:pt x="82580" y="32903"/>
                  <a:pt x="76129" y="32903"/>
                </a:cubicBezTo>
                <a:close/>
                <a:moveTo>
                  <a:pt x="70967" y="40645"/>
                </a:moveTo>
                <a:cubicBezTo>
                  <a:pt x="78709" y="40645"/>
                  <a:pt x="78709" y="40645"/>
                  <a:pt x="78709" y="40645"/>
                </a:cubicBezTo>
                <a:cubicBezTo>
                  <a:pt x="78709" y="49032"/>
                  <a:pt x="78709" y="49032"/>
                  <a:pt x="78709" y="49032"/>
                </a:cubicBezTo>
                <a:cubicBezTo>
                  <a:pt x="70967" y="49032"/>
                  <a:pt x="70967" y="49032"/>
                  <a:pt x="70967" y="49032"/>
                </a:cubicBezTo>
                <a:lnTo>
                  <a:pt x="70967" y="40645"/>
                </a:lnTo>
                <a:close/>
                <a:moveTo>
                  <a:pt x="60000" y="49032"/>
                </a:moveTo>
                <a:cubicBezTo>
                  <a:pt x="65806" y="49032"/>
                  <a:pt x="70967" y="53548"/>
                  <a:pt x="70967" y="60000"/>
                </a:cubicBezTo>
                <a:cubicBezTo>
                  <a:pt x="70967" y="65806"/>
                  <a:pt x="65806" y="70967"/>
                  <a:pt x="60000" y="70967"/>
                </a:cubicBezTo>
                <a:cubicBezTo>
                  <a:pt x="54193" y="70967"/>
                  <a:pt x="49032" y="65806"/>
                  <a:pt x="49032" y="60000"/>
                </a:cubicBezTo>
                <a:cubicBezTo>
                  <a:pt x="49032" y="53548"/>
                  <a:pt x="54193" y="49032"/>
                  <a:pt x="60000" y="49032"/>
                </a:cubicBezTo>
                <a:close/>
                <a:moveTo>
                  <a:pt x="81935" y="76129"/>
                </a:moveTo>
                <a:cubicBezTo>
                  <a:pt x="81935" y="79354"/>
                  <a:pt x="79354" y="81290"/>
                  <a:pt x="76129" y="81290"/>
                </a:cubicBezTo>
                <a:cubicBezTo>
                  <a:pt x="43870" y="81290"/>
                  <a:pt x="43870" y="81290"/>
                  <a:pt x="43870" y="81290"/>
                </a:cubicBezTo>
                <a:cubicBezTo>
                  <a:pt x="40645" y="81290"/>
                  <a:pt x="38064" y="79354"/>
                  <a:pt x="38064" y="76129"/>
                </a:cubicBezTo>
                <a:cubicBezTo>
                  <a:pt x="38064" y="57419"/>
                  <a:pt x="38064" y="57419"/>
                  <a:pt x="38064" y="57419"/>
                </a:cubicBezTo>
                <a:cubicBezTo>
                  <a:pt x="43870" y="57419"/>
                  <a:pt x="43870" y="57419"/>
                  <a:pt x="43870" y="57419"/>
                </a:cubicBezTo>
                <a:cubicBezTo>
                  <a:pt x="43870" y="58064"/>
                  <a:pt x="43870" y="58709"/>
                  <a:pt x="43870" y="60000"/>
                </a:cubicBezTo>
                <a:cubicBezTo>
                  <a:pt x="43870" y="69032"/>
                  <a:pt x="50967" y="76129"/>
                  <a:pt x="60000" y="76129"/>
                </a:cubicBezTo>
                <a:cubicBezTo>
                  <a:pt x="69032" y="76129"/>
                  <a:pt x="76129" y="69032"/>
                  <a:pt x="76129" y="60000"/>
                </a:cubicBezTo>
                <a:cubicBezTo>
                  <a:pt x="76129" y="58709"/>
                  <a:pt x="76129" y="58064"/>
                  <a:pt x="76129" y="57419"/>
                </a:cubicBezTo>
                <a:cubicBezTo>
                  <a:pt x="81935" y="57419"/>
                  <a:pt x="81935" y="57419"/>
                  <a:pt x="81935" y="57419"/>
                </a:cubicBezTo>
                <a:lnTo>
                  <a:pt x="81935" y="76129"/>
                </a:lnTo>
                <a:close/>
              </a:path>
            </a:pathLst>
          </a:custGeom>
          <a:solidFill>
            <a:schemeClr val="accent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70" name="Google Shape;3170;p142"/>
          <p:cNvSpPr/>
          <p:nvPr/>
        </p:nvSpPr>
        <p:spPr>
          <a:xfrm>
            <a:off x="7262834" y="1784534"/>
            <a:ext cx="283500" cy="284400"/>
          </a:xfrm>
          <a:custGeom>
            <a:avLst/>
            <a:gdLst/>
            <a:ahLst/>
            <a:cxnLst/>
            <a:rect l="l" t="t" r="r" b="b"/>
            <a:pathLst>
              <a:path w="120000" h="120000" extrusionOk="0">
                <a:moveTo>
                  <a:pt x="46451" y="54193"/>
                </a:moveTo>
                <a:cubicBezTo>
                  <a:pt x="47096" y="50322"/>
                  <a:pt x="52903" y="45806"/>
                  <a:pt x="57419" y="43870"/>
                </a:cubicBezTo>
                <a:cubicBezTo>
                  <a:pt x="61935" y="42580"/>
                  <a:pt x="65806" y="41290"/>
                  <a:pt x="65161" y="38064"/>
                </a:cubicBezTo>
                <a:cubicBezTo>
                  <a:pt x="64516" y="34838"/>
                  <a:pt x="63225" y="32903"/>
                  <a:pt x="56774" y="32903"/>
                </a:cubicBezTo>
                <a:cubicBezTo>
                  <a:pt x="50322" y="32903"/>
                  <a:pt x="52903" y="41290"/>
                  <a:pt x="47741" y="36129"/>
                </a:cubicBezTo>
                <a:cubicBezTo>
                  <a:pt x="41935" y="30967"/>
                  <a:pt x="49032" y="32258"/>
                  <a:pt x="51612" y="30967"/>
                </a:cubicBezTo>
                <a:cubicBezTo>
                  <a:pt x="54193" y="30322"/>
                  <a:pt x="56774" y="25161"/>
                  <a:pt x="52258" y="24516"/>
                </a:cubicBezTo>
                <a:cubicBezTo>
                  <a:pt x="47096" y="24516"/>
                  <a:pt x="48387" y="27096"/>
                  <a:pt x="44516" y="25161"/>
                </a:cubicBezTo>
                <a:cubicBezTo>
                  <a:pt x="40645" y="23870"/>
                  <a:pt x="39354" y="30322"/>
                  <a:pt x="36774" y="29032"/>
                </a:cubicBezTo>
                <a:cubicBezTo>
                  <a:pt x="35483" y="29032"/>
                  <a:pt x="30967" y="25806"/>
                  <a:pt x="28387" y="22580"/>
                </a:cubicBezTo>
                <a:cubicBezTo>
                  <a:pt x="22580" y="27096"/>
                  <a:pt x="18064" y="33548"/>
                  <a:pt x="14838" y="40000"/>
                </a:cubicBezTo>
                <a:cubicBezTo>
                  <a:pt x="16129" y="49032"/>
                  <a:pt x="20645" y="54193"/>
                  <a:pt x="20645" y="54193"/>
                </a:cubicBezTo>
                <a:cubicBezTo>
                  <a:pt x="20645" y="54193"/>
                  <a:pt x="23225" y="60000"/>
                  <a:pt x="38709" y="67096"/>
                </a:cubicBezTo>
                <a:cubicBezTo>
                  <a:pt x="38709" y="67096"/>
                  <a:pt x="41935" y="67741"/>
                  <a:pt x="38064" y="63870"/>
                </a:cubicBezTo>
                <a:cubicBezTo>
                  <a:pt x="34838" y="60645"/>
                  <a:pt x="30967" y="56129"/>
                  <a:pt x="35483" y="54193"/>
                </a:cubicBezTo>
                <a:cubicBezTo>
                  <a:pt x="39354" y="52258"/>
                  <a:pt x="40645" y="52258"/>
                  <a:pt x="41935" y="56129"/>
                </a:cubicBezTo>
                <a:cubicBezTo>
                  <a:pt x="42580" y="60000"/>
                  <a:pt x="46451" y="58064"/>
                  <a:pt x="46451" y="54193"/>
                </a:cubicBezTo>
                <a:close/>
                <a:moveTo>
                  <a:pt x="66451" y="71612"/>
                </a:moveTo>
                <a:cubicBezTo>
                  <a:pt x="60645" y="67096"/>
                  <a:pt x="61290" y="64516"/>
                  <a:pt x="54193" y="64516"/>
                </a:cubicBezTo>
                <a:cubicBezTo>
                  <a:pt x="47096" y="64516"/>
                  <a:pt x="42580" y="66451"/>
                  <a:pt x="43870" y="76774"/>
                </a:cubicBezTo>
                <a:cubicBezTo>
                  <a:pt x="45806" y="87096"/>
                  <a:pt x="51612" y="81935"/>
                  <a:pt x="50967" y="90322"/>
                </a:cubicBezTo>
                <a:cubicBezTo>
                  <a:pt x="50322" y="98064"/>
                  <a:pt x="52258" y="99354"/>
                  <a:pt x="53548" y="101290"/>
                </a:cubicBezTo>
                <a:cubicBezTo>
                  <a:pt x="54838" y="103225"/>
                  <a:pt x="58064" y="109032"/>
                  <a:pt x="59354" y="101290"/>
                </a:cubicBezTo>
                <a:cubicBezTo>
                  <a:pt x="61290" y="93548"/>
                  <a:pt x="63870" y="89032"/>
                  <a:pt x="66451" y="85161"/>
                </a:cubicBezTo>
                <a:cubicBezTo>
                  <a:pt x="69677" y="81935"/>
                  <a:pt x="72258" y="76774"/>
                  <a:pt x="66451" y="71612"/>
                </a:cubicBezTo>
                <a:close/>
                <a:moveTo>
                  <a:pt x="60000" y="0"/>
                </a:moveTo>
                <a:cubicBezTo>
                  <a:pt x="26451" y="0"/>
                  <a:pt x="0" y="27096"/>
                  <a:pt x="0" y="60000"/>
                </a:cubicBezTo>
                <a:cubicBezTo>
                  <a:pt x="0" y="92903"/>
                  <a:pt x="26451" y="120000"/>
                  <a:pt x="60000" y="120000"/>
                </a:cubicBezTo>
                <a:cubicBezTo>
                  <a:pt x="92903" y="120000"/>
                  <a:pt x="120000" y="92903"/>
                  <a:pt x="120000" y="60000"/>
                </a:cubicBezTo>
                <a:cubicBezTo>
                  <a:pt x="120000" y="27096"/>
                  <a:pt x="92903" y="0"/>
                  <a:pt x="60000" y="0"/>
                </a:cubicBezTo>
                <a:close/>
                <a:moveTo>
                  <a:pt x="60000" y="114193"/>
                </a:moveTo>
                <a:cubicBezTo>
                  <a:pt x="29677" y="114193"/>
                  <a:pt x="5161" y="90322"/>
                  <a:pt x="5161" y="60000"/>
                </a:cubicBezTo>
                <a:cubicBezTo>
                  <a:pt x="5161" y="29677"/>
                  <a:pt x="29677" y="5806"/>
                  <a:pt x="60000" y="5806"/>
                </a:cubicBezTo>
                <a:cubicBezTo>
                  <a:pt x="89677" y="5806"/>
                  <a:pt x="114193" y="29677"/>
                  <a:pt x="114193" y="60000"/>
                </a:cubicBezTo>
                <a:cubicBezTo>
                  <a:pt x="114193" y="90322"/>
                  <a:pt x="89677" y="114193"/>
                  <a:pt x="60000" y="114193"/>
                </a:cubicBezTo>
                <a:close/>
                <a:moveTo>
                  <a:pt x="108387" y="55483"/>
                </a:moveTo>
                <a:cubicBezTo>
                  <a:pt x="108387" y="54838"/>
                  <a:pt x="108387" y="54193"/>
                  <a:pt x="108387" y="54193"/>
                </a:cubicBezTo>
                <a:cubicBezTo>
                  <a:pt x="108387" y="52903"/>
                  <a:pt x="108387" y="52258"/>
                  <a:pt x="107741" y="50967"/>
                </a:cubicBezTo>
                <a:cubicBezTo>
                  <a:pt x="107741" y="50322"/>
                  <a:pt x="107741" y="49677"/>
                  <a:pt x="107741" y="49677"/>
                </a:cubicBezTo>
                <a:cubicBezTo>
                  <a:pt x="107741" y="48387"/>
                  <a:pt x="107096" y="47096"/>
                  <a:pt x="107096" y="46451"/>
                </a:cubicBezTo>
                <a:cubicBezTo>
                  <a:pt x="106451" y="45806"/>
                  <a:pt x="106451" y="45806"/>
                  <a:pt x="106451" y="45161"/>
                </a:cubicBezTo>
                <a:cubicBezTo>
                  <a:pt x="105806" y="43870"/>
                  <a:pt x="105806" y="42580"/>
                  <a:pt x="105161" y="41290"/>
                </a:cubicBezTo>
                <a:cubicBezTo>
                  <a:pt x="105161" y="40645"/>
                  <a:pt x="104516" y="40000"/>
                  <a:pt x="104516" y="39354"/>
                </a:cubicBezTo>
                <a:cubicBezTo>
                  <a:pt x="103870" y="38709"/>
                  <a:pt x="103870" y="38064"/>
                  <a:pt x="103225" y="37419"/>
                </a:cubicBezTo>
                <a:cubicBezTo>
                  <a:pt x="103225" y="36774"/>
                  <a:pt x="102580" y="36129"/>
                  <a:pt x="101935" y="35483"/>
                </a:cubicBezTo>
                <a:cubicBezTo>
                  <a:pt x="101935" y="34838"/>
                  <a:pt x="101290" y="34193"/>
                  <a:pt x="101290" y="34193"/>
                </a:cubicBezTo>
                <a:cubicBezTo>
                  <a:pt x="100645" y="32903"/>
                  <a:pt x="100645" y="32258"/>
                  <a:pt x="100000" y="31612"/>
                </a:cubicBezTo>
                <a:cubicBezTo>
                  <a:pt x="99354" y="31612"/>
                  <a:pt x="99354" y="30967"/>
                  <a:pt x="99354" y="30967"/>
                </a:cubicBezTo>
                <a:cubicBezTo>
                  <a:pt x="97419" y="28387"/>
                  <a:pt x="94838" y="25806"/>
                  <a:pt x="92903" y="23870"/>
                </a:cubicBezTo>
                <a:cubicBezTo>
                  <a:pt x="92258" y="23870"/>
                  <a:pt x="92258" y="23225"/>
                  <a:pt x="92258" y="23225"/>
                </a:cubicBezTo>
                <a:cubicBezTo>
                  <a:pt x="91612" y="22580"/>
                  <a:pt x="90322" y="21935"/>
                  <a:pt x="89677" y="21290"/>
                </a:cubicBezTo>
                <a:cubicBezTo>
                  <a:pt x="89677" y="21290"/>
                  <a:pt x="89677" y="21290"/>
                  <a:pt x="89677" y="21290"/>
                </a:cubicBezTo>
                <a:cubicBezTo>
                  <a:pt x="85806" y="18064"/>
                  <a:pt x="81290" y="15483"/>
                  <a:pt x="76774" y="14193"/>
                </a:cubicBezTo>
                <a:cubicBezTo>
                  <a:pt x="75483" y="16129"/>
                  <a:pt x="74193" y="19354"/>
                  <a:pt x="72258" y="20000"/>
                </a:cubicBezTo>
                <a:cubicBezTo>
                  <a:pt x="69677" y="21290"/>
                  <a:pt x="70322" y="27096"/>
                  <a:pt x="74838" y="26451"/>
                </a:cubicBezTo>
                <a:cubicBezTo>
                  <a:pt x="74838" y="26451"/>
                  <a:pt x="73548" y="27741"/>
                  <a:pt x="74838" y="32258"/>
                </a:cubicBezTo>
                <a:cubicBezTo>
                  <a:pt x="76129" y="37419"/>
                  <a:pt x="78064" y="38709"/>
                  <a:pt x="85161" y="36129"/>
                </a:cubicBezTo>
                <a:cubicBezTo>
                  <a:pt x="87741" y="34838"/>
                  <a:pt x="90322" y="35483"/>
                  <a:pt x="89677" y="38064"/>
                </a:cubicBezTo>
                <a:cubicBezTo>
                  <a:pt x="89032" y="44516"/>
                  <a:pt x="84516" y="44516"/>
                  <a:pt x="87741" y="54193"/>
                </a:cubicBezTo>
                <a:cubicBezTo>
                  <a:pt x="90322" y="60645"/>
                  <a:pt x="95483" y="62580"/>
                  <a:pt x="97419" y="67741"/>
                </a:cubicBezTo>
                <a:cubicBezTo>
                  <a:pt x="98709" y="70322"/>
                  <a:pt x="103225" y="72903"/>
                  <a:pt x="106451" y="74193"/>
                </a:cubicBezTo>
                <a:cubicBezTo>
                  <a:pt x="107096" y="72903"/>
                  <a:pt x="107096" y="71612"/>
                  <a:pt x="107741" y="70322"/>
                </a:cubicBezTo>
                <a:cubicBezTo>
                  <a:pt x="107741" y="69677"/>
                  <a:pt x="107741" y="69677"/>
                  <a:pt x="107741" y="69032"/>
                </a:cubicBezTo>
                <a:cubicBezTo>
                  <a:pt x="108387" y="67741"/>
                  <a:pt x="108387" y="67096"/>
                  <a:pt x="108387" y="65806"/>
                </a:cubicBezTo>
                <a:cubicBezTo>
                  <a:pt x="108387" y="65161"/>
                  <a:pt x="108387" y="65161"/>
                  <a:pt x="108387" y="64516"/>
                </a:cubicBezTo>
                <a:cubicBezTo>
                  <a:pt x="109032" y="63225"/>
                  <a:pt x="109032" y="61290"/>
                  <a:pt x="109032" y="60000"/>
                </a:cubicBezTo>
                <a:cubicBezTo>
                  <a:pt x="109032" y="58709"/>
                  <a:pt x="109032" y="56774"/>
                  <a:pt x="108387" y="55483"/>
                </a:cubicBezTo>
                <a:close/>
                <a:moveTo>
                  <a:pt x="90322" y="71612"/>
                </a:moveTo>
                <a:cubicBezTo>
                  <a:pt x="88387" y="72903"/>
                  <a:pt x="88387" y="75483"/>
                  <a:pt x="89677" y="76774"/>
                </a:cubicBezTo>
                <a:cubicBezTo>
                  <a:pt x="91612" y="78064"/>
                  <a:pt x="94838" y="80000"/>
                  <a:pt x="95483" y="76774"/>
                </a:cubicBezTo>
                <a:cubicBezTo>
                  <a:pt x="96774" y="73548"/>
                  <a:pt x="92258" y="70322"/>
                  <a:pt x="90322" y="71612"/>
                </a:cubicBez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71" name="Google Shape;3171;p142"/>
          <p:cNvSpPr/>
          <p:nvPr/>
        </p:nvSpPr>
        <p:spPr>
          <a:xfrm rot="3084580">
            <a:off x="7855656" y="3579966"/>
            <a:ext cx="231825" cy="282425"/>
          </a:xfrm>
          <a:custGeom>
            <a:avLst/>
            <a:gdLst/>
            <a:ahLst/>
            <a:cxnLst/>
            <a:rect l="l" t="t" r="r" b="b"/>
            <a:pathLst>
              <a:path w="120000" h="120000" extrusionOk="0">
                <a:moveTo>
                  <a:pt x="33157" y="60324"/>
                </a:moveTo>
                <a:cubicBezTo>
                  <a:pt x="29210" y="60324"/>
                  <a:pt x="26842" y="62270"/>
                  <a:pt x="26842" y="65513"/>
                </a:cubicBezTo>
                <a:cubicBezTo>
                  <a:pt x="26842" y="68756"/>
                  <a:pt x="29210" y="70702"/>
                  <a:pt x="33157" y="70702"/>
                </a:cubicBezTo>
                <a:cubicBezTo>
                  <a:pt x="37105" y="70702"/>
                  <a:pt x="40263" y="68756"/>
                  <a:pt x="40263" y="65513"/>
                </a:cubicBezTo>
                <a:cubicBezTo>
                  <a:pt x="40263" y="62270"/>
                  <a:pt x="37105" y="60324"/>
                  <a:pt x="33157" y="60324"/>
                </a:cubicBezTo>
                <a:close/>
                <a:moveTo>
                  <a:pt x="30000" y="92756"/>
                </a:moveTo>
                <a:cubicBezTo>
                  <a:pt x="28421" y="92756"/>
                  <a:pt x="26842" y="94054"/>
                  <a:pt x="26842" y="95351"/>
                </a:cubicBezTo>
                <a:cubicBezTo>
                  <a:pt x="26842" y="97297"/>
                  <a:pt x="28421" y="98594"/>
                  <a:pt x="30000" y="98594"/>
                </a:cubicBezTo>
                <a:cubicBezTo>
                  <a:pt x="31578" y="98594"/>
                  <a:pt x="33157" y="97297"/>
                  <a:pt x="33157" y="95351"/>
                </a:cubicBezTo>
                <a:cubicBezTo>
                  <a:pt x="33157" y="94054"/>
                  <a:pt x="31578" y="92756"/>
                  <a:pt x="30000" y="92756"/>
                </a:cubicBezTo>
                <a:close/>
                <a:moveTo>
                  <a:pt x="93157" y="16216"/>
                </a:moveTo>
                <a:cubicBezTo>
                  <a:pt x="99473" y="16216"/>
                  <a:pt x="99473" y="16216"/>
                  <a:pt x="99473" y="16216"/>
                </a:cubicBezTo>
                <a:cubicBezTo>
                  <a:pt x="103421" y="16216"/>
                  <a:pt x="106578" y="13621"/>
                  <a:pt x="106578" y="11027"/>
                </a:cubicBezTo>
                <a:cubicBezTo>
                  <a:pt x="106578" y="5189"/>
                  <a:pt x="106578" y="5189"/>
                  <a:pt x="106578" y="5189"/>
                </a:cubicBezTo>
                <a:cubicBezTo>
                  <a:pt x="106578" y="2594"/>
                  <a:pt x="103421" y="0"/>
                  <a:pt x="99473" y="0"/>
                </a:cubicBezTo>
                <a:cubicBezTo>
                  <a:pt x="19736" y="0"/>
                  <a:pt x="19736" y="0"/>
                  <a:pt x="19736" y="0"/>
                </a:cubicBezTo>
                <a:cubicBezTo>
                  <a:pt x="16578" y="0"/>
                  <a:pt x="13421" y="2594"/>
                  <a:pt x="13421" y="5189"/>
                </a:cubicBezTo>
                <a:cubicBezTo>
                  <a:pt x="13421" y="11027"/>
                  <a:pt x="13421" y="11027"/>
                  <a:pt x="13421" y="11027"/>
                </a:cubicBezTo>
                <a:cubicBezTo>
                  <a:pt x="13421" y="13621"/>
                  <a:pt x="16578" y="16216"/>
                  <a:pt x="19736" y="16216"/>
                </a:cubicBezTo>
                <a:cubicBezTo>
                  <a:pt x="26052" y="16216"/>
                  <a:pt x="26052" y="16216"/>
                  <a:pt x="26052" y="16216"/>
                </a:cubicBezTo>
                <a:cubicBezTo>
                  <a:pt x="23684" y="49945"/>
                  <a:pt x="0" y="56432"/>
                  <a:pt x="0" y="87567"/>
                </a:cubicBezTo>
                <a:cubicBezTo>
                  <a:pt x="0" y="105729"/>
                  <a:pt x="18157" y="120000"/>
                  <a:pt x="40263" y="120000"/>
                </a:cubicBezTo>
                <a:cubicBezTo>
                  <a:pt x="79736" y="120000"/>
                  <a:pt x="79736" y="120000"/>
                  <a:pt x="79736" y="120000"/>
                </a:cubicBezTo>
                <a:cubicBezTo>
                  <a:pt x="101842" y="120000"/>
                  <a:pt x="120000" y="105729"/>
                  <a:pt x="120000" y="87567"/>
                </a:cubicBezTo>
                <a:cubicBezTo>
                  <a:pt x="120000" y="56432"/>
                  <a:pt x="95526" y="49945"/>
                  <a:pt x="93157" y="16216"/>
                </a:cubicBezTo>
                <a:close/>
                <a:moveTo>
                  <a:pt x="19736" y="11027"/>
                </a:moveTo>
                <a:cubicBezTo>
                  <a:pt x="19736" y="5189"/>
                  <a:pt x="19736" y="5189"/>
                  <a:pt x="19736" y="5189"/>
                </a:cubicBezTo>
                <a:cubicBezTo>
                  <a:pt x="99473" y="5189"/>
                  <a:pt x="99473" y="5189"/>
                  <a:pt x="99473" y="5189"/>
                </a:cubicBezTo>
                <a:cubicBezTo>
                  <a:pt x="99473" y="11027"/>
                  <a:pt x="99473" y="11027"/>
                  <a:pt x="99473" y="11027"/>
                </a:cubicBezTo>
                <a:lnTo>
                  <a:pt x="19736" y="11027"/>
                </a:lnTo>
                <a:close/>
                <a:moveTo>
                  <a:pt x="33157" y="16216"/>
                </a:moveTo>
                <a:cubicBezTo>
                  <a:pt x="86842" y="16216"/>
                  <a:pt x="86842" y="16216"/>
                  <a:pt x="86842" y="16216"/>
                </a:cubicBezTo>
                <a:cubicBezTo>
                  <a:pt x="87631" y="28540"/>
                  <a:pt x="90789" y="37621"/>
                  <a:pt x="95526" y="44756"/>
                </a:cubicBezTo>
                <a:cubicBezTo>
                  <a:pt x="90000" y="48000"/>
                  <a:pt x="75000" y="57081"/>
                  <a:pt x="57631" y="48648"/>
                </a:cubicBezTo>
                <a:cubicBezTo>
                  <a:pt x="44210" y="42162"/>
                  <a:pt x="32368" y="42810"/>
                  <a:pt x="25263" y="44108"/>
                </a:cubicBezTo>
                <a:cubicBezTo>
                  <a:pt x="29210" y="36324"/>
                  <a:pt x="32368" y="27891"/>
                  <a:pt x="33157" y="16216"/>
                </a:cubicBezTo>
                <a:close/>
                <a:moveTo>
                  <a:pt x="79736" y="114810"/>
                </a:moveTo>
                <a:cubicBezTo>
                  <a:pt x="40263" y="114810"/>
                  <a:pt x="40263" y="114810"/>
                  <a:pt x="40263" y="114810"/>
                </a:cubicBezTo>
                <a:cubicBezTo>
                  <a:pt x="21315" y="114810"/>
                  <a:pt x="6315" y="102486"/>
                  <a:pt x="6315" y="87567"/>
                </a:cubicBezTo>
                <a:cubicBezTo>
                  <a:pt x="6315" y="73297"/>
                  <a:pt x="11842" y="64864"/>
                  <a:pt x="18157" y="55135"/>
                </a:cubicBezTo>
                <a:cubicBezTo>
                  <a:pt x="18947" y="53837"/>
                  <a:pt x="19736" y="51891"/>
                  <a:pt x="21315" y="50594"/>
                </a:cubicBezTo>
                <a:cubicBezTo>
                  <a:pt x="21315" y="50594"/>
                  <a:pt x="35526" y="44756"/>
                  <a:pt x="54473" y="53189"/>
                </a:cubicBezTo>
                <a:cubicBezTo>
                  <a:pt x="60789" y="56432"/>
                  <a:pt x="67105" y="57729"/>
                  <a:pt x="72631" y="57729"/>
                </a:cubicBezTo>
                <a:cubicBezTo>
                  <a:pt x="83684" y="57729"/>
                  <a:pt x="93157" y="53189"/>
                  <a:pt x="97894" y="49945"/>
                </a:cubicBezTo>
                <a:cubicBezTo>
                  <a:pt x="99473" y="51891"/>
                  <a:pt x="100263" y="53189"/>
                  <a:pt x="101052" y="55135"/>
                </a:cubicBezTo>
                <a:cubicBezTo>
                  <a:pt x="107368" y="64864"/>
                  <a:pt x="112894" y="73297"/>
                  <a:pt x="112894" y="87567"/>
                </a:cubicBezTo>
                <a:cubicBezTo>
                  <a:pt x="112894" y="102486"/>
                  <a:pt x="97894" y="114810"/>
                  <a:pt x="79736" y="114810"/>
                </a:cubicBezTo>
                <a:close/>
                <a:moveTo>
                  <a:pt x="56842" y="76540"/>
                </a:moveTo>
                <a:cubicBezTo>
                  <a:pt x="51315" y="76540"/>
                  <a:pt x="46578" y="80432"/>
                  <a:pt x="46578" y="84972"/>
                </a:cubicBezTo>
                <a:cubicBezTo>
                  <a:pt x="46578" y="89513"/>
                  <a:pt x="51315" y="92756"/>
                  <a:pt x="56842" y="92756"/>
                </a:cubicBezTo>
                <a:cubicBezTo>
                  <a:pt x="62368" y="92756"/>
                  <a:pt x="66315" y="89513"/>
                  <a:pt x="66315" y="84972"/>
                </a:cubicBezTo>
                <a:cubicBezTo>
                  <a:pt x="66315" y="80432"/>
                  <a:pt x="62368" y="76540"/>
                  <a:pt x="56842" y="76540"/>
                </a:cubicBezTo>
                <a:close/>
                <a:moveTo>
                  <a:pt x="56842" y="87567"/>
                </a:moveTo>
                <a:cubicBezTo>
                  <a:pt x="54473" y="87567"/>
                  <a:pt x="52894" y="86270"/>
                  <a:pt x="52894" y="84972"/>
                </a:cubicBezTo>
                <a:cubicBezTo>
                  <a:pt x="52894" y="83027"/>
                  <a:pt x="54473" y="81729"/>
                  <a:pt x="56842" y="81729"/>
                </a:cubicBezTo>
                <a:cubicBezTo>
                  <a:pt x="58421" y="81729"/>
                  <a:pt x="60000" y="83027"/>
                  <a:pt x="60000" y="84972"/>
                </a:cubicBezTo>
                <a:cubicBezTo>
                  <a:pt x="60000" y="86270"/>
                  <a:pt x="58421" y="87567"/>
                  <a:pt x="56842" y="87567"/>
                </a:cubicBezTo>
                <a:close/>
                <a:moveTo>
                  <a:pt x="86842" y="76540"/>
                </a:moveTo>
                <a:cubicBezTo>
                  <a:pt x="82894" y="76540"/>
                  <a:pt x="79736" y="79135"/>
                  <a:pt x="79736" y="81729"/>
                </a:cubicBezTo>
                <a:cubicBezTo>
                  <a:pt x="79736" y="84972"/>
                  <a:pt x="82894" y="87567"/>
                  <a:pt x="86842" y="87567"/>
                </a:cubicBezTo>
                <a:cubicBezTo>
                  <a:pt x="90000" y="87567"/>
                  <a:pt x="93157" y="84972"/>
                  <a:pt x="93157" y="81729"/>
                </a:cubicBezTo>
                <a:cubicBezTo>
                  <a:pt x="93157" y="79135"/>
                  <a:pt x="90000" y="76540"/>
                  <a:pt x="86842" y="76540"/>
                </a:cubicBezTo>
                <a:close/>
                <a:moveTo>
                  <a:pt x="96315" y="65513"/>
                </a:moveTo>
                <a:cubicBezTo>
                  <a:pt x="94736" y="65513"/>
                  <a:pt x="93157" y="66810"/>
                  <a:pt x="93157" y="68108"/>
                </a:cubicBezTo>
                <a:cubicBezTo>
                  <a:pt x="93157" y="70054"/>
                  <a:pt x="94736" y="70702"/>
                  <a:pt x="96315" y="70702"/>
                </a:cubicBezTo>
                <a:cubicBezTo>
                  <a:pt x="98684" y="70702"/>
                  <a:pt x="99473" y="70054"/>
                  <a:pt x="99473" y="68108"/>
                </a:cubicBezTo>
                <a:cubicBezTo>
                  <a:pt x="99473" y="66810"/>
                  <a:pt x="98684" y="65513"/>
                  <a:pt x="96315" y="65513"/>
                </a:cubicBezTo>
                <a:close/>
                <a:moveTo>
                  <a:pt x="76578" y="103783"/>
                </a:moveTo>
                <a:cubicBezTo>
                  <a:pt x="75000" y="103783"/>
                  <a:pt x="73421" y="105081"/>
                  <a:pt x="73421" y="106378"/>
                </a:cubicBezTo>
                <a:cubicBezTo>
                  <a:pt x="73421" y="108324"/>
                  <a:pt x="75000" y="109621"/>
                  <a:pt x="76578" y="109621"/>
                </a:cubicBezTo>
                <a:cubicBezTo>
                  <a:pt x="78157" y="109621"/>
                  <a:pt x="79736" y="108324"/>
                  <a:pt x="79736" y="106378"/>
                </a:cubicBezTo>
                <a:cubicBezTo>
                  <a:pt x="79736" y="105081"/>
                  <a:pt x="78157" y="103783"/>
                  <a:pt x="76578" y="103783"/>
                </a:cubicBezTo>
                <a:close/>
              </a:path>
            </a:pathLst>
          </a:custGeom>
          <a:solidFill>
            <a:schemeClr val="accent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72" name="Google Shape;3172;p142"/>
          <p:cNvSpPr/>
          <p:nvPr/>
        </p:nvSpPr>
        <p:spPr>
          <a:xfrm>
            <a:off x="7789050" y="4103637"/>
            <a:ext cx="284700" cy="282300"/>
          </a:xfrm>
          <a:custGeom>
            <a:avLst/>
            <a:gdLst/>
            <a:ahLst/>
            <a:cxnLst/>
            <a:rect l="l" t="t" r="r" b="b"/>
            <a:pathLst>
              <a:path w="120000" h="120000" extrusionOk="0">
                <a:moveTo>
                  <a:pt x="101290" y="103135"/>
                </a:moveTo>
                <a:cubicBezTo>
                  <a:pt x="112903" y="92756"/>
                  <a:pt x="120000" y="77189"/>
                  <a:pt x="120000" y="60324"/>
                </a:cubicBezTo>
                <a:cubicBezTo>
                  <a:pt x="120000" y="26594"/>
                  <a:pt x="92903" y="0"/>
                  <a:pt x="60000" y="0"/>
                </a:cubicBezTo>
                <a:cubicBezTo>
                  <a:pt x="27096" y="0"/>
                  <a:pt x="0" y="26594"/>
                  <a:pt x="0" y="60324"/>
                </a:cubicBezTo>
                <a:cubicBezTo>
                  <a:pt x="0" y="77189"/>
                  <a:pt x="7096" y="92756"/>
                  <a:pt x="18709" y="103135"/>
                </a:cubicBezTo>
                <a:cubicBezTo>
                  <a:pt x="11612" y="115459"/>
                  <a:pt x="11612" y="115459"/>
                  <a:pt x="11612" y="115459"/>
                </a:cubicBezTo>
                <a:cubicBezTo>
                  <a:pt x="11612" y="116108"/>
                  <a:pt x="10967" y="116756"/>
                  <a:pt x="10967" y="117405"/>
                </a:cubicBezTo>
                <a:cubicBezTo>
                  <a:pt x="10967" y="118702"/>
                  <a:pt x="12258" y="120000"/>
                  <a:pt x="13548" y="120000"/>
                </a:cubicBezTo>
                <a:cubicBezTo>
                  <a:pt x="14193" y="120000"/>
                  <a:pt x="15483" y="120000"/>
                  <a:pt x="15483" y="119351"/>
                </a:cubicBezTo>
                <a:cubicBezTo>
                  <a:pt x="16129" y="119351"/>
                  <a:pt x="16129" y="118702"/>
                  <a:pt x="16129" y="118054"/>
                </a:cubicBezTo>
                <a:cubicBezTo>
                  <a:pt x="22580" y="107027"/>
                  <a:pt x="22580" y="107027"/>
                  <a:pt x="22580" y="107027"/>
                </a:cubicBezTo>
                <a:cubicBezTo>
                  <a:pt x="32903" y="115459"/>
                  <a:pt x="45806" y="120000"/>
                  <a:pt x="60000" y="120000"/>
                </a:cubicBezTo>
                <a:cubicBezTo>
                  <a:pt x="74193" y="120000"/>
                  <a:pt x="87096" y="115459"/>
                  <a:pt x="97419" y="107027"/>
                </a:cubicBezTo>
                <a:cubicBezTo>
                  <a:pt x="103870" y="118054"/>
                  <a:pt x="103870" y="118054"/>
                  <a:pt x="103870" y="118054"/>
                </a:cubicBezTo>
                <a:cubicBezTo>
                  <a:pt x="103870" y="119351"/>
                  <a:pt x="105161" y="120000"/>
                  <a:pt x="106451" y="120000"/>
                </a:cubicBezTo>
                <a:cubicBezTo>
                  <a:pt x="107741" y="120000"/>
                  <a:pt x="109032" y="118702"/>
                  <a:pt x="109032" y="117405"/>
                </a:cubicBezTo>
                <a:cubicBezTo>
                  <a:pt x="109032" y="116756"/>
                  <a:pt x="108387" y="116108"/>
                  <a:pt x="108387" y="115459"/>
                </a:cubicBezTo>
                <a:lnTo>
                  <a:pt x="101290" y="103135"/>
                </a:lnTo>
                <a:close/>
                <a:moveTo>
                  <a:pt x="60000" y="114810"/>
                </a:moveTo>
                <a:cubicBezTo>
                  <a:pt x="29677" y="114810"/>
                  <a:pt x="5806" y="90162"/>
                  <a:pt x="5806" y="60324"/>
                </a:cubicBezTo>
                <a:cubicBezTo>
                  <a:pt x="5806" y="29837"/>
                  <a:pt x="29677" y="5189"/>
                  <a:pt x="60000" y="5189"/>
                </a:cubicBezTo>
                <a:cubicBezTo>
                  <a:pt x="90322" y="5189"/>
                  <a:pt x="114193" y="29837"/>
                  <a:pt x="114193" y="60324"/>
                </a:cubicBezTo>
                <a:cubicBezTo>
                  <a:pt x="114193" y="90162"/>
                  <a:pt x="90322" y="114810"/>
                  <a:pt x="60000" y="114810"/>
                </a:cubicBezTo>
                <a:close/>
                <a:moveTo>
                  <a:pt x="60000" y="22054"/>
                </a:moveTo>
                <a:cubicBezTo>
                  <a:pt x="38709" y="22054"/>
                  <a:pt x="21935" y="38918"/>
                  <a:pt x="21935" y="60324"/>
                </a:cubicBezTo>
                <a:cubicBezTo>
                  <a:pt x="21935" y="81081"/>
                  <a:pt x="38709" y="98594"/>
                  <a:pt x="60000" y="98594"/>
                </a:cubicBezTo>
                <a:cubicBezTo>
                  <a:pt x="81290" y="98594"/>
                  <a:pt x="98064" y="81081"/>
                  <a:pt x="98064" y="60324"/>
                </a:cubicBezTo>
                <a:cubicBezTo>
                  <a:pt x="98064" y="38918"/>
                  <a:pt x="81290" y="22054"/>
                  <a:pt x="60000" y="22054"/>
                </a:cubicBezTo>
                <a:close/>
                <a:moveTo>
                  <a:pt x="60000" y="92756"/>
                </a:moveTo>
                <a:cubicBezTo>
                  <a:pt x="41935" y="92756"/>
                  <a:pt x="27096" y="78486"/>
                  <a:pt x="27096" y="60324"/>
                </a:cubicBezTo>
                <a:cubicBezTo>
                  <a:pt x="27096" y="42162"/>
                  <a:pt x="41935" y="27243"/>
                  <a:pt x="60000" y="27243"/>
                </a:cubicBezTo>
                <a:cubicBezTo>
                  <a:pt x="78064" y="27243"/>
                  <a:pt x="92903" y="42162"/>
                  <a:pt x="92903" y="60324"/>
                </a:cubicBezTo>
                <a:cubicBezTo>
                  <a:pt x="92903" y="78486"/>
                  <a:pt x="78064" y="92756"/>
                  <a:pt x="60000" y="92756"/>
                </a:cubicBezTo>
                <a:close/>
                <a:moveTo>
                  <a:pt x="60000" y="43459"/>
                </a:moveTo>
                <a:cubicBezTo>
                  <a:pt x="50967" y="43459"/>
                  <a:pt x="43870" y="51243"/>
                  <a:pt x="43870" y="60324"/>
                </a:cubicBezTo>
                <a:cubicBezTo>
                  <a:pt x="43870" y="69405"/>
                  <a:pt x="50967" y="76540"/>
                  <a:pt x="60000" y="76540"/>
                </a:cubicBezTo>
                <a:cubicBezTo>
                  <a:pt x="69032" y="76540"/>
                  <a:pt x="76129" y="69405"/>
                  <a:pt x="76129" y="60324"/>
                </a:cubicBezTo>
                <a:cubicBezTo>
                  <a:pt x="76129" y="51243"/>
                  <a:pt x="69032" y="43459"/>
                  <a:pt x="60000" y="43459"/>
                </a:cubicBezTo>
                <a:close/>
                <a:moveTo>
                  <a:pt x="60000" y="70702"/>
                </a:moveTo>
                <a:cubicBezTo>
                  <a:pt x="54193" y="70702"/>
                  <a:pt x="49032" y="66162"/>
                  <a:pt x="49032" y="60324"/>
                </a:cubicBezTo>
                <a:cubicBezTo>
                  <a:pt x="49032" y="53837"/>
                  <a:pt x="54193" y="49297"/>
                  <a:pt x="60000" y="49297"/>
                </a:cubicBezTo>
                <a:cubicBezTo>
                  <a:pt x="65806" y="49297"/>
                  <a:pt x="70967" y="53837"/>
                  <a:pt x="70967" y="60324"/>
                </a:cubicBezTo>
                <a:cubicBezTo>
                  <a:pt x="70967" y="66162"/>
                  <a:pt x="65806" y="70702"/>
                  <a:pt x="60000" y="70702"/>
                </a:cubicBez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73" name="Google Shape;3173;p142"/>
          <p:cNvSpPr/>
          <p:nvPr/>
        </p:nvSpPr>
        <p:spPr>
          <a:xfrm rot="2374429">
            <a:off x="7740712" y="2594437"/>
            <a:ext cx="284897" cy="282977"/>
          </a:xfrm>
          <a:custGeom>
            <a:avLst/>
            <a:gdLst/>
            <a:ahLst/>
            <a:cxnLst/>
            <a:rect l="l" t="t" r="r" b="b"/>
            <a:pathLst>
              <a:path w="120000" h="120000" extrusionOk="0">
                <a:moveTo>
                  <a:pt x="65806" y="32432"/>
                </a:moveTo>
                <a:cubicBezTo>
                  <a:pt x="67096" y="32432"/>
                  <a:pt x="68387" y="31783"/>
                  <a:pt x="68387" y="29837"/>
                </a:cubicBezTo>
                <a:cubicBezTo>
                  <a:pt x="68387" y="13621"/>
                  <a:pt x="68387" y="13621"/>
                  <a:pt x="68387" y="13621"/>
                </a:cubicBezTo>
                <a:cubicBezTo>
                  <a:pt x="68387" y="12324"/>
                  <a:pt x="67096" y="11027"/>
                  <a:pt x="65806" y="11027"/>
                </a:cubicBezTo>
                <a:cubicBezTo>
                  <a:pt x="63870" y="11027"/>
                  <a:pt x="62580" y="12324"/>
                  <a:pt x="62580" y="13621"/>
                </a:cubicBezTo>
                <a:cubicBezTo>
                  <a:pt x="62580" y="29837"/>
                  <a:pt x="62580" y="29837"/>
                  <a:pt x="62580" y="29837"/>
                </a:cubicBezTo>
                <a:cubicBezTo>
                  <a:pt x="62580" y="31783"/>
                  <a:pt x="63870" y="32432"/>
                  <a:pt x="65806" y="32432"/>
                </a:cubicBezTo>
                <a:close/>
                <a:moveTo>
                  <a:pt x="103870" y="57081"/>
                </a:moveTo>
                <a:cubicBezTo>
                  <a:pt x="98064" y="57081"/>
                  <a:pt x="98064" y="57081"/>
                  <a:pt x="98064" y="57081"/>
                </a:cubicBezTo>
                <a:cubicBezTo>
                  <a:pt x="98064" y="49297"/>
                  <a:pt x="98064" y="49297"/>
                  <a:pt x="98064" y="49297"/>
                </a:cubicBezTo>
                <a:cubicBezTo>
                  <a:pt x="98064" y="46054"/>
                  <a:pt x="95483" y="43459"/>
                  <a:pt x="92903" y="43459"/>
                </a:cubicBezTo>
                <a:cubicBezTo>
                  <a:pt x="5806" y="43459"/>
                  <a:pt x="5806" y="43459"/>
                  <a:pt x="5806" y="43459"/>
                </a:cubicBezTo>
                <a:cubicBezTo>
                  <a:pt x="2580" y="43459"/>
                  <a:pt x="0" y="46054"/>
                  <a:pt x="0" y="49297"/>
                </a:cubicBezTo>
                <a:cubicBezTo>
                  <a:pt x="0" y="81729"/>
                  <a:pt x="0" y="81729"/>
                  <a:pt x="0" y="81729"/>
                </a:cubicBezTo>
                <a:cubicBezTo>
                  <a:pt x="0" y="96000"/>
                  <a:pt x="7741" y="108324"/>
                  <a:pt x="18709" y="114810"/>
                </a:cubicBezTo>
                <a:cubicBezTo>
                  <a:pt x="3225" y="114810"/>
                  <a:pt x="3225" y="114810"/>
                  <a:pt x="3225" y="114810"/>
                </a:cubicBezTo>
                <a:cubicBezTo>
                  <a:pt x="1290" y="114810"/>
                  <a:pt x="0" y="116108"/>
                  <a:pt x="0" y="117405"/>
                </a:cubicBezTo>
                <a:cubicBezTo>
                  <a:pt x="0" y="119351"/>
                  <a:pt x="1290" y="120000"/>
                  <a:pt x="3225" y="120000"/>
                </a:cubicBezTo>
                <a:cubicBezTo>
                  <a:pt x="95483" y="120000"/>
                  <a:pt x="95483" y="120000"/>
                  <a:pt x="95483" y="120000"/>
                </a:cubicBezTo>
                <a:cubicBezTo>
                  <a:pt x="96774" y="120000"/>
                  <a:pt x="98064" y="119351"/>
                  <a:pt x="98064" y="117405"/>
                </a:cubicBezTo>
                <a:cubicBezTo>
                  <a:pt x="98064" y="116108"/>
                  <a:pt x="96774" y="114810"/>
                  <a:pt x="95483" y="114810"/>
                </a:cubicBezTo>
                <a:cubicBezTo>
                  <a:pt x="79354" y="114810"/>
                  <a:pt x="79354" y="114810"/>
                  <a:pt x="79354" y="114810"/>
                </a:cubicBezTo>
                <a:cubicBezTo>
                  <a:pt x="88387" y="109621"/>
                  <a:pt x="94838" y="100540"/>
                  <a:pt x="97419" y="90162"/>
                </a:cubicBezTo>
                <a:cubicBezTo>
                  <a:pt x="103870" y="90162"/>
                  <a:pt x="103870" y="90162"/>
                  <a:pt x="103870" y="90162"/>
                </a:cubicBezTo>
                <a:cubicBezTo>
                  <a:pt x="112903" y="90162"/>
                  <a:pt x="120000" y="83027"/>
                  <a:pt x="120000" y="73945"/>
                </a:cubicBezTo>
                <a:cubicBezTo>
                  <a:pt x="120000" y="64864"/>
                  <a:pt x="112903" y="57081"/>
                  <a:pt x="103870" y="57081"/>
                </a:cubicBezTo>
                <a:close/>
                <a:moveTo>
                  <a:pt x="60000" y="114810"/>
                </a:moveTo>
                <a:cubicBezTo>
                  <a:pt x="38064" y="114810"/>
                  <a:pt x="38064" y="114810"/>
                  <a:pt x="38064" y="114810"/>
                </a:cubicBezTo>
                <a:cubicBezTo>
                  <a:pt x="28387" y="114810"/>
                  <a:pt x="20000" y="110918"/>
                  <a:pt x="14193" y="103783"/>
                </a:cubicBezTo>
                <a:cubicBezTo>
                  <a:pt x="84516" y="103783"/>
                  <a:pt x="84516" y="103783"/>
                  <a:pt x="84516" y="103783"/>
                </a:cubicBezTo>
                <a:cubicBezTo>
                  <a:pt x="78709" y="110918"/>
                  <a:pt x="69677" y="114810"/>
                  <a:pt x="60000" y="114810"/>
                </a:cubicBezTo>
                <a:close/>
                <a:moveTo>
                  <a:pt x="92903" y="81729"/>
                </a:moveTo>
                <a:cubicBezTo>
                  <a:pt x="92903" y="88216"/>
                  <a:pt x="90967" y="93405"/>
                  <a:pt x="88387" y="98594"/>
                </a:cubicBezTo>
                <a:cubicBezTo>
                  <a:pt x="10322" y="98594"/>
                  <a:pt x="10322" y="98594"/>
                  <a:pt x="10322" y="98594"/>
                </a:cubicBezTo>
                <a:cubicBezTo>
                  <a:pt x="7096" y="93405"/>
                  <a:pt x="5806" y="88216"/>
                  <a:pt x="5806" y="81729"/>
                </a:cubicBezTo>
                <a:cubicBezTo>
                  <a:pt x="5806" y="49297"/>
                  <a:pt x="5806" y="49297"/>
                  <a:pt x="5806" y="49297"/>
                </a:cubicBezTo>
                <a:cubicBezTo>
                  <a:pt x="92903" y="49297"/>
                  <a:pt x="92903" y="49297"/>
                  <a:pt x="92903" y="49297"/>
                </a:cubicBezTo>
                <a:lnTo>
                  <a:pt x="92903" y="81729"/>
                </a:lnTo>
                <a:close/>
                <a:moveTo>
                  <a:pt x="103870" y="84972"/>
                </a:moveTo>
                <a:cubicBezTo>
                  <a:pt x="98064" y="84972"/>
                  <a:pt x="98064" y="84972"/>
                  <a:pt x="98064" y="84972"/>
                </a:cubicBezTo>
                <a:cubicBezTo>
                  <a:pt x="98064" y="83675"/>
                  <a:pt x="98064" y="83027"/>
                  <a:pt x="98064" y="81729"/>
                </a:cubicBezTo>
                <a:cubicBezTo>
                  <a:pt x="98064" y="62918"/>
                  <a:pt x="98064" y="62918"/>
                  <a:pt x="98064" y="62918"/>
                </a:cubicBezTo>
                <a:cubicBezTo>
                  <a:pt x="103870" y="62918"/>
                  <a:pt x="103870" y="62918"/>
                  <a:pt x="103870" y="62918"/>
                </a:cubicBezTo>
                <a:cubicBezTo>
                  <a:pt x="109677" y="62918"/>
                  <a:pt x="114193" y="67459"/>
                  <a:pt x="114193" y="73945"/>
                </a:cubicBezTo>
                <a:cubicBezTo>
                  <a:pt x="114193" y="79783"/>
                  <a:pt x="109677" y="84972"/>
                  <a:pt x="103870" y="84972"/>
                </a:cubicBezTo>
                <a:close/>
                <a:moveTo>
                  <a:pt x="49032" y="32432"/>
                </a:moveTo>
                <a:cubicBezTo>
                  <a:pt x="50967" y="32432"/>
                  <a:pt x="51612" y="31783"/>
                  <a:pt x="51612" y="29837"/>
                </a:cubicBezTo>
                <a:cubicBezTo>
                  <a:pt x="51612" y="2594"/>
                  <a:pt x="51612" y="2594"/>
                  <a:pt x="51612" y="2594"/>
                </a:cubicBezTo>
                <a:cubicBezTo>
                  <a:pt x="51612" y="1297"/>
                  <a:pt x="50967" y="0"/>
                  <a:pt x="49032" y="0"/>
                </a:cubicBezTo>
                <a:cubicBezTo>
                  <a:pt x="47741" y="0"/>
                  <a:pt x="46451" y="1297"/>
                  <a:pt x="46451" y="2594"/>
                </a:cubicBezTo>
                <a:cubicBezTo>
                  <a:pt x="46451" y="29837"/>
                  <a:pt x="46451" y="29837"/>
                  <a:pt x="46451" y="29837"/>
                </a:cubicBezTo>
                <a:cubicBezTo>
                  <a:pt x="46451" y="31783"/>
                  <a:pt x="47741" y="32432"/>
                  <a:pt x="49032" y="32432"/>
                </a:cubicBezTo>
                <a:close/>
                <a:moveTo>
                  <a:pt x="81935" y="38270"/>
                </a:moveTo>
                <a:cubicBezTo>
                  <a:pt x="83225" y="38270"/>
                  <a:pt x="84516" y="36972"/>
                  <a:pt x="84516" y="35675"/>
                </a:cubicBezTo>
                <a:cubicBezTo>
                  <a:pt x="84516" y="8432"/>
                  <a:pt x="84516" y="8432"/>
                  <a:pt x="84516" y="8432"/>
                </a:cubicBezTo>
                <a:cubicBezTo>
                  <a:pt x="84516" y="6486"/>
                  <a:pt x="83225" y="5189"/>
                  <a:pt x="81935" y="5189"/>
                </a:cubicBezTo>
                <a:cubicBezTo>
                  <a:pt x="80645" y="5189"/>
                  <a:pt x="79354" y="6486"/>
                  <a:pt x="79354" y="8432"/>
                </a:cubicBezTo>
                <a:cubicBezTo>
                  <a:pt x="79354" y="35675"/>
                  <a:pt x="79354" y="35675"/>
                  <a:pt x="79354" y="35675"/>
                </a:cubicBezTo>
                <a:cubicBezTo>
                  <a:pt x="79354" y="36972"/>
                  <a:pt x="80645" y="38270"/>
                  <a:pt x="81935" y="38270"/>
                </a:cubicBezTo>
                <a:close/>
                <a:moveTo>
                  <a:pt x="32903" y="38270"/>
                </a:moveTo>
                <a:cubicBezTo>
                  <a:pt x="34193" y="38270"/>
                  <a:pt x="35483" y="36972"/>
                  <a:pt x="35483" y="35675"/>
                </a:cubicBezTo>
                <a:cubicBezTo>
                  <a:pt x="35483" y="8432"/>
                  <a:pt x="35483" y="8432"/>
                  <a:pt x="35483" y="8432"/>
                </a:cubicBezTo>
                <a:cubicBezTo>
                  <a:pt x="35483" y="6486"/>
                  <a:pt x="34193" y="5189"/>
                  <a:pt x="32903" y="5189"/>
                </a:cubicBezTo>
                <a:cubicBezTo>
                  <a:pt x="31612" y="5189"/>
                  <a:pt x="30322" y="6486"/>
                  <a:pt x="30322" y="8432"/>
                </a:cubicBezTo>
                <a:cubicBezTo>
                  <a:pt x="30322" y="35675"/>
                  <a:pt x="30322" y="35675"/>
                  <a:pt x="30322" y="35675"/>
                </a:cubicBezTo>
                <a:cubicBezTo>
                  <a:pt x="30322" y="36972"/>
                  <a:pt x="31612" y="38270"/>
                  <a:pt x="32903" y="38270"/>
                </a:cubicBezTo>
                <a:close/>
                <a:moveTo>
                  <a:pt x="16774" y="32432"/>
                </a:moveTo>
                <a:cubicBezTo>
                  <a:pt x="18064" y="32432"/>
                  <a:pt x="19354" y="31783"/>
                  <a:pt x="19354" y="29837"/>
                </a:cubicBezTo>
                <a:cubicBezTo>
                  <a:pt x="19354" y="13621"/>
                  <a:pt x="19354" y="13621"/>
                  <a:pt x="19354" y="13621"/>
                </a:cubicBezTo>
                <a:cubicBezTo>
                  <a:pt x="19354" y="12324"/>
                  <a:pt x="18064" y="11027"/>
                  <a:pt x="16774" y="11027"/>
                </a:cubicBezTo>
                <a:cubicBezTo>
                  <a:pt x="14838" y="11027"/>
                  <a:pt x="13548" y="12324"/>
                  <a:pt x="13548" y="13621"/>
                </a:cubicBezTo>
                <a:cubicBezTo>
                  <a:pt x="13548" y="29837"/>
                  <a:pt x="13548" y="29837"/>
                  <a:pt x="13548" y="29837"/>
                </a:cubicBezTo>
                <a:cubicBezTo>
                  <a:pt x="13548" y="31783"/>
                  <a:pt x="14838" y="32432"/>
                  <a:pt x="16774" y="32432"/>
                </a:cubicBezTo>
                <a:close/>
              </a:path>
            </a:pathLst>
          </a:custGeom>
          <a:solidFill>
            <a:schemeClr val="accent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74" name="Google Shape;3174;p142"/>
          <p:cNvSpPr/>
          <p:nvPr/>
        </p:nvSpPr>
        <p:spPr>
          <a:xfrm rot="1540378">
            <a:off x="8081703" y="2980539"/>
            <a:ext cx="232669" cy="284596"/>
          </a:xfrm>
          <a:custGeom>
            <a:avLst/>
            <a:gdLst/>
            <a:ahLst/>
            <a:cxnLst/>
            <a:rect l="l" t="t" r="r" b="b"/>
            <a:pathLst>
              <a:path w="120000" h="120000" extrusionOk="0">
                <a:moveTo>
                  <a:pt x="113684" y="16129"/>
                </a:moveTo>
                <a:cubicBezTo>
                  <a:pt x="86842" y="16129"/>
                  <a:pt x="86842" y="16129"/>
                  <a:pt x="86842" y="16129"/>
                </a:cubicBezTo>
                <a:cubicBezTo>
                  <a:pt x="86842" y="10967"/>
                  <a:pt x="86842" y="10967"/>
                  <a:pt x="86842" y="10967"/>
                </a:cubicBezTo>
                <a:cubicBezTo>
                  <a:pt x="86842" y="7741"/>
                  <a:pt x="83684" y="5161"/>
                  <a:pt x="79736" y="5161"/>
                </a:cubicBezTo>
                <a:cubicBezTo>
                  <a:pt x="67105" y="5161"/>
                  <a:pt x="67105" y="5161"/>
                  <a:pt x="67105" y="5161"/>
                </a:cubicBezTo>
                <a:cubicBezTo>
                  <a:pt x="67105" y="2580"/>
                  <a:pt x="63947" y="0"/>
                  <a:pt x="60000" y="0"/>
                </a:cubicBezTo>
                <a:cubicBezTo>
                  <a:pt x="56052" y="0"/>
                  <a:pt x="53684" y="2580"/>
                  <a:pt x="53684" y="5161"/>
                </a:cubicBezTo>
                <a:cubicBezTo>
                  <a:pt x="40263" y="5161"/>
                  <a:pt x="40263" y="5161"/>
                  <a:pt x="40263" y="5161"/>
                </a:cubicBezTo>
                <a:cubicBezTo>
                  <a:pt x="36315" y="5161"/>
                  <a:pt x="33157" y="7741"/>
                  <a:pt x="33157" y="10967"/>
                </a:cubicBezTo>
                <a:cubicBezTo>
                  <a:pt x="33157" y="16129"/>
                  <a:pt x="33157" y="16129"/>
                  <a:pt x="33157" y="16129"/>
                </a:cubicBezTo>
                <a:cubicBezTo>
                  <a:pt x="7105" y="16129"/>
                  <a:pt x="7105" y="16129"/>
                  <a:pt x="7105" y="16129"/>
                </a:cubicBezTo>
                <a:cubicBezTo>
                  <a:pt x="3157" y="16129"/>
                  <a:pt x="0" y="18709"/>
                  <a:pt x="0" y="21935"/>
                </a:cubicBezTo>
                <a:cubicBezTo>
                  <a:pt x="0" y="114193"/>
                  <a:pt x="0" y="114193"/>
                  <a:pt x="0" y="114193"/>
                </a:cubicBezTo>
                <a:cubicBezTo>
                  <a:pt x="0" y="117419"/>
                  <a:pt x="3157" y="120000"/>
                  <a:pt x="7105" y="120000"/>
                </a:cubicBezTo>
                <a:cubicBezTo>
                  <a:pt x="113684" y="120000"/>
                  <a:pt x="113684" y="120000"/>
                  <a:pt x="113684" y="120000"/>
                </a:cubicBezTo>
                <a:cubicBezTo>
                  <a:pt x="116842" y="120000"/>
                  <a:pt x="120000" y="117419"/>
                  <a:pt x="120000" y="114193"/>
                </a:cubicBezTo>
                <a:cubicBezTo>
                  <a:pt x="120000" y="21935"/>
                  <a:pt x="120000" y="21935"/>
                  <a:pt x="120000" y="21935"/>
                </a:cubicBezTo>
                <a:cubicBezTo>
                  <a:pt x="120000" y="18709"/>
                  <a:pt x="116842" y="16129"/>
                  <a:pt x="113684" y="16129"/>
                </a:cubicBezTo>
                <a:close/>
                <a:moveTo>
                  <a:pt x="40263" y="10967"/>
                </a:moveTo>
                <a:cubicBezTo>
                  <a:pt x="79736" y="10967"/>
                  <a:pt x="79736" y="10967"/>
                  <a:pt x="79736" y="10967"/>
                </a:cubicBezTo>
                <a:cubicBezTo>
                  <a:pt x="79736" y="21935"/>
                  <a:pt x="79736" y="21935"/>
                  <a:pt x="79736" y="21935"/>
                </a:cubicBezTo>
                <a:cubicBezTo>
                  <a:pt x="40263" y="21935"/>
                  <a:pt x="40263" y="21935"/>
                  <a:pt x="40263" y="21935"/>
                </a:cubicBezTo>
                <a:lnTo>
                  <a:pt x="40263" y="10967"/>
                </a:lnTo>
                <a:close/>
                <a:moveTo>
                  <a:pt x="113684" y="114193"/>
                </a:moveTo>
                <a:cubicBezTo>
                  <a:pt x="7105" y="114193"/>
                  <a:pt x="7105" y="114193"/>
                  <a:pt x="7105" y="114193"/>
                </a:cubicBezTo>
                <a:cubicBezTo>
                  <a:pt x="7105" y="38064"/>
                  <a:pt x="7105" y="38064"/>
                  <a:pt x="7105" y="38064"/>
                </a:cubicBezTo>
                <a:cubicBezTo>
                  <a:pt x="113684" y="38064"/>
                  <a:pt x="113684" y="38064"/>
                  <a:pt x="113684" y="38064"/>
                </a:cubicBezTo>
                <a:lnTo>
                  <a:pt x="113684" y="114193"/>
                </a:lnTo>
                <a:close/>
                <a:moveTo>
                  <a:pt x="113684" y="32903"/>
                </a:moveTo>
                <a:cubicBezTo>
                  <a:pt x="7105" y="32903"/>
                  <a:pt x="7105" y="32903"/>
                  <a:pt x="7105" y="32903"/>
                </a:cubicBezTo>
                <a:cubicBezTo>
                  <a:pt x="7105" y="21935"/>
                  <a:pt x="7105" y="21935"/>
                  <a:pt x="7105" y="21935"/>
                </a:cubicBezTo>
                <a:cubicBezTo>
                  <a:pt x="33157" y="21935"/>
                  <a:pt x="33157" y="21935"/>
                  <a:pt x="33157" y="21935"/>
                </a:cubicBezTo>
                <a:cubicBezTo>
                  <a:pt x="33157" y="24516"/>
                  <a:pt x="36315" y="27096"/>
                  <a:pt x="40263" y="27096"/>
                </a:cubicBezTo>
                <a:cubicBezTo>
                  <a:pt x="79736" y="27096"/>
                  <a:pt x="79736" y="27096"/>
                  <a:pt x="79736" y="27096"/>
                </a:cubicBezTo>
                <a:cubicBezTo>
                  <a:pt x="83684" y="27096"/>
                  <a:pt x="86842" y="24516"/>
                  <a:pt x="86842" y="21935"/>
                </a:cubicBezTo>
                <a:cubicBezTo>
                  <a:pt x="113684" y="21935"/>
                  <a:pt x="113684" y="21935"/>
                  <a:pt x="113684" y="21935"/>
                </a:cubicBezTo>
                <a:lnTo>
                  <a:pt x="113684" y="32903"/>
                </a:lnTo>
                <a:close/>
                <a:moveTo>
                  <a:pt x="23684" y="60000"/>
                </a:moveTo>
                <a:cubicBezTo>
                  <a:pt x="63157" y="60000"/>
                  <a:pt x="63157" y="60000"/>
                  <a:pt x="63157" y="60000"/>
                </a:cubicBezTo>
                <a:cubicBezTo>
                  <a:pt x="65526" y="60000"/>
                  <a:pt x="67105" y="58709"/>
                  <a:pt x="67105" y="56774"/>
                </a:cubicBezTo>
                <a:cubicBezTo>
                  <a:pt x="67105" y="55483"/>
                  <a:pt x="65526" y="54193"/>
                  <a:pt x="63157" y="54193"/>
                </a:cubicBezTo>
                <a:cubicBezTo>
                  <a:pt x="23684" y="54193"/>
                  <a:pt x="23684" y="54193"/>
                  <a:pt x="23684" y="54193"/>
                </a:cubicBezTo>
                <a:cubicBezTo>
                  <a:pt x="21315" y="54193"/>
                  <a:pt x="19736" y="55483"/>
                  <a:pt x="19736" y="56774"/>
                </a:cubicBezTo>
                <a:cubicBezTo>
                  <a:pt x="19736" y="58709"/>
                  <a:pt x="21315" y="60000"/>
                  <a:pt x="23684" y="60000"/>
                </a:cubicBezTo>
                <a:close/>
                <a:moveTo>
                  <a:pt x="23684" y="92258"/>
                </a:moveTo>
                <a:cubicBezTo>
                  <a:pt x="83684" y="92258"/>
                  <a:pt x="83684" y="92258"/>
                  <a:pt x="83684" y="92258"/>
                </a:cubicBezTo>
                <a:cubicBezTo>
                  <a:pt x="85263" y="92258"/>
                  <a:pt x="86842" y="90967"/>
                  <a:pt x="86842" y="89677"/>
                </a:cubicBezTo>
                <a:cubicBezTo>
                  <a:pt x="86842" y="88387"/>
                  <a:pt x="85263" y="87096"/>
                  <a:pt x="83684" y="87096"/>
                </a:cubicBezTo>
                <a:cubicBezTo>
                  <a:pt x="23684" y="87096"/>
                  <a:pt x="23684" y="87096"/>
                  <a:pt x="23684" y="87096"/>
                </a:cubicBezTo>
                <a:cubicBezTo>
                  <a:pt x="21315" y="87096"/>
                  <a:pt x="19736" y="88387"/>
                  <a:pt x="19736" y="89677"/>
                </a:cubicBezTo>
                <a:cubicBezTo>
                  <a:pt x="19736" y="90967"/>
                  <a:pt x="21315" y="92258"/>
                  <a:pt x="23684" y="92258"/>
                </a:cubicBezTo>
                <a:close/>
                <a:moveTo>
                  <a:pt x="23684" y="76129"/>
                </a:moveTo>
                <a:cubicBezTo>
                  <a:pt x="97105" y="76129"/>
                  <a:pt x="97105" y="76129"/>
                  <a:pt x="97105" y="76129"/>
                </a:cubicBezTo>
                <a:cubicBezTo>
                  <a:pt x="98684" y="76129"/>
                  <a:pt x="100263" y="74838"/>
                  <a:pt x="100263" y="73548"/>
                </a:cubicBezTo>
                <a:cubicBezTo>
                  <a:pt x="100263" y="71612"/>
                  <a:pt x="98684" y="70967"/>
                  <a:pt x="97105" y="70967"/>
                </a:cubicBezTo>
                <a:cubicBezTo>
                  <a:pt x="23684" y="70967"/>
                  <a:pt x="23684" y="70967"/>
                  <a:pt x="23684" y="70967"/>
                </a:cubicBezTo>
                <a:cubicBezTo>
                  <a:pt x="21315" y="70967"/>
                  <a:pt x="19736" y="71612"/>
                  <a:pt x="19736" y="73548"/>
                </a:cubicBezTo>
                <a:cubicBezTo>
                  <a:pt x="19736" y="74838"/>
                  <a:pt x="21315" y="76129"/>
                  <a:pt x="23684" y="76129"/>
                </a:cubicBez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75" name="Google Shape;3175;p142"/>
          <p:cNvSpPr/>
          <p:nvPr/>
        </p:nvSpPr>
        <p:spPr>
          <a:xfrm>
            <a:off x="7748560" y="2126441"/>
            <a:ext cx="282900" cy="283800"/>
          </a:xfrm>
          <a:custGeom>
            <a:avLst/>
            <a:gdLst/>
            <a:ahLst/>
            <a:cxnLst/>
            <a:rect l="l" t="t" r="r" b="b"/>
            <a:pathLst>
              <a:path w="120000" h="120000" extrusionOk="0">
                <a:moveTo>
                  <a:pt x="59675" y="0"/>
                </a:moveTo>
                <a:cubicBezTo>
                  <a:pt x="26594" y="0"/>
                  <a:pt x="0" y="27096"/>
                  <a:pt x="0" y="60000"/>
                </a:cubicBezTo>
                <a:cubicBezTo>
                  <a:pt x="0" y="93548"/>
                  <a:pt x="26594" y="120000"/>
                  <a:pt x="59675" y="120000"/>
                </a:cubicBezTo>
                <a:cubicBezTo>
                  <a:pt x="93405" y="120000"/>
                  <a:pt x="120000" y="93548"/>
                  <a:pt x="120000" y="60000"/>
                </a:cubicBezTo>
                <a:cubicBezTo>
                  <a:pt x="120000" y="27096"/>
                  <a:pt x="93405" y="0"/>
                  <a:pt x="59675" y="0"/>
                </a:cubicBezTo>
                <a:close/>
                <a:moveTo>
                  <a:pt x="59675" y="114838"/>
                </a:moveTo>
                <a:cubicBezTo>
                  <a:pt x="46054" y="114838"/>
                  <a:pt x="33729" y="109677"/>
                  <a:pt x="24000" y="101290"/>
                </a:cubicBezTo>
                <a:cubicBezTo>
                  <a:pt x="31783" y="94838"/>
                  <a:pt x="35027" y="93548"/>
                  <a:pt x="43459" y="89677"/>
                </a:cubicBezTo>
                <a:cubicBezTo>
                  <a:pt x="52540" y="85806"/>
                  <a:pt x="55783" y="78064"/>
                  <a:pt x="51891" y="69677"/>
                </a:cubicBezTo>
                <a:cubicBezTo>
                  <a:pt x="51243" y="67741"/>
                  <a:pt x="50594" y="66451"/>
                  <a:pt x="49945" y="65161"/>
                </a:cubicBezTo>
                <a:cubicBezTo>
                  <a:pt x="46702" y="60000"/>
                  <a:pt x="43459" y="54193"/>
                  <a:pt x="43459" y="40645"/>
                </a:cubicBezTo>
                <a:cubicBezTo>
                  <a:pt x="43459" y="24516"/>
                  <a:pt x="51243" y="24516"/>
                  <a:pt x="57081" y="23870"/>
                </a:cubicBezTo>
                <a:cubicBezTo>
                  <a:pt x="61621" y="23870"/>
                  <a:pt x="63567" y="23225"/>
                  <a:pt x="65513" y="22580"/>
                </a:cubicBezTo>
                <a:cubicBezTo>
                  <a:pt x="66162" y="22580"/>
                  <a:pt x="66810" y="21935"/>
                  <a:pt x="68108" y="21935"/>
                </a:cubicBezTo>
                <a:cubicBezTo>
                  <a:pt x="73297" y="21935"/>
                  <a:pt x="79135" y="27096"/>
                  <a:pt x="79135" y="41290"/>
                </a:cubicBezTo>
                <a:cubicBezTo>
                  <a:pt x="79135" y="54838"/>
                  <a:pt x="76540" y="58709"/>
                  <a:pt x="73297" y="64516"/>
                </a:cubicBezTo>
                <a:cubicBezTo>
                  <a:pt x="72648" y="65806"/>
                  <a:pt x="72000" y="67741"/>
                  <a:pt x="70702" y="69677"/>
                </a:cubicBezTo>
                <a:cubicBezTo>
                  <a:pt x="68756" y="73548"/>
                  <a:pt x="68756" y="76774"/>
                  <a:pt x="69405" y="80000"/>
                </a:cubicBezTo>
                <a:cubicBezTo>
                  <a:pt x="71351" y="83870"/>
                  <a:pt x="75243" y="87741"/>
                  <a:pt x="81729" y="90967"/>
                </a:cubicBezTo>
                <a:cubicBezTo>
                  <a:pt x="86918" y="93548"/>
                  <a:pt x="92756" y="98064"/>
                  <a:pt x="96000" y="101290"/>
                </a:cubicBezTo>
                <a:cubicBezTo>
                  <a:pt x="86270" y="109677"/>
                  <a:pt x="73945" y="114838"/>
                  <a:pt x="59675" y="114838"/>
                </a:cubicBezTo>
                <a:close/>
                <a:moveTo>
                  <a:pt x="99891" y="97419"/>
                </a:moveTo>
                <a:cubicBezTo>
                  <a:pt x="96648" y="94193"/>
                  <a:pt x="90162" y="88387"/>
                  <a:pt x="83675" y="85806"/>
                </a:cubicBezTo>
                <a:cubicBezTo>
                  <a:pt x="78486" y="83225"/>
                  <a:pt x="75891" y="80645"/>
                  <a:pt x="74594" y="78064"/>
                </a:cubicBezTo>
                <a:cubicBezTo>
                  <a:pt x="73945" y="76129"/>
                  <a:pt x="74594" y="74193"/>
                  <a:pt x="75891" y="71612"/>
                </a:cubicBezTo>
                <a:cubicBezTo>
                  <a:pt x="76540" y="69677"/>
                  <a:pt x="77837" y="68387"/>
                  <a:pt x="78486" y="67096"/>
                </a:cubicBezTo>
                <a:cubicBezTo>
                  <a:pt x="81729" y="60645"/>
                  <a:pt x="84324" y="56774"/>
                  <a:pt x="84324" y="41290"/>
                </a:cubicBezTo>
                <a:cubicBezTo>
                  <a:pt x="84324" y="18064"/>
                  <a:pt x="70702" y="16774"/>
                  <a:pt x="68108" y="16774"/>
                </a:cubicBezTo>
                <a:cubicBezTo>
                  <a:pt x="66162" y="16774"/>
                  <a:pt x="64864" y="17419"/>
                  <a:pt x="63567" y="17419"/>
                </a:cubicBezTo>
                <a:cubicBezTo>
                  <a:pt x="62270" y="18064"/>
                  <a:pt x="60324" y="18709"/>
                  <a:pt x="57081" y="18709"/>
                </a:cubicBezTo>
                <a:cubicBezTo>
                  <a:pt x="50594" y="18709"/>
                  <a:pt x="38270" y="18709"/>
                  <a:pt x="38270" y="40645"/>
                </a:cubicBezTo>
                <a:cubicBezTo>
                  <a:pt x="38270" y="55483"/>
                  <a:pt x="42162" y="61935"/>
                  <a:pt x="44756" y="67741"/>
                </a:cubicBezTo>
                <a:cubicBezTo>
                  <a:pt x="46054" y="69032"/>
                  <a:pt x="46702" y="70322"/>
                  <a:pt x="47351" y="71612"/>
                </a:cubicBezTo>
                <a:cubicBezTo>
                  <a:pt x="49945" y="77419"/>
                  <a:pt x="48000" y="81935"/>
                  <a:pt x="40864" y="84516"/>
                </a:cubicBezTo>
                <a:cubicBezTo>
                  <a:pt x="32432" y="88387"/>
                  <a:pt x="28540" y="90322"/>
                  <a:pt x="20108" y="97419"/>
                </a:cubicBezTo>
                <a:cubicBezTo>
                  <a:pt x="11027" y="87741"/>
                  <a:pt x="5189" y="74838"/>
                  <a:pt x="5189" y="60000"/>
                </a:cubicBezTo>
                <a:cubicBezTo>
                  <a:pt x="5189" y="30322"/>
                  <a:pt x="29837" y="5806"/>
                  <a:pt x="59675" y="5806"/>
                </a:cubicBezTo>
                <a:cubicBezTo>
                  <a:pt x="90162" y="5806"/>
                  <a:pt x="114810" y="30322"/>
                  <a:pt x="114810" y="60000"/>
                </a:cubicBezTo>
                <a:cubicBezTo>
                  <a:pt x="114810" y="74838"/>
                  <a:pt x="108972" y="87741"/>
                  <a:pt x="99891" y="97419"/>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76" name="Google Shape;3176;p142"/>
          <p:cNvSpPr/>
          <p:nvPr/>
        </p:nvSpPr>
        <p:spPr>
          <a:xfrm>
            <a:off x="7371774" y="1313808"/>
            <a:ext cx="283500" cy="282600"/>
          </a:xfrm>
          <a:custGeom>
            <a:avLst/>
            <a:gdLst/>
            <a:ahLst/>
            <a:cxnLst/>
            <a:rect l="l" t="t" r="r" b="b"/>
            <a:pathLst>
              <a:path w="120000" h="120000" extrusionOk="0">
                <a:moveTo>
                  <a:pt x="88387" y="38918"/>
                </a:moveTo>
                <a:cubicBezTo>
                  <a:pt x="86451" y="40216"/>
                  <a:pt x="83870" y="40864"/>
                  <a:pt x="81290" y="41513"/>
                </a:cubicBezTo>
                <a:cubicBezTo>
                  <a:pt x="79354" y="39567"/>
                  <a:pt x="76129" y="38270"/>
                  <a:pt x="72903" y="38270"/>
                </a:cubicBezTo>
                <a:cubicBezTo>
                  <a:pt x="67096" y="38270"/>
                  <a:pt x="61935" y="42810"/>
                  <a:pt x="61935" y="49297"/>
                </a:cubicBezTo>
                <a:cubicBezTo>
                  <a:pt x="61935" y="49945"/>
                  <a:pt x="61935" y="50594"/>
                  <a:pt x="62580" y="51891"/>
                </a:cubicBezTo>
                <a:cubicBezTo>
                  <a:pt x="52903" y="51243"/>
                  <a:pt x="44516" y="46702"/>
                  <a:pt x="39354" y="40216"/>
                </a:cubicBezTo>
                <a:cubicBezTo>
                  <a:pt x="38064" y="41513"/>
                  <a:pt x="38064" y="43459"/>
                  <a:pt x="38064" y="45405"/>
                </a:cubicBezTo>
                <a:cubicBezTo>
                  <a:pt x="38064" y="49297"/>
                  <a:pt x="40000" y="52540"/>
                  <a:pt x="42580" y="54486"/>
                </a:cubicBezTo>
                <a:cubicBezTo>
                  <a:pt x="40645" y="54486"/>
                  <a:pt x="39354" y="54486"/>
                  <a:pt x="37419" y="53189"/>
                </a:cubicBezTo>
                <a:cubicBezTo>
                  <a:pt x="37419" y="53189"/>
                  <a:pt x="37419" y="53189"/>
                  <a:pt x="37419" y="53837"/>
                </a:cubicBezTo>
                <a:cubicBezTo>
                  <a:pt x="37419" y="59027"/>
                  <a:pt x="41290" y="63567"/>
                  <a:pt x="46451" y="64216"/>
                </a:cubicBezTo>
                <a:cubicBezTo>
                  <a:pt x="45806" y="64864"/>
                  <a:pt x="44516" y="64864"/>
                  <a:pt x="43870" y="64864"/>
                </a:cubicBezTo>
                <a:cubicBezTo>
                  <a:pt x="43225" y="64864"/>
                  <a:pt x="42580" y="64864"/>
                  <a:pt x="41290" y="64864"/>
                </a:cubicBezTo>
                <a:cubicBezTo>
                  <a:pt x="43225" y="68756"/>
                  <a:pt x="47096" y="72000"/>
                  <a:pt x="52258" y="72000"/>
                </a:cubicBezTo>
                <a:cubicBezTo>
                  <a:pt x="48387" y="75243"/>
                  <a:pt x="43225" y="77189"/>
                  <a:pt x="38064" y="77189"/>
                </a:cubicBezTo>
                <a:cubicBezTo>
                  <a:pt x="37419" y="77189"/>
                  <a:pt x="36129" y="77189"/>
                  <a:pt x="35483" y="76540"/>
                </a:cubicBezTo>
                <a:cubicBezTo>
                  <a:pt x="40645" y="79783"/>
                  <a:pt x="46451" y="81729"/>
                  <a:pt x="52903" y="81729"/>
                </a:cubicBezTo>
                <a:cubicBezTo>
                  <a:pt x="72903" y="81729"/>
                  <a:pt x="84516" y="64864"/>
                  <a:pt x="84516" y="50594"/>
                </a:cubicBezTo>
                <a:cubicBezTo>
                  <a:pt x="84516" y="49945"/>
                  <a:pt x="84516" y="49297"/>
                  <a:pt x="84516" y="48648"/>
                </a:cubicBezTo>
                <a:cubicBezTo>
                  <a:pt x="86451" y="47351"/>
                  <a:pt x="88387" y="45405"/>
                  <a:pt x="89677" y="43459"/>
                </a:cubicBezTo>
                <a:cubicBezTo>
                  <a:pt x="87741" y="44108"/>
                  <a:pt x="85806" y="44756"/>
                  <a:pt x="83225" y="44756"/>
                </a:cubicBezTo>
                <a:cubicBezTo>
                  <a:pt x="85806" y="43459"/>
                  <a:pt x="87741" y="41513"/>
                  <a:pt x="88387" y="38918"/>
                </a:cubicBezTo>
                <a:close/>
                <a:moveTo>
                  <a:pt x="60000" y="0"/>
                </a:moveTo>
                <a:cubicBezTo>
                  <a:pt x="27096" y="0"/>
                  <a:pt x="0" y="26594"/>
                  <a:pt x="0" y="59675"/>
                </a:cubicBezTo>
                <a:cubicBezTo>
                  <a:pt x="0" y="93405"/>
                  <a:pt x="27096" y="120000"/>
                  <a:pt x="60000" y="120000"/>
                </a:cubicBezTo>
                <a:cubicBezTo>
                  <a:pt x="92903" y="120000"/>
                  <a:pt x="120000" y="93405"/>
                  <a:pt x="120000" y="59675"/>
                </a:cubicBezTo>
                <a:cubicBezTo>
                  <a:pt x="120000" y="26594"/>
                  <a:pt x="92903" y="0"/>
                  <a:pt x="60000" y="0"/>
                </a:cubicBezTo>
                <a:close/>
                <a:moveTo>
                  <a:pt x="60000" y="114810"/>
                </a:moveTo>
                <a:cubicBezTo>
                  <a:pt x="29677" y="114810"/>
                  <a:pt x="5806" y="90162"/>
                  <a:pt x="5806" y="59675"/>
                </a:cubicBezTo>
                <a:cubicBezTo>
                  <a:pt x="5806" y="29837"/>
                  <a:pt x="29677" y="5189"/>
                  <a:pt x="60000" y="5189"/>
                </a:cubicBezTo>
                <a:cubicBezTo>
                  <a:pt x="90322" y="5189"/>
                  <a:pt x="114193" y="29837"/>
                  <a:pt x="114193" y="59675"/>
                </a:cubicBezTo>
                <a:cubicBezTo>
                  <a:pt x="114193" y="90162"/>
                  <a:pt x="90322" y="114810"/>
                  <a:pt x="60000" y="114810"/>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77" name="Google Shape;3177;p142"/>
          <p:cNvSpPr/>
          <p:nvPr/>
        </p:nvSpPr>
        <p:spPr>
          <a:xfrm rot="3532828">
            <a:off x="7741144" y="1643120"/>
            <a:ext cx="283848" cy="282768"/>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chemeClr val="dk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78" name="Google Shape;3178;p142"/>
          <p:cNvSpPr txBox="1"/>
          <p:nvPr/>
        </p:nvSpPr>
        <p:spPr>
          <a:xfrm>
            <a:off x="3636600" y="4958025"/>
            <a:ext cx="1870800" cy="695100"/>
          </a:xfrm>
          <a:prstGeom prst="rect">
            <a:avLst/>
          </a:prstGeom>
          <a:solidFill>
            <a:srgbClr val="FFFFFF"/>
          </a:solidFill>
          <a:ln>
            <a:noFill/>
          </a:ln>
        </p:spPr>
        <p:txBody>
          <a:bodyPr spcFirstLastPara="1" wrap="square" lIns="91425" tIns="91425" rIns="91425" bIns="91425" rtlCol="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dk1"/>
              </a:solidFill>
              <a:latin typeface="Raleway"/>
              <a:ea typeface="Raleway"/>
              <a:cs typeface="Raleway"/>
              <a:sym typeface="Raleway"/>
            </a:endParaRPr>
          </a:p>
        </p:txBody>
      </p:sp>
      <p:sp>
        <p:nvSpPr>
          <p:cNvPr id="3179" name="Google Shape;3179;p142"/>
          <p:cNvSpPr/>
          <p:nvPr/>
        </p:nvSpPr>
        <p:spPr>
          <a:xfrm>
            <a:off x="7032628" y="928500"/>
            <a:ext cx="284700" cy="282900"/>
          </a:xfrm>
          <a:custGeom>
            <a:avLst/>
            <a:gdLst/>
            <a:ahLst/>
            <a:cxnLst/>
            <a:rect l="l" t="t" r="r" b="b"/>
            <a:pathLst>
              <a:path w="120000" h="120000" extrusionOk="0">
                <a:moveTo>
                  <a:pt x="116129" y="48000"/>
                </a:moveTo>
                <a:cubicBezTo>
                  <a:pt x="110322" y="46702"/>
                  <a:pt x="110322" y="46702"/>
                  <a:pt x="110322" y="46702"/>
                </a:cubicBezTo>
                <a:cubicBezTo>
                  <a:pt x="109032" y="42162"/>
                  <a:pt x="107096" y="37621"/>
                  <a:pt x="105161" y="33729"/>
                </a:cubicBezTo>
                <a:cubicBezTo>
                  <a:pt x="108387" y="28540"/>
                  <a:pt x="108387" y="28540"/>
                  <a:pt x="108387" y="28540"/>
                </a:cubicBezTo>
                <a:cubicBezTo>
                  <a:pt x="109032" y="27243"/>
                  <a:pt x="109677" y="24648"/>
                  <a:pt x="108387" y="23351"/>
                </a:cubicBezTo>
                <a:cubicBezTo>
                  <a:pt x="96774" y="11675"/>
                  <a:pt x="96774" y="11675"/>
                  <a:pt x="96774" y="11675"/>
                </a:cubicBezTo>
                <a:cubicBezTo>
                  <a:pt x="96129" y="11027"/>
                  <a:pt x="95483" y="11027"/>
                  <a:pt x="94193" y="11027"/>
                </a:cubicBezTo>
                <a:cubicBezTo>
                  <a:pt x="93548" y="11027"/>
                  <a:pt x="92258" y="11027"/>
                  <a:pt x="90967" y="11675"/>
                </a:cubicBezTo>
                <a:cubicBezTo>
                  <a:pt x="85806" y="14918"/>
                  <a:pt x="85806" y="14918"/>
                  <a:pt x="85806" y="14918"/>
                </a:cubicBezTo>
                <a:cubicBezTo>
                  <a:pt x="81935" y="12324"/>
                  <a:pt x="78064" y="11027"/>
                  <a:pt x="73548" y="9729"/>
                </a:cubicBezTo>
                <a:cubicBezTo>
                  <a:pt x="72258" y="3891"/>
                  <a:pt x="72258" y="3891"/>
                  <a:pt x="72258" y="3891"/>
                </a:cubicBezTo>
                <a:cubicBezTo>
                  <a:pt x="71612" y="1945"/>
                  <a:pt x="70322" y="0"/>
                  <a:pt x="68387" y="0"/>
                </a:cubicBezTo>
                <a:cubicBezTo>
                  <a:pt x="52258" y="0"/>
                  <a:pt x="52258" y="0"/>
                  <a:pt x="52258" y="0"/>
                </a:cubicBezTo>
                <a:cubicBezTo>
                  <a:pt x="49677" y="0"/>
                  <a:pt x="48387" y="1945"/>
                  <a:pt x="48387" y="3891"/>
                </a:cubicBezTo>
                <a:cubicBezTo>
                  <a:pt x="46451" y="9729"/>
                  <a:pt x="46451" y="9729"/>
                  <a:pt x="46451" y="9729"/>
                </a:cubicBezTo>
                <a:cubicBezTo>
                  <a:pt x="42580" y="11027"/>
                  <a:pt x="38064" y="12324"/>
                  <a:pt x="34193" y="14918"/>
                </a:cubicBezTo>
                <a:cubicBezTo>
                  <a:pt x="29032" y="11675"/>
                  <a:pt x="29032" y="11675"/>
                  <a:pt x="29032" y="11675"/>
                </a:cubicBezTo>
                <a:cubicBezTo>
                  <a:pt x="28387" y="11027"/>
                  <a:pt x="27096" y="11027"/>
                  <a:pt x="25806" y="11027"/>
                </a:cubicBezTo>
                <a:cubicBezTo>
                  <a:pt x="25161" y="11027"/>
                  <a:pt x="23870" y="11027"/>
                  <a:pt x="23225" y="11675"/>
                </a:cubicBezTo>
                <a:cubicBezTo>
                  <a:pt x="12258" y="23351"/>
                  <a:pt x="12258" y="23351"/>
                  <a:pt x="12258" y="23351"/>
                </a:cubicBezTo>
                <a:cubicBezTo>
                  <a:pt x="10322" y="24648"/>
                  <a:pt x="10967" y="27243"/>
                  <a:pt x="12258" y="28540"/>
                </a:cubicBezTo>
                <a:cubicBezTo>
                  <a:pt x="15483" y="33729"/>
                  <a:pt x="15483" y="33729"/>
                  <a:pt x="15483" y="33729"/>
                </a:cubicBezTo>
                <a:cubicBezTo>
                  <a:pt x="12903" y="37621"/>
                  <a:pt x="10967" y="42162"/>
                  <a:pt x="10322" y="46702"/>
                </a:cubicBezTo>
                <a:cubicBezTo>
                  <a:pt x="4516" y="48000"/>
                  <a:pt x="4516" y="48000"/>
                  <a:pt x="4516" y="48000"/>
                </a:cubicBezTo>
                <a:cubicBezTo>
                  <a:pt x="2580" y="48648"/>
                  <a:pt x="0" y="49945"/>
                  <a:pt x="0" y="51891"/>
                </a:cubicBezTo>
                <a:cubicBezTo>
                  <a:pt x="0" y="68108"/>
                  <a:pt x="0" y="68108"/>
                  <a:pt x="0" y="68108"/>
                </a:cubicBezTo>
                <a:cubicBezTo>
                  <a:pt x="0" y="70054"/>
                  <a:pt x="2580" y="71351"/>
                  <a:pt x="4516" y="72000"/>
                </a:cubicBezTo>
                <a:cubicBezTo>
                  <a:pt x="10322" y="73297"/>
                  <a:pt x="10322" y="73297"/>
                  <a:pt x="10322" y="73297"/>
                </a:cubicBezTo>
                <a:cubicBezTo>
                  <a:pt x="10967" y="77837"/>
                  <a:pt x="12903" y="82378"/>
                  <a:pt x="15483" y="86270"/>
                </a:cubicBezTo>
                <a:cubicBezTo>
                  <a:pt x="12258" y="91459"/>
                  <a:pt x="12258" y="91459"/>
                  <a:pt x="12258" y="91459"/>
                </a:cubicBezTo>
                <a:cubicBezTo>
                  <a:pt x="10967" y="92756"/>
                  <a:pt x="10322" y="95351"/>
                  <a:pt x="12258" y="96648"/>
                </a:cubicBezTo>
                <a:cubicBezTo>
                  <a:pt x="23225" y="108324"/>
                  <a:pt x="23225" y="108324"/>
                  <a:pt x="23225" y="108324"/>
                </a:cubicBezTo>
                <a:cubicBezTo>
                  <a:pt x="23870" y="108972"/>
                  <a:pt x="25161" y="108972"/>
                  <a:pt x="25806" y="108972"/>
                </a:cubicBezTo>
                <a:cubicBezTo>
                  <a:pt x="27096" y="108972"/>
                  <a:pt x="28387" y="108972"/>
                  <a:pt x="29032" y="108324"/>
                </a:cubicBezTo>
                <a:cubicBezTo>
                  <a:pt x="34193" y="105081"/>
                  <a:pt x="34193" y="105081"/>
                  <a:pt x="34193" y="105081"/>
                </a:cubicBezTo>
                <a:cubicBezTo>
                  <a:pt x="38064" y="107675"/>
                  <a:pt x="42580" y="108972"/>
                  <a:pt x="46451" y="110270"/>
                </a:cubicBezTo>
                <a:cubicBezTo>
                  <a:pt x="48387" y="116108"/>
                  <a:pt x="48387" y="116108"/>
                  <a:pt x="48387" y="116108"/>
                </a:cubicBezTo>
                <a:cubicBezTo>
                  <a:pt x="48387" y="118054"/>
                  <a:pt x="49677" y="120000"/>
                  <a:pt x="52258" y="120000"/>
                </a:cubicBezTo>
                <a:cubicBezTo>
                  <a:pt x="68387" y="120000"/>
                  <a:pt x="68387" y="120000"/>
                  <a:pt x="68387" y="120000"/>
                </a:cubicBezTo>
                <a:cubicBezTo>
                  <a:pt x="70322" y="120000"/>
                  <a:pt x="71612" y="118054"/>
                  <a:pt x="72258" y="116108"/>
                </a:cubicBezTo>
                <a:cubicBezTo>
                  <a:pt x="73548" y="110270"/>
                  <a:pt x="73548" y="110270"/>
                  <a:pt x="73548" y="110270"/>
                </a:cubicBezTo>
                <a:cubicBezTo>
                  <a:pt x="78064" y="108972"/>
                  <a:pt x="81935" y="107675"/>
                  <a:pt x="85806" y="105081"/>
                </a:cubicBezTo>
                <a:cubicBezTo>
                  <a:pt x="90967" y="108324"/>
                  <a:pt x="90967" y="108324"/>
                  <a:pt x="90967" y="108324"/>
                </a:cubicBezTo>
                <a:cubicBezTo>
                  <a:pt x="92258" y="108972"/>
                  <a:pt x="93548" y="108972"/>
                  <a:pt x="94193" y="108972"/>
                </a:cubicBezTo>
                <a:cubicBezTo>
                  <a:pt x="95483" y="108972"/>
                  <a:pt x="96129" y="108972"/>
                  <a:pt x="96774" y="108324"/>
                </a:cubicBezTo>
                <a:cubicBezTo>
                  <a:pt x="108387" y="96648"/>
                  <a:pt x="108387" y="96648"/>
                  <a:pt x="108387" y="96648"/>
                </a:cubicBezTo>
                <a:cubicBezTo>
                  <a:pt x="109677" y="95351"/>
                  <a:pt x="109032" y="92756"/>
                  <a:pt x="108387" y="91459"/>
                </a:cubicBezTo>
                <a:cubicBezTo>
                  <a:pt x="105161" y="86270"/>
                  <a:pt x="105161" y="86270"/>
                  <a:pt x="105161" y="86270"/>
                </a:cubicBezTo>
                <a:cubicBezTo>
                  <a:pt x="107096" y="82378"/>
                  <a:pt x="109032" y="77837"/>
                  <a:pt x="110322" y="73297"/>
                </a:cubicBezTo>
                <a:cubicBezTo>
                  <a:pt x="116129" y="72000"/>
                  <a:pt x="116129" y="72000"/>
                  <a:pt x="116129" y="72000"/>
                </a:cubicBezTo>
                <a:cubicBezTo>
                  <a:pt x="118064" y="71351"/>
                  <a:pt x="120000" y="70054"/>
                  <a:pt x="120000" y="68108"/>
                </a:cubicBezTo>
                <a:cubicBezTo>
                  <a:pt x="120000" y="51891"/>
                  <a:pt x="120000" y="51891"/>
                  <a:pt x="120000" y="51891"/>
                </a:cubicBezTo>
                <a:cubicBezTo>
                  <a:pt x="120000" y="49945"/>
                  <a:pt x="118064" y="48648"/>
                  <a:pt x="116129" y="48000"/>
                </a:cubicBezTo>
                <a:close/>
                <a:moveTo>
                  <a:pt x="114838" y="66810"/>
                </a:moveTo>
                <a:cubicBezTo>
                  <a:pt x="114838" y="66810"/>
                  <a:pt x="114838" y="66810"/>
                  <a:pt x="114193" y="66810"/>
                </a:cubicBezTo>
                <a:cubicBezTo>
                  <a:pt x="109032" y="68108"/>
                  <a:pt x="109032" y="68108"/>
                  <a:pt x="109032" y="68108"/>
                </a:cubicBezTo>
                <a:cubicBezTo>
                  <a:pt x="107096" y="68756"/>
                  <a:pt x="105806" y="70054"/>
                  <a:pt x="105161" y="72000"/>
                </a:cubicBezTo>
                <a:cubicBezTo>
                  <a:pt x="103870" y="75891"/>
                  <a:pt x="102580" y="79783"/>
                  <a:pt x="100645" y="83675"/>
                </a:cubicBezTo>
                <a:cubicBezTo>
                  <a:pt x="99354" y="84972"/>
                  <a:pt x="99354" y="86918"/>
                  <a:pt x="100645" y="88864"/>
                </a:cubicBezTo>
                <a:cubicBezTo>
                  <a:pt x="103225" y="94054"/>
                  <a:pt x="103225" y="94054"/>
                  <a:pt x="103225" y="94054"/>
                </a:cubicBezTo>
                <a:cubicBezTo>
                  <a:pt x="94193" y="103783"/>
                  <a:pt x="94193" y="103783"/>
                  <a:pt x="94193" y="103783"/>
                </a:cubicBezTo>
                <a:cubicBezTo>
                  <a:pt x="93548" y="103783"/>
                  <a:pt x="93548" y="103783"/>
                  <a:pt x="93548" y="103783"/>
                </a:cubicBezTo>
                <a:cubicBezTo>
                  <a:pt x="89032" y="100540"/>
                  <a:pt x="89032" y="100540"/>
                  <a:pt x="89032" y="100540"/>
                </a:cubicBezTo>
                <a:cubicBezTo>
                  <a:pt x="87741" y="99891"/>
                  <a:pt x="87096" y="99891"/>
                  <a:pt x="85806" y="99891"/>
                </a:cubicBezTo>
                <a:cubicBezTo>
                  <a:pt x="85161" y="99891"/>
                  <a:pt x="83870" y="99891"/>
                  <a:pt x="83225" y="100540"/>
                </a:cubicBezTo>
                <a:cubicBezTo>
                  <a:pt x="80000" y="102486"/>
                  <a:pt x="76129" y="103783"/>
                  <a:pt x="72258" y="105081"/>
                </a:cubicBezTo>
                <a:cubicBezTo>
                  <a:pt x="70322" y="105729"/>
                  <a:pt x="69032" y="107027"/>
                  <a:pt x="68387" y="108972"/>
                </a:cubicBezTo>
                <a:cubicBezTo>
                  <a:pt x="67096" y="114810"/>
                  <a:pt x="67096" y="114810"/>
                  <a:pt x="67096" y="114810"/>
                </a:cubicBezTo>
                <a:cubicBezTo>
                  <a:pt x="67096" y="114810"/>
                  <a:pt x="67096" y="114810"/>
                  <a:pt x="67096" y="114810"/>
                </a:cubicBezTo>
                <a:cubicBezTo>
                  <a:pt x="53548" y="114810"/>
                  <a:pt x="53548" y="114810"/>
                  <a:pt x="53548" y="114810"/>
                </a:cubicBezTo>
                <a:cubicBezTo>
                  <a:pt x="52258" y="108972"/>
                  <a:pt x="52258" y="108972"/>
                  <a:pt x="52258" y="108972"/>
                </a:cubicBezTo>
                <a:cubicBezTo>
                  <a:pt x="51612" y="107027"/>
                  <a:pt x="50322" y="105729"/>
                  <a:pt x="48387" y="105081"/>
                </a:cubicBezTo>
                <a:cubicBezTo>
                  <a:pt x="44516" y="103783"/>
                  <a:pt x="40645" y="102486"/>
                  <a:pt x="36774" y="100540"/>
                </a:cubicBezTo>
                <a:cubicBezTo>
                  <a:pt x="36129" y="99891"/>
                  <a:pt x="35483" y="99891"/>
                  <a:pt x="34193" y="99891"/>
                </a:cubicBezTo>
                <a:cubicBezTo>
                  <a:pt x="33548" y="99891"/>
                  <a:pt x="32258" y="99891"/>
                  <a:pt x="31612" y="100540"/>
                </a:cubicBezTo>
                <a:cubicBezTo>
                  <a:pt x="26451" y="103783"/>
                  <a:pt x="26451" y="103783"/>
                  <a:pt x="26451" y="103783"/>
                </a:cubicBezTo>
                <a:cubicBezTo>
                  <a:pt x="26451" y="103783"/>
                  <a:pt x="26451" y="103783"/>
                  <a:pt x="26451" y="103783"/>
                </a:cubicBezTo>
                <a:cubicBezTo>
                  <a:pt x="16774" y="94054"/>
                  <a:pt x="16774" y="94054"/>
                  <a:pt x="16774" y="94054"/>
                </a:cubicBezTo>
                <a:cubicBezTo>
                  <a:pt x="20000" y="88864"/>
                  <a:pt x="20000" y="88864"/>
                  <a:pt x="20000" y="88864"/>
                </a:cubicBezTo>
                <a:cubicBezTo>
                  <a:pt x="20645" y="86918"/>
                  <a:pt x="20645" y="84972"/>
                  <a:pt x="20000" y="83675"/>
                </a:cubicBezTo>
                <a:cubicBezTo>
                  <a:pt x="18064" y="79783"/>
                  <a:pt x="16129" y="75891"/>
                  <a:pt x="15483" y="72000"/>
                </a:cubicBezTo>
                <a:cubicBezTo>
                  <a:pt x="14838" y="70054"/>
                  <a:pt x="13548" y="68756"/>
                  <a:pt x="11612" y="68108"/>
                </a:cubicBezTo>
                <a:cubicBezTo>
                  <a:pt x="5806" y="66810"/>
                  <a:pt x="5806" y="66810"/>
                  <a:pt x="5806" y="66810"/>
                </a:cubicBezTo>
                <a:cubicBezTo>
                  <a:pt x="5806" y="66810"/>
                  <a:pt x="5806" y="66810"/>
                  <a:pt x="5806" y="66810"/>
                </a:cubicBezTo>
                <a:cubicBezTo>
                  <a:pt x="5806" y="53189"/>
                  <a:pt x="5806" y="53189"/>
                  <a:pt x="5806" y="53189"/>
                </a:cubicBezTo>
                <a:cubicBezTo>
                  <a:pt x="11612" y="51891"/>
                  <a:pt x="11612" y="51891"/>
                  <a:pt x="11612" y="51891"/>
                </a:cubicBezTo>
                <a:cubicBezTo>
                  <a:pt x="13548" y="51243"/>
                  <a:pt x="14838" y="49945"/>
                  <a:pt x="15483" y="48000"/>
                </a:cubicBezTo>
                <a:cubicBezTo>
                  <a:pt x="16129" y="44108"/>
                  <a:pt x="18064" y="40216"/>
                  <a:pt x="20000" y="36972"/>
                </a:cubicBezTo>
                <a:cubicBezTo>
                  <a:pt x="20645" y="35027"/>
                  <a:pt x="20645" y="33081"/>
                  <a:pt x="20000" y="31135"/>
                </a:cubicBezTo>
                <a:cubicBezTo>
                  <a:pt x="16774" y="25945"/>
                  <a:pt x="16774" y="25945"/>
                  <a:pt x="16774" y="25945"/>
                </a:cubicBezTo>
                <a:cubicBezTo>
                  <a:pt x="16774" y="25945"/>
                  <a:pt x="16774" y="25945"/>
                  <a:pt x="16774" y="25945"/>
                </a:cubicBezTo>
                <a:cubicBezTo>
                  <a:pt x="26451" y="16864"/>
                  <a:pt x="26451" y="16864"/>
                  <a:pt x="26451" y="16864"/>
                </a:cubicBezTo>
                <a:cubicBezTo>
                  <a:pt x="31612" y="19459"/>
                  <a:pt x="31612" y="19459"/>
                  <a:pt x="31612" y="19459"/>
                </a:cubicBezTo>
                <a:cubicBezTo>
                  <a:pt x="32258" y="20108"/>
                  <a:pt x="33548" y="20108"/>
                  <a:pt x="34193" y="20108"/>
                </a:cubicBezTo>
                <a:cubicBezTo>
                  <a:pt x="35483" y="20108"/>
                  <a:pt x="36129" y="20108"/>
                  <a:pt x="36774" y="19459"/>
                </a:cubicBezTo>
                <a:cubicBezTo>
                  <a:pt x="40645" y="17513"/>
                  <a:pt x="44516" y="16216"/>
                  <a:pt x="48387" y="14918"/>
                </a:cubicBezTo>
                <a:cubicBezTo>
                  <a:pt x="50322" y="14270"/>
                  <a:pt x="51612" y="12972"/>
                  <a:pt x="52258" y="11027"/>
                </a:cubicBezTo>
                <a:cubicBezTo>
                  <a:pt x="53548" y="5189"/>
                  <a:pt x="53548" y="5189"/>
                  <a:pt x="53548" y="5189"/>
                </a:cubicBezTo>
                <a:cubicBezTo>
                  <a:pt x="67096" y="5189"/>
                  <a:pt x="67096" y="5189"/>
                  <a:pt x="67096" y="5189"/>
                </a:cubicBezTo>
                <a:cubicBezTo>
                  <a:pt x="67096" y="5189"/>
                  <a:pt x="67096" y="5189"/>
                  <a:pt x="67096" y="5189"/>
                </a:cubicBezTo>
                <a:cubicBezTo>
                  <a:pt x="68387" y="11027"/>
                  <a:pt x="68387" y="11027"/>
                  <a:pt x="68387" y="11027"/>
                </a:cubicBezTo>
                <a:cubicBezTo>
                  <a:pt x="69032" y="12972"/>
                  <a:pt x="70322" y="14270"/>
                  <a:pt x="72258" y="14918"/>
                </a:cubicBezTo>
                <a:cubicBezTo>
                  <a:pt x="76129" y="16216"/>
                  <a:pt x="80000" y="17513"/>
                  <a:pt x="83225" y="19459"/>
                </a:cubicBezTo>
                <a:cubicBezTo>
                  <a:pt x="83870" y="20108"/>
                  <a:pt x="85161" y="20108"/>
                  <a:pt x="85806" y="20108"/>
                </a:cubicBezTo>
                <a:cubicBezTo>
                  <a:pt x="87096" y="20108"/>
                  <a:pt x="87741" y="20108"/>
                  <a:pt x="89032" y="19459"/>
                </a:cubicBezTo>
                <a:cubicBezTo>
                  <a:pt x="94193" y="16864"/>
                  <a:pt x="94193" y="16864"/>
                  <a:pt x="94193" y="16864"/>
                </a:cubicBezTo>
                <a:cubicBezTo>
                  <a:pt x="103225" y="25945"/>
                  <a:pt x="103225" y="25945"/>
                  <a:pt x="103225" y="25945"/>
                </a:cubicBezTo>
                <a:cubicBezTo>
                  <a:pt x="103225" y="25945"/>
                  <a:pt x="103225" y="25945"/>
                  <a:pt x="103225" y="25945"/>
                </a:cubicBezTo>
                <a:cubicBezTo>
                  <a:pt x="100645" y="31135"/>
                  <a:pt x="100645" y="31135"/>
                  <a:pt x="100645" y="31135"/>
                </a:cubicBezTo>
                <a:cubicBezTo>
                  <a:pt x="99354" y="33081"/>
                  <a:pt x="99354" y="35027"/>
                  <a:pt x="100645" y="36972"/>
                </a:cubicBezTo>
                <a:cubicBezTo>
                  <a:pt x="102580" y="40216"/>
                  <a:pt x="103870" y="44108"/>
                  <a:pt x="105161" y="48000"/>
                </a:cubicBezTo>
                <a:cubicBezTo>
                  <a:pt x="105806" y="49945"/>
                  <a:pt x="107096" y="51243"/>
                  <a:pt x="109032" y="51891"/>
                </a:cubicBezTo>
                <a:cubicBezTo>
                  <a:pt x="114838" y="53189"/>
                  <a:pt x="114838" y="53189"/>
                  <a:pt x="114838" y="53189"/>
                </a:cubicBezTo>
                <a:lnTo>
                  <a:pt x="114838" y="66810"/>
                </a:lnTo>
                <a:close/>
                <a:moveTo>
                  <a:pt x="60000" y="32432"/>
                </a:moveTo>
                <a:cubicBezTo>
                  <a:pt x="45161" y="32432"/>
                  <a:pt x="32903" y="44756"/>
                  <a:pt x="32903" y="60324"/>
                </a:cubicBezTo>
                <a:cubicBezTo>
                  <a:pt x="32903" y="75243"/>
                  <a:pt x="45161" y="87567"/>
                  <a:pt x="60000" y="87567"/>
                </a:cubicBezTo>
                <a:cubicBezTo>
                  <a:pt x="75483" y="87567"/>
                  <a:pt x="87096" y="75243"/>
                  <a:pt x="87096" y="60324"/>
                </a:cubicBezTo>
                <a:cubicBezTo>
                  <a:pt x="87096" y="44756"/>
                  <a:pt x="75483" y="32432"/>
                  <a:pt x="60000" y="32432"/>
                </a:cubicBezTo>
                <a:close/>
                <a:moveTo>
                  <a:pt x="60000" y="81729"/>
                </a:moveTo>
                <a:cubicBezTo>
                  <a:pt x="48387" y="81729"/>
                  <a:pt x="38064" y="72000"/>
                  <a:pt x="38064" y="60324"/>
                </a:cubicBezTo>
                <a:cubicBezTo>
                  <a:pt x="38064" y="48000"/>
                  <a:pt x="48387" y="38270"/>
                  <a:pt x="60000" y="38270"/>
                </a:cubicBezTo>
                <a:cubicBezTo>
                  <a:pt x="72258" y="38270"/>
                  <a:pt x="81935" y="48000"/>
                  <a:pt x="81935" y="60324"/>
                </a:cubicBezTo>
                <a:cubicBezTo>
                  <a:pt x="81935" y="72000"/>
                  <a:pt x="72258" y="81729"/>
                  <a:pt x="60000" y="81729"/>
                </a:cubicBezTo>
                <a:close/>
              </a:path>
            </a:pathLst>
          </a:custGeom>
          <a:solidFill>
            <a:schemeClr val="dk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80" name="Google Shape;3180;p142"/>
          <p:cNvSpPr/>
          <p:nvPr/>
        </p:nvSpPr>
        <p:spPr>
          <a:xfrm>
            <a:off x="8239395" y="3898253"/>
            <a:ext cx="282900" cy="232500"/>
          </a:xfrm>
          <a:custGeom>
            <a:avLst/>
            <a:gdLst/>
            <a:ahLst/>
            <a:cxnLst/>
            <a:rect l="l" t="t" r="r" b="b"/>
            <a:pathLst>
              <a:path w="120000" h="120000" extrusionOk="0">
                <a:moveTo>
                  <a:pt x="114810" y="13421"/>
                </a:moveTo>
                <a:cubicBezTo>
                  <a:pt x="81729" y="13421"/>
                  <a:pt x="81729" y="13421"/>
                  <a:pt x="81729" y="13421"/>
                </a:cubicBezTo>
                <a:cubicBezTo>
                  <a:pt x="81729" y="6315"/>
                  <a:pt x="77189" y="0"/>
                  <a:pt x="70702" y="0"/>
                </a:cubicBezTo>
                <a:cubicBezTo>
                  <a:pt x="49297" y="0"/>
                  <a:pt x="49297" y="0"/>
                  <a:pt x="49297" y="0"/>
                </a:cubicBezTo>
                <a:cubicBezTo>
                  <a:pt x="42810" y="0"/>
                  <a:pt x="38270" y="6315"/>
                  <a:pt x="38270" y="13421"/>
                </a:cubicBezTo>
                <a:cubicBezTo>
                  <a:pt x="5189" y="13421"/>
                  <a:pt x="5189" y="13421"/>
                  <a:pt x="5189" y="13421"/>
                </a:cubicBezTo>
                <a:cubicBezTo>
                  <a:pt x="2594" y="13421"/>
                  <a:pt x="0" y="16578"/>
                  <a:pt x="0" y="19736"/>
                </a:cubicBezTo>
                <a:cubicBezTo>
                  <a:pt x="0" y="112894"/>
                  <a:pt x="0" y="112894"/>
                  <a:pt x="0" y="112894"/>
                </a:cubicBezTo>
                <a:cubicBezTo>
                  <a:pt x="0" y="116842"/>
                  <a:pt x="2594" y="120000"/>
                  <a:pt x="5189" y="120000"/>
                </a:cubicBezTo>
                <a:cubicBezTo>
                  <a:pt x="114810" y="120000"/>
                  <a:pt x="114810" y="120000"/>
                  <a:pt x="114810" y="120000"/>
                </a:cubicBezTo>
                <a:cubicBezTo>
                  <a:pt x="118054" y="120000"/>
                  <a:pt x="120000" y="116842"/>
                  <a:pt x="120000" y="112894"/>
                </a:cubicBezTo>
                <a:cubicBezTo>
                  <a:pt x="120000" y="19736"/>
                  <a:pt x="120000" y="19736"/>
                  <a:pt x="120000" y="19736"/>
                </a:cubicBezTo>
                <a:cubicBezTo>
                  <a:pt x="120000" y="16578"/>
                  <a:pt x="118054" y="13421"/>
                  <a:pt x="114810" y="13421"/>
                </a:cubicBezTo>
                <a:close/>
                <a:moveTo>
                  <a:pt x="49297" y="6315"/>
                </a:moveTo>
                <a:cubicBezTo>
                  <a:pt x="70702" y="6315"/>
                  <a:pt x="70702" y="6315"/>
                  <a:pt x="70702" y="6315"/>
                </a:cubicBezTo>
                <a:cubicBezTo>
                  <a:pt x="73945" y="6315"/>
                  <a:pt x="76540" y="9473"/>
                  <a:pt x="76540" y="13421"/>
                </a:cubicBezTo>
                <a:cubicBezTo>
                  <a:pt x="43459" y="13421"/>
                  <a:pt x="43459" y="13421"/>
                  <a:pt x="43459" y="13421"/>
                </a:cubicBezTo>
                <a:cubicBezTo>
                  <a:pt x="43459" y="9473"/>
                  <a:pt x="46054" y="6315"/>
                  <a:pt x="49297" y="6315"/>
                </a:cubicBezTo>
                <a:close/>
                <a:moveTo>
                  <a:pt x="16216" y="93157"/>
                </a:moveTo>
                <a:cubicBezTo>
                  <a:pt x="14918" y="93157"/>
                  <a:pt x="13621" y="94736"/>
                  <a:pt x="13621" y="96315"/>
                </a:cubicBezTo>
                <a:cubicBezTo>
                  <a:pt x="13621" y="98684"/>
                  <a:pt x="14918" y="100263"/>
                  <a:pt x="16216" y="100263"/>
                </a:cubicBezTo>
                <a:cubicBezTo>
                  <a:pt x="16216" y="112894"/>
                  <a:pt x="16216" y="112894"/>
                  <a:pt x="16216" y="112894"/>
                </a:cubicBezTo>
                <a:cubicBezTo>
                  <a:pt x="5189" y="112894"/>
                  <a:pt x="5189" y="112894"/>
                  <a:pt x="5189" y="112894"/>
                </a:cubicBezTo>
                <a:cubicBezTo>
                  <a:pt x="5189" y="19736"/>
                  <a:pt x="5189" y="19736"/>
                  <a:pt x="5189" y="19736"/>
                </a:cubicBezTo>
                <a:cubicBezTo>
                  <a:pt x="16216" y="19736"/>
                  <a:pt x="16216" y="19736"/>
                  <a:pt x="16216" y="19736"/>
                </a:cubicBezTo>
                <a:lnTo>
                  <a:pt x="16216" y="93157"/>
                </a:lnTo>
                <a:close/>
                <a:moveTo>
                  <a:pt x="98594" y="93157"/>
                </a:moveTo>
                <a:cubicBezTo>
                  <a:pt x="96648" y="93157"/>
                  <a:pt x="95351" y="94736"/>
                  <a:pt x="95351" y="96315"/>
                </a:cubicBezTo>
                <a:cubicBezTo>
                  <a:pt x="95351" y="98684"/>
                  <a:pt x="96648" y="100263"/>
                  <a:pt x="98594" y="100263"/>
                </a:cubicBezTo>
                <a:cubicBezTo>
                  <a:pt x="98594" y="112894"/>
                  <a:pt x="98594" y="112894"/>
                  <a:pt x="98594" y="112894"/>
                </a:cubicBezTo>
                <a:cubicBezTo>
                  <a:pt x="22054" y="112894"/>
                  <a:pt x="22054" y="112894"/>
                  <a:pt x="22054" y="112894"/>
                </a:cubicBezTo>
                <a:cubicBezTo>
                  <a:pt x="22054" y="100263"/>
                  <a:pt x="22054" y="100263"/>
                  <a:pt x="22054" y="100263"/>
                </a:cubicBezTo>
                <a:cubicBezTo>
                  <a:pt x="23351" y="100263"/>
                  <a:pt x="24648" y="98684"/>
                  <a:pt x="24648" y="96315"/>
                </a:cubicBezTo>
                <a:cubicBezTo>
                  <a:pt x="24648" y="94736"/>
                  <a:pt x="23351" y="93157"/>
                  <a:pt x="22054" y="93157"/>
                </a:cubicBezTo>
                <a:cubicBezTo>
                  <a:pt x="22054" y="19736"/>
                  <a:pt x="22054" y="19736"/>
                  <a:pt x="22054" y="19736"/>
                </a:cubicBezTo>
                <a:cubicBezTo>
                  <a:pt x="98594" y="19736"/>
                  <a:pt x="98594" y="19736"/>
                  <a:pt x="98594" y="19736"/>
                </a:cubicBezTo>
                <a:lnTo>
                  <a:pt x="98594" y="93157"/>
                </a:lnTo>
                <a:close/>
                <a:moveTo>
                  <a:pt x="114810" y="112894"/>
                </a:moveTo>
                <a:cubicBezTo>
                  <a:pt x="103783" y="112894"/>
                  <a:pt x="103783" y="112894"/>
                  <a:pt x="103783" y="112894"/>
                </a:cubicBezTo>
                <a:cubicBezTo>
                  <a:pt x="103783" y="100263"/>
                  <a:pt x="103783" y="100263"/>
                  <a:pt x="103783" y="100263"/>
                </a:cubicBezTo>
                <a:cubicBezTo>
                  <a:pt x="105081" y="100263"/>
                  <a:pt x="106378" y="98684"/>
                  <a:pt x="106378" y="96315"/>
                </a:cubicBezTo>
                <a:cubicBezTo>
                  <a:pt x="106378" y="94736"/>
                  <a:pt x="105081" y="93157"/>
                  <a:pt x="103783" y="93157"/>
                </a:cubicBezTo>
                <a:cubicBezTo>
                  <a:pt x="103783" y="19736"/>
                  <a:pt x="103783" y="19736"/>
                  <a:pt x="103783" y="19736"/>
                </a:cubicBezTo>
                <a:cubicBezTo>
                  <a:pt x="114810" y="19736"/>
                  <a:pt x="114810" y="19736"/>
                  <a:pt x="114810" y="19736"/>
                </a:cubicBezTo>
                <a:lnTo>
                  <a:pt x="114810" y="112894"/>
                </a:lnTo>
                <a:close/>
                <a:moveTo>
                  <a:pt x="29837" y="46578"/>
                </a:moveTo>
                <a:cubicBezTo>
                  <a:pt x="35675" y="46578"/>
                  <a:pt x="35675" y="46578"/>
                  <a:pt x="35675" y="46578"/>
                </a:cubicBezTo>
                <a:cubicBezTo>
                  <a:pt x="36972" y="46578"/>
                  <a:pt x="38270" y="45000"/>
                  <a:pt x="38270" y="43421"/>
                </a:cubicBezTo>
                <a:cubicBezTo>
                  <a:pt x="38270" y="41052"/>
                  <a:pt x="36972" y="40263"/>
                  <a:pt x="35675" y="40263"/>
                </a:cubicBezTo>
                <a:cubicBezTo>
                  <a:pt x="29837" y="40263"/>
                  <a:pt x="29837" y="40263"/>
                  <a:pt x="29837" y="40263"/>
                </a:cubicBezTo>
                <a:cubicBezTo>
                  <a:pt x="28540" y="40263"/>
                  <a:pt x="27243" y="41052"/>
                  <a:pt x="27243" y="43421"/>
                </a:cubicBezTo>
                <a:cubicBezTo>
                  <a:pt x="27243" y="45000"/>
                  <a:pt x="28540" y="46578"/>
                  <a:pt x="29837" y="46578"/>
                </a:cubicBezTo>
                <a:close/>
                <a:moveTo>
                  <a:pt x="29837" y="33157"/>
                </a:moveTo>
                <a:cubicBezTo>
                  <a:pt x="46054" y="33157"/>
                  <a:pt x="46054" y="33157"/>
                  <a:pt x="46054" y="33157"/>
                </a:cubicBezTo>
                <a:cubicBezTo>
                  <a:pt x="48000" y="33157"/>
                  <a:pt x="49297" y="31578"/>
                  <a:pt x="49297" y="30000"/>
                </a:cubicBezTo>
                <a:cubicBezTo>
                  <a:pt x="49297" y="28421"/>
                  <a:pt x="48000" y="26842"/>
                  <a:pt x="46054" y="26842"/>
                </a:cubicBezTo>
                <a:cubicBezTo>
                  <a:pt x="29837" y="26842"/>
                  <a:pt x="29837" y="26842"/>
                  <a:pt x="29837" y="26842"/>
                </a:cubicBezTo>
                <a:cubicBezTo>
                  <a:pt x="28540" y="26842"/>
                  <a:pt x="27243" y="28421"/>
                  <a:pt x="27243" y="30000"/>
                </a:cubicBezTo>
                <a:cubicBezTo>
                  <a:pt x="27243" y="31578"/>
                  <a:pt x="28540" y="33157"/>
                  <a:pt x="29837" y="33157"/>
                </a:cubicBezTo>
                <a:close/>
              </a:path>
            </a:pathLst>
          </a:custGeom>
          <a:solidFill>
            <a:schemeClr val="accen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81" name="Google Shape;3181;p142"/>
          <p:cNvSpPr/>
          <p:nvPr/>
        </p:nvSpPr>
        <p:spPr>
          <a:xfrm>
            <a:off x="8148414" y="2432893"/>
            <a:ext cx="287100" cy="285600"/>
          </a:xfrm>
          <a:custGeom>
            <a:avLst/>
            <a:gdLst/>
            <a:ahLst/>
            <a:cxnLst/>
            <a:rect l="l" t="t" r="r" b="b"/>
            <a:pathLst>
              <a:path w="120000" h="120000" extrusionOk="0">
                <a:moveTo>
                  <a:pt x="119361" y="93689"/>
                </a:moveTo>
                <a:cubicBezTo>
                  <a:pt x="81702" y="56470"/>
                  <a:pt x="81702" y="56470"/>
                  <a:pt x="81702" y="56470"/>
                </a:cubicBezTo>
                <a:cubicBezTo>
                  <a:pt x="84255" y="53903"/>
                  <a:pt x="84255" y="53903"/>
                  <a:pt x="84255" y="53903"/>
                </a:cubicBezTo>
                <a:cubicBezTo>
                  <a:pt x="88723" y="49411"/>
                  <a:pt x="88723" y="42994"/>
                  <a:pt x="84255" y="38502"/>
                </a:cubicBezTo>
                <a:cubicBezTo>
                  <a:pt x="50425" y="3850"/>
                  <a:pt x="50425" y="3850"/>
                  <a:pt x="50425" y="3850"/>
                </a:cubicBezTo>
                <a:cubicBezTo>
                  <a:pt x="45957" y="0"/>
                  <a:pt x="38936" y="0"/>
                  <a:pt x="35106" y="3850"/>
                </a:cubicBezTo>
                <a:cubicBezTo>
                  <a:pt x="4468" y="34652"/>
                  <a:pt x="4468" y="34652"/>
                  <a:pt x="4468" y="34652"/>
                </a:cubicBezTo>
                <a:cubicBezTo>
                  <a:pt x="0" y="39144"/>
                  <a:pt x="0" y="45561"/>
                  <a:pt x="4468" y="50053"/>
                </a:cubicBezTo>
                <a:cubicBezTo>
                  <a:pt x="38936" y="84064"/>
                  <a:pt x="38936" y="84064"/>
                  <a:pt x="38936" y="84064"/>
                </a:cubicBezTo>
                <a:cubicBezTo>
                  <a:pt x="42765" y="88556"/>
                  <a:pt x="49787" y="88556"/>
                  <a:pt x="54255" y="84064"/>
                </a:cubicBezTo>
                <a:cubicBezTo>
                  <a:pt x="56808" y="81497"/>
                  <a:pt x="56808" y="81497"/>
                  <a:pt x="56808" y="81497"/>
                </a:cubicBezTo>
                <a:cubicBezTo>
                  <a:pt x="72127" y="97540"/>
                  <a:pt x="72127" y="97540"/>
                  <a:pt x="72127" y="97540"/>
                </a:cubicBezTo>
                <a:cubicBezTo>
                  <a:pt x="72765" y="98181"/>
                  <a:pt x="73404" y="98181"/>
                  <a:pt x="74042" y="98181"/>
                </a:cubicBezTo>
                <a:cubicBezTo>
                  <a:pt x="82340" y="98181"/>
                  <a:pt x="82340" y="98181"/>
                  <a:pt x="82340" y="98181"/>
                </a:cubicBezTo>
                <a:cubicBezTo>
                  <a:pt x="82340" y="106524"/>
                  <a:pt x="82340" y="106524"/>
                  <a:pt x="82340" y="106524"/>
                </a:cubicBezTo>
                <a:cubicBezTo>
                  <a:pt x="82340" y="107807"/>
                  <a:pt x="83617" y="109090"/>
                  <a:pt x="84893" y="109090"/>
                </a:cubicBezTo>
                <a:cubicBezTo>
                  <a:pt x="93191" y="109090"/>
                  <a:pt x="93191" y="109090"/>
                  <a:pt x="93191" y="109090"/>
                </a:cubicBezTo>
                <a:cubicBezTo>
                  <a:pt x="93191" y="117433"/>
                  <a:pt x="93191" y="117433"/>
                  <a:pt x="93191" y="117433"/>
                </a:cubicBezTo>
                <a:cubicBezTo>
                  <a:pt x="93191" y="118716"/>
                  <a:pt x="94468" y="120000"/>
                  <a:pt x="95744" y="120000"/>
                </a:cubicBezTo>
                <a:cubicBezTo>
                  <a:pt x="117446" y="120000"/>
                  <a:pt x="117446" y="120000"/>
                  <a:pt x="117446" y="120000"/>
                </a:cubicBezTo>
                <a:cubicBezTo>
                  <a:pt x="118723" y="120000"/>
                  <a:pt x="120000" y="118716"/>
                  <a:pt x="120000" y="117433"/>
                </a:cubicBezTo>
                <a:cubicBezTo>
                  <a:pt x="120000" y="95614"/>
                  <a:pt x="120000" y="95614"/>
                  <a:pt x="120000" y="95614"/>
                </a:cubicBezTo>
                <a:cubicBezTo>
                  <a:pt x="120000" y="94973"/>
                  <a:pt x="119361" y="94331"/>
                  <a:pt x="119361" y="93689"/>
                </a:cubicBezTo>
                <a:close/>
                <a:moveTo>
                  <a:pt x="114255" y="114866"/>
                </a:moveTo>
                <a:cubicBezTo>
                  <a:pt x="98297" y="114866"/>
                  <a:pt x="98297" y="114866"/>
                  <a:pt x="98297" y="114866"/>
                </a:cubicBezTo>
                <a:cubicBezTo>
                  <a:pt x="98297" y="106524"/>
                  <a:pt x="98297" y="106524"/>
                  <a:pt x="98297" y="106524"/>
                </a:cubicBezTo>
                <a:cubicBezTo>
                  <a:pt x="98297" y="105240"/>
                  <a:pt x="97021" y="103957"/>
                  <a:pt x="95744" y="103957"/>
                </a:cubicBezTo>
                <a:cubicBezTo>
                  <a:pt x="87446" y="103957"/>
                  <a:pt x="87446" y="103957"/>
                  <a:pt x="87446" y="103957"/>
                </a:cubicBezTo>
                <a:cubicBezTo>
                  <a:pt x="87446" y="95614"/>
                  <a:pt x="87446" y="95614"/>
                  <a:pt x="87446" y="95614"/>
                </a:cubicBezTo>
                <a:cubicBezTo>
                  <a:pt x="87446" y="94331"/>
                  <a:pt x="86170" y="93048"/>
                  <a:pt x="84893" y="93048"/>
                </a:cubicBezTo>
                <a:cubicBezTo>
                  <a:pt x="75319" y="93048"/>
                  <a:pt x="75319" y="93048"/>
                  <a:pt x="75319" y="93048"/>
                </a:cubicBezTo>
                <a:cubicBezTo>
                  <a:pt x="58723" y="75721"/>
                  <a:pt x="58723" y="75721"/>
                  <a:pt x="58723" y="75721"/>
                </a:cubicBezTo>
                <a:cubicBezTo>
                  <a:pt x="58085" y="75721"/>
                  <a:pt x="57446" y="75080"/>
                  <a:pt x="56808" y="75080"/>
                </a:cubicBezTo>
                <a:cubicBezTo>
                  <a:pt x="55531" y="75080"/>
                  <a:pt x="54893" y="75721"/>
                  <a:pt x="54255" y="76363"/>
                </a:cubicBezTo>
                <a:cubicBezTo>
                  <a:pt x="50425" y="80855"/>
                  <a:pt x="50425" y="80855"/>
                  <a:pt x="50425" y="80855"/>
                </a:cubicBezTo>
                <a:cubicBezTo>
                  <a:pt x="47872" y="82780"/>
                  <a:pt x="44680" y="82780"/>
                  <a:pt x="42765" y="80855"/>
                </a:cubicBezTo>
                <a:cubicBezTo>
                  <a:pt x="8297" y="46203"/>
                  <a:pt x="8297" y="46203"/>
                  <a:pt x="8297" y="46203"/>
                </a:cubicBezTo>
                <a:cubicBezTo>
                  <a:pt x="6382" y="44278"/>
                  <a:pt x="6382" y="40427"/>
                  <a:pt x="8297" y="38502"/>
                </a:cubicBezTo>
                <a:cubicBezTo>
                  <a:pt x="38936" y="7700"/>
                  <a:pt x="38936" y="7700"/>
                  <a:pt x="38936" y="7700"/>
                </a:cubicBezTo>
                <a:cubicBezTo>
                  <a:pt x="40851" y="5775"/>
                  <a:pt x="44042" y="5775"/>
                  <a:pt x="46595" y="7700"/>
                </a:cubicBezTo>
                <a:cubicBezTo>
                  <a:pt x="80425" y="42352"/>
                  <a:pt x="80425" y="42352"/>
                  <a:pt x="80425" y="42352"/>
                </a:cubicBezTo>
                <a:cubicBezTo>
                  <a:pt x="82978" y="44278"/>
                  <a:pt x="82978" y="48128"/>
                  <a:pt x="80425" y="50053"/>
                </a:cubicBezTo>
                <a:cubicBezTo>
                  <a:pt x="76595" y="54545"/>
                  <a:pt x="76595" y="54545"/>
                  <a:pt x="76595" y="54545"/>
                </a:cubicBezTo>
                <a:cubicBezTo>
                  <a:pt x="75957" y="54545"/>
                  <a:pt x="75319" y="55187"/>
                  <a:pt x="75319" y="56470"/>
                </a:cubicBezTo>
                <a:cubicBezTo>
                  <a:pt x="75319" y="57112"/>
                  <a:pt x="75957" y="57754"/>
                  <a:pt x="75957" y="58395"/>
                </a:cubicBezTo>
                <a:cubicBezTo>
                  <a:pt x="114255" y="96898"/>
                  <a:pt x="114255" y="96898"/>
                  <a:pt x="114255" y="96898"/>
                </a:cubicBezTo>
                <a:lnTo>
                  <a:pt x="114255" y="114866"/>
                </a:lnTo>
                <a:close/>
                <a:moveTo>
                  <a:pt x="38936" y="28235"/>
                </a:moveTo>
                <a:cubicBezTo>
                  <a:pt x="33191" y="28235"/>
                  <a:pt x="28085" y="32727"/>
                  <a:pt x="28085" y="39144"/>
                </a:cubicBezTo>
                <a:cubicBezTo>
                  <a:pt x="28085" y="44919"/>
                  <a:pt x="33191" y="49411"/>
                  <a:pt x="38936" y="49411"/>
                </a:cubicBezTo>
                <a:cubicBezTo>
                  <a:pt x="45319" y="49411"/>
                  <a:pt x="49787" y="44919"/>
                  <a:pt x="49787" y="39144"/>
                </a:cubicBezTo>
                <a:cubicBezTo>
                  <a:pt x="49787" y="32727"/>
                  <a:pt x="45319" y="28235"/>
                  <a:pt x="38936" y="28235"/>
                </a:cubicBezTo>
                <a:close/>
                <a:moveTo>
                  <a:pt x="38936" y="44278"/>
                </a:moveTo>
                <a:cubicBezTo>
                  <a:pt x="36382" y="44278"/>
                  <a:pt x="33829" y="41711"/>
                  <a:pt x="33829" y="39144"/>
                </a:cubicBezTo>
                <a:cubicBezTo>
                  <a:pt x="33829" y="35935"/>
                  <a:pt x="36382" y="33368"/>
                  <a:pt x="38936" y="33368"/>
                </a:cubicBezTo>
                <a:cubicBezTo>
                  <a:pt x="42127" y="33368"/>
                  <a:pt x="44680" y="35935"/>
                  <a:pt x="44680" y="39144"/>
                </a:cubicBezTo>
                <a:cubicBezTo>
                  <a:pt x="44680" y="41711"/>
                  <a:pt x="42127" y="44278"/>
                  <a:pt x="38936" y="44278"/>
                </a:cubicBezTo>
                <a:close/>
              </a:path>
            </a:pathLst>
          </a:custGeom>
          <a:solidFill>
            <a:schemeClr val="accen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82" name="Google Shape;3182;p142"/>
          <p:cNvSpPr/>
          <p:nvPr/>
        </p:nvSpPr>
        <p:spPr>
          <a:xfrm>
            <a:off x="8338678" y="3319112"/>
            <a:ext cx="284700" cy="282000"/>
          </a:xfrm>
          <a:custGeom>
            <a:avLst/>
            <a:gdLst/>
            <a:ahLst/>
            <a:cxnLst/>
            <a:rect l="l" t="t" r="r" b="b"/>
            <a:pathLst>
              <a:path w="120000" h="120000" extrusionOk="0">
                <a:moveTo>
                  <a:pt x="60000" y="0"/>
                </a:moveTo>
                <a:cubicBezTo>
                  <a:pt x="27096" y="0"/>
                  <a:pt x="0" y="26594"/>
                  <a:pt x="0" y="60324"/>
                </a:cubicBezTo>
                <a:cubicBezTo>
                  <a:pt x="0" y="93405"/>
                  <a:pt x="27096" y="120000"/>
                  <a:pt x="60000" y="120000"/>
                </a:cubicBezTo>
                <a:cubicBezTo>
                  <a:pt x="92903" y="120000"/>
                  <a:pt x="120000" y="93405"/>
                  <a:pt x="120000" y="60324"/>
                </a:cubicBezTo>
                <a:cubicBezTo>
                  <a:pt x="120000" y="26594"/>
                  <a:pt x="92903" y="0"/>
                  <a:pt x="60000" y="0"/>
                </a:cubicBezTo>
                <a:close/>
                <a:moveTo>
                  <a:pt x="60000" y="114810"/>
                </a:moveTo>
                <a:cubicBezTo>
                  <a:pt x="47096" y="114810"/>
                  <a:pt x="35483" y="110270"/>
                  <a:pt x="26451" y="103135"/>
                </a:cubicBezTo>
                <a:cubicBezTo>
                  <a:pt x="29677" y="97945"/>
                  <a:pt x="37419" y="92756"/>
                  <a:pt x="43870" y="90810"/>
                </a:cubicBezTo>
                <a:cubicBezTo>
                  <a:pt x="47741" y="89513"/>
                  <a:pt x="49677" y="87567"/>
                  <a:pt x="50322" y="84972"/>
                </a:cubicBezTo>
                <a:cubicBezTo>
                  <a:pt x="50967" y="81729"/>
                  <a:pt x="49032" y="79135"/>
                  <a:pt x="48387" y="79135"/>
                </a:cubicBezTo>
                <a:cubicBezTo>
                  <a:pt x="47741" y="78486"/>
                  <a:pt x="46451" y="77837"/>
                  <a:pt x="45806" y="78486"/>
                </a:cubicBezTo>
                <a:cubicBezTo>
                  <a:pt x="45806" y="78486"/>
                  <a:pt x="41290" y="79783"/>
                  <a:pt x="34193" y="76540"/>
                </a:cubicBezTo>
                <a:cubicBezTo>
                  <a:pt x="36129" y="72648"/>
                  <a:pt x="38064" y="64864"/>
                  <a:pt x="38064" y="49297"/>
                </a:cubicBezTo>
                <a:cubicBezTo>
                  <a:pt x="38064" y="24000"/>
                  <a:pt x="49032" y="22054"/>
                  <a:pt x="61290" y="22054"/>
                </a:cubicBezTo>
                <a:cubicBezTo>
                  <a:pt x="70322" y="22054"/>
                  <a:pt x="81290" y="24648"/>
                  <a:pt x="81290" y="50594"/>
                </a:cubicBezTo>
                <a:cubicBezTo>
                  <a:pt x="81290" y="64864"/>
                  <a:pt x="83870" y="72000"/>
                  <a:pt x="85806" y="75891"/>
                </a:cubicBezTo>
                <a:cubicBezTo>
                  <a:pt x="83225" y="77189"/>
                  <a:pt x="78064" y="78486"/>
                  <a:pt x="72903" y="77837"/>
                </a:cubicBezTo>
                <a:cubicBezTo>
                  <a:pt x="71612" y="77837"/>
                  <a:pt x="70322" y="78486"/>
                  <a:pt x="70322" y="79783"/>
                </a:cubicBezTo>
                <a:cubicBezTo>
                  <a:pt x="69032" y="81729"/>
                  <a:pt x="69032" y="86918"/>
                  <a:pt x="76129" y="90162"/>
                </a:cubicBezTo>
                <a:cubicBezTo>
                  <a:pt x="81290" y="92756"/>
                  <a:pt x="88387" y="96648"/>
                  <a:pt x="93548" y="103135"/>
                </a:cubicBezTo>
                <a:cubicBezTo>
                  <a:pt x="84516" y="110270"/>
                  <a:pt x="72903" y="114810"/>
                  <a:pt x="60000" y="114810"/>
                </a:cubicBezTo>
                <a:close/>
                <a:moveTo>
                  <a:pt x="97419" y="99243"/>
                </a:moveTo>
                <a:cubicBezTo>
                  <a:pt x="91612" y="92108"/>
                  <a:pt x="84516" y="88216"/>
                  <a:pt x="78064" y="85621"/>
                </a:cubicBezTo>
                <a:cubicBezTo>
                  <a:pt x="76774" y="84972"/>
                  <a:pt x="76129" y="84324"/>
                  <a:pt x="75483" y="83675"/>
                </a:cubicBezTo>
                <a:cubicBezTo>
                  <a:pt x="84516" y="83027"/>
                  <a:pt x="91612" y="79135"/>
                  <a:pt x="92258" y="79135"/>
                </a:cubicBezTo>
                <a:cubicBezTo>
                  <a:pt x="92903" y="78486"/>
                  <a:pt x="93548" y="77189"/>
                  <a:pt x="93548" y="76540"/>
                </a:cubicBezTo>
                <a:cubicBezTo>
                  <a:pt x="93548" y="75243"/>
                  <a:pt x="92903" y="74594"/>
                  <a:pt x="91612" y="73945"/>
                </a:cubicBezTo>
                <a:cubicBezTo>
                  <a:pt x="91612" y="73945"/>
                  <a:pt x="87096" y="70054"/>
                  <a:pt x="87096" y="50594"/>
                </a:cubicBezTo>
                <a:cubicBezTo>
                  <a:pt x="87096" y="27891"/>
                  <a:pt x="78064" y="16216"/>
                  <a:pt x="61290" y="16216"/>
                </a:cubicBezTo>
                <a:cubicBezTo>
                  <a:pt x="47096" y="16216"/>
                  <a:pt x="32258" y="20108"/>
                  <a:pt x="32258" y="49297"/>
                </a:cubicBezTo>
                <a:cubicBezTo>
                  <a:pt x="32258" y="70054"/>
                  <a:pt x="29032" y="73945"/>
                  <a:pt x="28387" y="74594"/>
                </a:cubicBezTo>
                <a:cubicBezTo>
                  <a:pt x="27741" y="74594"/>
                  <a:pt x="27096" y="75243"/>
                  <a:pt x="26451" y="76540"/>
                </a:cubicBezTo>
                <a:cubicBezTo>
                  <a:pt x="26451" y="77837"/>
                  <a:pt x="27096" y="78486"/>
                  <a:pt x="27741" y="79135"/>
                </a:cubicBezTo>
                <a:cubicBezTo>
                  <a:pt x="35483" y="83675"/>
                  <a:pt x="41290" y="84324"/>
                  <a:pt x="45161" y="84324"/>
                </a:cubicBezTo>
                <a:cubicBezTo>
                  <a:pt x="44516" y="84324"/>
                  <a:pt x="43870" y="84972"/>
                  <a:pt x="41935" y="85621"/>
                </a:cubicBezTo>
                <a:cubicBezTo>
                  <a:pt x="34838" y="87567"/>
                  <a:pt x="26451" y="93405"/>
                  <a:pt x="21935" y="99243"/>
                </a:cubicBezTo>
                <a:cubicBezTo>
                  <a:pt x="11612" y="89513"/>
                  <a:pt x="5806" y="75243"/>
                  <a:pt x="5806" y="60324"/>
                </a:cubicBezTo>
                <a:cubicBezTo>
                  <a:pt x="5806" y="29837"/>
                  <a:pt x="29677" y="5189"/>
                  <a:pt x="60000" y="5189"/>
                </a:cubicBezTo>
                <a:cubicBezTo>
                  <a:pt x="90322" y="5189"/>
                  <a:pt x="114193" y="29837"/>
                  <a:pt x="114193" y="60324"/>
                </a:cubicBezTo>
                <a:cubicBezTo>
                  <a:pt x="114193" y="75891"/>
                  <a:pt x="107741" y="89513"/>
                  <a:pt x="97419" y="99243"/>
                </a:cubicBezTo>
                <a:close/>
              </a:path>
            </a:pathLst>
          </a:custGeom>
          <a:solidFill>
            <a:schemeClr val="dk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83" name="Google Shape;3183;p142"/>
          <p:cNvSpPr/>
          <p:nvPr/>
        </p:nvSpPr>
        <p:spPr>
          <a:xfrm rot="3084580">
            <a:off x="7554578" y="806322"/>
            <a:ext cx="231825" cy="282425"/>
          </a:xfrm>
          <a:custGeom>
            <a:avLst/>
            <a:gdLst/>
            <a:ahLst/>
            <a:cxnLst/>
            <a:rect l="l" t="t" r="r" b="b"/>
            <a:pathLst>
              <a:path w="120000" h="120000" extrusionOk="0">
                <a:moveTo>
                  <a:pt x="33157" y="60324"/>
                </a:moveTo>
                <a:cubicBezTo>
                  <a:pt x="29210" y="60324"/>
                  <a:pt x="26842" y="62270"/>
                  <a:pt x="26842" y="65513"/>
                </a:cubicBezTo>
                <a:cubicBezTo>
                  <a:pt x="26842" y="68756"/>
                  <a:pt x="29210" y="70702"/>
                  <a:pt x="33157" y="70702"/>
                </a:cubicBezTo>
                <a:cubicBezTo>
                  <a:pt x="37105" y="70702"/>
                  <a:pt x="40263" y="68756"/>
                  <a:pt x="40263" y="65513"/>
                </a:cubicBezTo>
                <a:cubicBezTo>
                  <a:pt x="40263" y="62270"/>
                  <a:pt x="37105" y="60324"/>
                  <a:pt x="33157" y="60324"/>
                </a:cubicBezTo>
                <a:close/>
                <a:moveTo>
                  <a:pt x="30000" y="92756"/>
                </a:moveTo>
                <a:cubicBezTo>
                  <a:pt x="28421" y="92756"/>
                  <a:pt x="26842" y="94054"/>
                  <a:pt x="26842" y="95351"/>
                </a:cubicBezTo>
                <a:cubicBezTo>
                  <a:pt x="26842" y="97297"/>
                  <a:pt x="28421" y="98594"/>
                  <a:pt x="30000" y="98594"/>
                </a:cubicBezTo>
                <a:cubicBezTo>
                  <a:pt x="31578" y="98594"/>
                  <a:pt x="33157" y="97297"/>
                  <a:pt x="33157" y="95351"/>
                </a:cubicBezTo>
                <a:cubicBezTo>
                  <a:pt x="33157" y="94054"/>
                  <a:pt x="31578" y="92756"/>
                  <a:pt x="30000" y="92756"/>
                </a:cubicBezTo>
                <a:close/>
                <a:moveTo>
                  <a:pt x="93157" y="16216"/>
                </a:moveTo>
                <a:cubicBezTo>
                  <a:pt x="99473" y="16216"/>
                  <a:pt x="99473" y="16216"/>
                  <a:pt x="99473" y="16216"/>
                </a:cubicBezTo>
                <a:cubicBezTo>
                  <a:pt x="103421" y="16216"/>
                  <a:pt x="106578" y="13621"/>
                  <a:pt x="106578" y="11027"/>
                </a:cubicBezTo>
                <a:cubicBezTo>
                  <a:pt x="106578" y="5189"/>
                  <a:pt x="106578" y="5189"/>
                  <a:pt x="106578" y="5189"/>
                </a:cubicBezTo>
                <a:cubicBezTo>
                  <a:pt x="106578" y="2594"/>
                  <a:pt x="103421" y="0"/>
                  <a:pt x="99473" y="0"/>
                </a:cubicBezTo>
                <a:cubicBezTo>
                  <a:pt x="19736" y="0"/>
                  <a:pt x="19736" y="0"/>
                  <a:pt x="19736" y="0"/>
                </a:cubicBezTo>
                <a:cubicBezTo>
                  <a:pt x="16578" y="0"/>
                  <a:pt x="13421" y="2594"/>
                  <a:pt x="13421" y="5189"/>
                </a:cubicBezTo>
                <a:cubicBezTo>
                  <a:pt x="13421" y="11027"/>
                  <a:pt x="13421" y="11027"/>
                  <a:pt x="13421" y="11027"/>
                </a:cubicBezTo>
                <a:cubicBezTo>
                  <a:pt x="13421" y="13621"/>
                  <a:pt x="16578" y="16216"/>
                  <a:pt x="19736" y="16216"/>
                </a:cubicBezTo>
                <a:cubicBezTo>
                  <a:pt x="26052" y="16216"/>
                  <a:pt x="26052" y="16216"/>
                  <a:pt x="26052" y="16216"/>
                </a:cubicBezTo>
                <a:cubicBezTo>
                  <a:pt x="23684" y="49945"/>
                  <a:pt x="0" y="56432"/>
                  <a:pt x="0" y="87567"/>
                </a:cubicBezTo>
                <a:cubicBezTo>
                  <a:pt x="0" y="105729"/>
                  <a:pt x="18157" y="120000"/>
                  <a:pt x="40263" y="120000"/>
                </a:cubicBezTo>
                <a:cubicBezTo>
                  <a:pt x="79736" y="120000"/>
                  <a:pt x="79736" y="120000"/>
                  <a:pt x="79736" y="120000"/>
                </a:cubicBezTo>
                <a:cubicBezTo>
                  <a:pt x="101842" y="120000"/>
                  <a:pt x="120000" y="105729"/>
                  <a:pt x="120000" y="87567"/>
                </a:cubicBezTo>
                <a:cubicBezTo>
                  <a:pt x="120000" y="56432"/>
                  <a:pt x="95526" y="49945"/>
                  <a:pt x="93157" y="16216"/>
                </a:cubicBezTo>
                <a:close/>
                <a:moveTo>
                  <a:pt x="19736" y="11027"/>
                </a:moveTo>
                <a:cubicBezTo>
                  <a:pt x="19736" y="5189"/>
                  <a:pt x="19736" y="5189"/>
                  <a:pt x="19736" y="5189"/>
                </a:cubicBezTo>
                <a:cubicBezTo>
                  <a:pt x="99473" y="5189"/>
                  <a:pt x="99473" y="5189"/>
                  <a:pt x="99473" y="5189"/>
                </a:cubicBezTo>
                <a:cubicBezTo>
                  <a:pt x="99473" y="11027"/>
                  <a:pt x="99473" y="11027"/>
                  <a:pt x="99473" y="11027"/>
                </a:cubicBezTo>
                <a:lnTo>
                  <a:pt x="19736" y="11027"/>
                </a:lnTo>
                <a:close/>
                <a:moveTo>
                  <a:pt x="33157" y="16216"/>
                </a:moveTo>
                <a:cubicBezTo>
                  <a:pt x="86842" y="16216"/>
                  <a:pt x="86842" y="16216"/>
                  <a:pt x="86842" y="16216"/>
                </a:cubicBezTo>
                <a:cubicBezTo>
                  <a:pt x="87631" y="28540"/>
                  <a:pt x="90789" y="37621"/>
                  <a:pt x="95526" y="44756"/>
                </a:cubicBezTo>
                <a:cubicBezTo>
                  <a:pt x="90000" y="48000"/>
                  <a:pt x="75000" y="57081"/>
                  <a:pt x="57631" y="48648"/>
                </a:cubicBezTo>
                <a:cubicBezTo>
                  <a:pt x="44210" y="42162"/>
                  <a:pt x="32368" y="42810"/>
                  <a:pt x="25263" y="44108"/>
                </a:cubicBezTo>
                <a:cubicBezTo>
                  <a:pt x="29210" y="36324"/>
                  <a:pt x="32368" y="27891"/>
                  <a:pt x="33157" y="16216"/>
                </a:cubicBezTo>
                <a:close/>
                <a:moveTo>
                  <a:pt x="79736" y="114810"/>
                </a:moveTo>
                <a:cubicBezTo>
                  <a:pt x="40263" y="114810"/>
                  <a:pt x="40263" y="114810"/>
                  <a:pt x="40263" y="114810"/>
                </a:cubicBezTo>
                <a:cubicBezTo>
                  <a:pt x="21315" y="114810"/>
                  <a:pt x="6315" y="102486"/>
                  <a:pt x="6315" y="87567"/>
                </a:cubicBezTo>
                <a:cubicBezTo>
                  <a:pt x="6315" y="73297"/>
                  <a:pt x="11842" y="64864"/>
                  <a:pt x="18157" y="55135"/>
                </a:cubicBezTo>
                <a:cubicBezTo>
                  <a:pt x="18947" y="53837"/>
                  <a:pt x="19736" y="51891"/>
                  <a:pt x="21315" y="50594"/>
                </a:cubicBezTo>
                <a:cubicBezTo>
                  <a:pt x="21315" y="50594"/>
                  <a:pt x="35526" y="44756"/>
                  <a:pt x="54473" y="53189"/>
                </a:cubicBezTo>
                <a:cubicBezTo>
                  <a:pt x="60789" y="56432"/>
                  <a:pt x="67105" y="57729"/>
                  <a:pt x="72631" y="57729"/>
                </a:cubicBezTo>
                <a:cubicBezTo>
                  <a:pt x="83684" y="57729"/>
                  <a:pt x="93157" y="53189"/>
                  <a:pt x="97894" y="49945"/>
                </a:cubicBezTo>
                <a:cubicBezTo>
                  <a:pt x="99473" y="51891"/>
                  <a:pt x="100263" y="53189"/>
                  <a:pt x="101052" y="55135"/>
                </a:cubicBezTo>
                <a:cubicBezTo>
                  <a:pt x="107368" y="64864"/>
                  <a:pt x="112894" y="73297"/>
                  <a:pt x="112894" y="87567"/>
                </a:cubicBezTo>
                <a:cubicBezTo>
                  <a:pt x="112894" y="102486"/>
                  <a:pt x="97894" y="114810"/>
                  <a:pt x="79736" y="114810"/>
                </a:cubicBezTo>
                <a:close/>
                <a:moveTo>
                  <a:pt x="56842" y="76540"/>
                </a:moveTo>
                <a:cubicBezTo>
                  <a:pt x="51315" y="76540"/>
                  <a:pt x="46578" y="80432"/>
                  <a:pt x="46578" y="84972"/>
                </a:cubicBezTo>
                <a:cubicBezTo>
                  <a:pt x="46578" y="89513"/>
                  <a:pt x="51315" y="92756"/>
                  <a:pt x="56842" y="92756"/>
                </a:cubicBezTo>
                <a:cubicBezTo>
                  <a:pt x="62368" y="92756"/>
                  <a:pt x="66315" y="89513"/>
                  <a:pt x="66315" y="84972"/>
                </a:cubicBezTo>
                <a:cubicBezTo>
                  <a:pt x="66315" y="80432"/>
                  <a:pt x="62368" y="76540"/>
                  <a:pt x="56842" y="76540"/>
                </a:cubicBezTo>
                <a:close/>
                <a:moveTo>
                  <a:pt x="56842" y="87567"/>
                </a:moveTo>
                <a:cubicBezTo>
                  <a:pt x="54473" y="87567"/>
                  <a:pt x="52894" y="86270"/>
                  <a:pt x="52894" y="84972"/>
                </a:cubicBezTo>
                <a:cubicBezTo>
                  <a:pt x="52894" y="83027"/>
                  <a:pt x="54473" y="81729"/>
                  <a:pt x="56842" y="81729"/>
                </a:cubicBezTo>
                <a:cubicBezTo>
                  <a:pt x="58421" y="81729"/>
                  <a:pt x="60000" y="83027"/>
                  <a:pt x="60000" y="84972"/>
                </a:cubicBezTo>
                <a:cubicBezTo>
                  <a:pt x="60000" y="86270"/>
                  <a:pt x="58421" y="87567"/>
                  <a:pt x="56842" y="87567"/>
                </a:cubicBezTo>
                <a:close/>
                <a:moveTo>
                  <a:pt x="86842" y="76540"/>
                </a:moveTo>
                <a:cubicBezTo>
                  <a:pt x="82894" y="76540"/>
                  <a:pt x="79736" y="79135"/>
                  <a:pt x="79736" y="81729"/>
                </a:cubicBezTo>
                <a:cubicBezTo>
                  <a:pt x="79736" y="84972"/>
                  <a:pt x="82894" y="87567"/>
                  <a:pt x="86842" y="87567"/>
                </a:cubicBezTo>
                <a:cubicBezTo>
                  <a:pt x="90000" y="87567"/>
                  <a:pt x="93157" y="84972"/>
                  <a:pt x="93157" y="81729"/>
                </a:cubicBezTo>
                <a:cubicBezTo>
                  <a:pt x="93157" y="79135"/>
                  <a:pt x="90000" y="76540"/>
                  <a:pt x="86842" y="76540"/>
                </a:cubicBezTo>
                <a:close/>
                <a:moveTo>
                  <a:pt x="96315" y="65513"/>
                </a:moveTo>
                <a:cubicBezTo>
                  <a:pt x="94736" y="65513"/>
                  <a:pt x="93157" y="66810"/>
                  <a:pt x="93157" y="68108"/>
                </a:cubicBezTo>
                <a:cubicBezTo>
                  <a:pt x="93157" y="70054"/>
                  <a:pt x="94736" y="70702"/>
                  <a:pt x="96315" y="70702"/>
                </a:cubicBezTo>
                <a:cubicBezTo>
                  <a:pt x="98684" y="70702"/>
                  <a:pt x="99473" y="70054"/>
                  <a:pt x="99473" y="68108"/>
                </a:cubicBezTo>
                <a:cubicBezTo>
                  <a:pt x="99473" y="66810"/>
                  <a:pt x="98684" y="65513"/>
                  <a:pt x="96315" y="65513"/>
                </a:cubicBezTo>
                <a:close/>
                <a:moveTo>
                  <a:pt x="76578" y="103783"/>
                </a:moveTo>
                <a:cubicBezTo>
                  <a:pt x="75000" y="103783"/>
                  <a:pt x="73421" y="105081"/>
                  <a:pt x="73421" y="106378"/>
                </a:cubicBezTo>
                <a:cubicBezTo>
                  <a:pt x="73421" y="108324"/>
                  <a:pt x="75000" y="109621"/>
                  <a:pt x="76578" y="109621"/>
                </a:cubicBezTo>
                <a:cubicBezTo>
                  <a:pt x="78157" y="109621"/>
                  <a:pt x="79736" y="108324"/>
                  <a:pt x="79736" y="106378"/>
                </a:cubicBezTo>
                <a:cubicBezTo>
                  <a:pt x="79736" y="105081"/>
                  <a:pt x="78157" y="103783"/>
                  <a:pt x="76578" y="103783"/>
                </a:cubicBezTo>
                <a:close/>
              </a:path>
            </a:pathLst>
          </a:custGeom>
          <a:solidFill>
            <a:schemeClr val="accent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84" name="Google Shape;3184;p142"/>
          <p:cNvSpPr/>
          <p:nvPr/>
        </p:nvSpPr>
        <p:spPr>
          <a:xfrm>
            <a:off x="6512832" y="787004"/>
            <a:ext cx="283800" cy="282900"/>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chemeClr val="accen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85" name="Google Shape;3185;p142"/>
          <p:cNvSpPr/>
          <p:nvPr/>
        </p:nvSpPr>
        <p:spPr>
          <a:xfrm>
            <a:off x="8501314" y="2876091"/>
            <a:ext cx="282900" cy="283800"/>
          </a:xfrm>
          <a:custGeom>
            <a:avLst/>
            <a:gdLst/>
            <a:ahLst/>
            <a:cxnLst/>
            <a:rect l="l" t="t" r="r" b="b"/>
            <a:pathLst>
              <a:path w="120000" h="120000" extrusionOk="0">
                <a:moveTo>
                  <a:pt x="59675" y="0"/>
                </a:moveTo>
                <a:cubicBezTo>
                  <a:pt x="26594" y="0"/>
                  <a:pt x="0" y="27096"/>
                  <a:pt x="0" y="60000"/>
                </a:cubicBezTo>
                <a:cubicBezTo>
                  <a:pt x="0" y="93548"/>
                  <a:pt x="26594" y="120000"/>
                  <a:pt x="59675" y="120000"/>
                </a:cubicBezTo>
                <a:cubicBezTo>
                  <a:pt x="93405" y="120000"/>
                  <a:pt x="120000" y="93548"/>
                  <a:pt x="120000" y="60000"/>
                </a:cubicBezTo>
                <a:cubicBezTo>
                  <a:pt x="120000" y="27096"/>
                  <a:pt x="93405" y="0"/>
                  <a:pt x="59675" y="0"/>
                </a:cubicBezTo>
                <a:close/>
                <a:moveTo>
                  <a:pt x="59675" y="114838"/>
                </a:moveTo>
                <a:cubicBezTo>
                  <a:pt x="46054" y="114838"/>
                  <a:pt x="33729" y="109677"/>
                  <a:pt x="24000" y="101290"/>
                </a:cubicBezTo>
                <a:cubicBezTo>
                  <a:pt x="31783" y="94838"/>
                  <a:pt x="35027" y="93548"/>
                  <a:pt x="43459" y="89677"/>
                </a:cubicBezTo>
                <a:cubicBezTo>
                  <a:pt x="52540" y="85806"/>
                  <a:pt x="55783" y="78064"/>
                  <a:pt x="51891" y="69677"/>
                </a:cubicBezTo>
                <a:cubicBezTo>
                  <a:pt x="51243" y="67741"/>
                  <a:pt x="50594" y="66451"/>
                  <a:pt x="49945" y="65161"/>
                </a:cubicBezTo>
                <a:cubicBezTo>
                  <a:pt x="46702" y="60000"/>
                  <a:pt x="43459" y="54193"/>
                  <a:pt x="43459" y="40645"/>
                </a:cubicBezTo>
                <a:cubicBezTo>
                  <a:pt x="43459" y="24516"/>
                  <a:pt x="51243" y="24516"/>
                  <a:pt x="57081" y="23870"/>
                </a:cubicBezTo>
                <a:cubicBezTo>
                  <a:pt x="61621" y="23870"/>
                  <a:pt x="63567" y="23225"/>
                  <a:pt x="65513" y="22580"/>
                </a:cubicBezTo>
                <a:cubicBezTo>
                  <a:pt x="66162" y="22580"/>
                  <a:pt x="66810" y="21935"/>
                  <a:pt x="68108" y="21935"/>
                </a:cubicBezTo>
                <a:cubicBezTo>
                  <a:pt x="73297" y="21935"/>
                  <a:pt x="79135" y="27096"/>
                  <a:pt x="79135" y="41290"/>
                </a:cubicBezTo>
                <a:cubicBezTo>
                  <a:pt x="79135" y="54838"/>
                  <a:pt x="76540" y="58709"/>
                  <a:pt x="73297" y="64516"/>
                </a:cubicBezTo>
                <a:cubicBezTo>
                  <a:pt x="72648" y="65806"/>
                  <a:pt x="72000" y="67741"/>
                  <a:pt x="70702" y="69677"/>
                </a:cubicBezTo>
                <a:cubicBezTo>
                  <a:pt x="68756" y="73548"/>
                  <a:pt x="68756" y="76774"/>
                  <a:pt x="69405" y="80000"/>
                </a:cubicBezTo>
                <a:cubicBezTo>
                  <a:pt x="71351" y="83870"/>
                  <a:pt x="75243" y="87741"/>
                  <a:pt x="81729" y="90967"/>
                </a:cubicBezTo>
                <a:cubicBezTo>
                  <a:pt x="86918" y="93548"/>
                  <a:pt x="92756" y="98064"/>
                  <a:pt x="96000" y="101290"/>
                </a:cubicBezTo>
                <a:cubicBezTo>
                  <a:pt x="86270" y="109677"/>
                  <a:pt x="73945" y="114838"/>
                  <a:pt x="59675" y="114838"/>
                </a:cubicBezTo>
                <a:close/>
                <a:moveTo>
                  <a:pt x="99891" y="97419"/>
                </a:moveTo>
                <a:cubicBezTo>
                  <a:pt x="96648" y="94193"/>
                  <a:pt x="90162" y="88387"/>
                  <a:pt x="83675" y="85806"/>
                </a:cubicBezTo>
                <a:cubicBezTo>
                  <a:pt x="78486" y="83225"/>
                  <a:pt x="75891" y="80645"/>
                  <a:pt x="74594" y="78064"/>
                </a:cubicBezTo>
                <a:cubicBezTo>
                  <a:pt x="73945" y="76129"/>
                  <a:pt x="74594" y="74193"/>
                  <a:pt x="75891" y="71612"/>
                </a:cubicBezTo>
                <a:cubicBezTo>
                  <a:pt x="76540" y="69677"/>
                  <a:pt x="77837" y="68387"/>
                  <a:pt x="78486" y="67096"/>
                </a:cubicBezTo>
                <a:cubicBezTo>
                  <a:pt x="81729" y="60645"/>
                  <a:pt x="84324" y="56774"/>
                  <a:pt x="84324" y="41290"/>
                </a:cubicBezTo>
                <a:cubicBezTo>
                  <a:pt x="84324" y="18064"/>
                  <a:pt x="70702" y="16774"/>
                  <a:pt x="68108" y="16774"/>
                </a:cubicBezTo>
                <a:cubicBezTo>
                  <a:pt x="66162" y="16774"/>
                  <a:pt x="64864" y="17419"/>
                  <a:pt x="63567" y="17419"/>
                </a:cubicBezTo>
                <a:cubicBezTo>
                  <a:pt x="62270" y="18064"/>
                  <a:pt x="60324" y="18709"/>
                  <a:pt x="57081" y="18709"/>
                </a:cubicBezTo>
                <a:cubicBezTo>
                  <a:pt x="50594" y="18709"/>
                  <a:pt x="38270" y="18709"/>
                  <a:pt x="38270" y="40645"/>
                </a:cubicBezTo>
                <a:cubicBezTo>
                  <a:pt x="38270" y="55483"/>
                  <a:pt x="42162" y="61935"/>
                  <a:pt x="44756" y="67741"/>
                </a:cubicBezTo>
                <a:cubicBezTo>
                  <a:pt x="46054" y="69032"/>
                  <a:pt x="46702" y="70322"/>
                  <a:pt x="47351" y="71612"/>
                </a:cubicBezTo>
                <a:cubicBezTo>
                  <a:pt x="49945" y="77419"/>
                  <a:pt x="48000" y="81935"/>
                  <a:pt x="40864" y="84516"/>
                </a:cubicBezTo>
                <a:cubicBezTo>
                  <a:pt x="32432" y="88387"/>
                  <a:pt x="28540" y="90322"/>
                  <a:pt x="20108" y="97419"/>
                </a:cubicBezTo>
                <a:cubicBezTo>
                  <a:pt x="11027" y="87741"/>
                  <a:pt x="5189" y="74838"/>
                  <a:pt x="5189" y="60000"/>
                </a:cubicBezTo>
                <a:cubicBezTo>
                  <a:pt x="5189" y="30322"/>
                  <a:pt x="29837" y="5806"/>
                  <a:pt x="59675" y="5806"/>
                </a:cubicBezTo>
                <a:cubicBezTo>
                  <a:pt x="90162" y="5806"/>
                  <a:pt x="114810" y="30322"/>
                  <a:pt x="114810" y="60000"/>
                </a:cubicBezTo>
                <a:cubicBezTo>
                  <a:pt x="114810" y="74838"/>
                  <a:pt x="108972" y="87741"/>
                  <a:pt x="99891" y="97419"/>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86" name="Google Shape;3186;p142"/>
          <p:cNvSpPr/>
          <p:nvPr/>
        </p:nvSpPr>
        <p:spPr>
          <a:xfrm rot="-345136">
            <a:off x="8253071" y="1870871"/>
            <a:ext cx="287347" cy="287347"/>
          </a:xfrm>
          <a:custGeom>
            <a:avLst/>
            <a:gdLst/>
            <a:ahLst/>
            <a:cxnLst/>
            <a:rect l="l" t="t" r="r" b="b"/>
            <a:pathLst>
              <a:path w="120000" h="120000" extrusionOk="0">
                <a:moveTo>
                  <a:pt x="103225" y="35483"/>
                </a:moveTo>
                <a:cubicBezTo>
                  <a:pt x="103225" y="8387"/>
                  <a:pt x="103225" y="8387"/>
                  <a:pt x="103225" y="8387"/>
                </a:cubicBezTo>
                <a:cubicBezTo>
                  <a:pt x="103225" y="3870"/>
                  <a:pt x="100000" y="0"/>
                  <a:pt x="95483" y="0"/>
                </a:cubicBezTo>
                <a:cubicBezTo>
                  <a:pt x="90967" y="0"/>
                  <a:pt x="87096" y="3870"/>
                  <a:pt x="87096" y="8387"/>
                </a:cubicBezTo>
                <a:cubicBezTo>
                  <a:pt x="87096" y="10322"/>
                  <a:pt x="87096" y="10322"/>
                  <a:pt x="87096" y="10322"/>
                </a:cubicBezTo>
                <a:cubicBezTo>
                  <a:pt x="45161" y="22580"/>
                  <a:pt x="45161" y="22580"/>
                  <a:pt x="45161" y="22580"/>
                </a:cubicBezTo>
                <a:cubicBezTo>
                  <a:pt x="5161" y="27096"/>
                  <a:pt x="5161" y="27096"/>
                  <a:pt x="5161" y="27096"/>
                </a:cubicBezTo>
                <a:cubicBezTo>
                  <a:pt x="2580" y="27096"/>
                  <a:pt x="0" y="29677"/>
                  <a:pt x="0" y="32903"/>
                </a:cubicBezTo>
                <a:cubicBezTo>
                  <a:pt x="0" y="70967"/>
                  <a:pt x="0" y="70967"/>
                  <a:pt x="0" y="70967"/>
                </a:cubicBezTo>
                <a:cubicBezTo>
                  <a:pt x="0" y="73548"/>
                  <a:pt x="2580" y="76129"/>
                  <a:pt x="5161" y="76129"/>
                </a:cubicBezTo>
                <a:cubicBezTo>
                  <a:pt x="23870" y="78064"/>
                  <a:pt x="23870" y="78064"/>
                  <a:pt x="23870" y="78064"/>
                </a:cubicBezTo>
                <a:cubicBezTo>
                  <a:pt x="32903" y="117419"/>
                  <a:pt x="32903" y="117419"/>
                  <a:pt x="32903" y="117419"/>
                </a:cubicBezTo>
                <a:cubicBezTo>
                  <a:pt x="32903" y="117419"/>
                  <a:pt x="32903" y="117419"/>
                  <a:pt x="32903" y="117419"/>
                </a:cubicBezTo>
                <a:cubicBezTo>
                  <a:pt x="32903" y="118709"/>
                  <a:pt x="34193" y="120000"/>
                  <a:pt x="35483" y="120000"/>
                </a:cubicBezTo>
                <a:cubicBezTo>
                  <a:pt x="57419" y="120000"/>
                  <a:pt x="57419" y="120000"/>
                  <a:pt x="57419" y="120000"/>
                </a:cubicBezTo>
                <a:cubicBezTo>
                  <a:pt x="58709" y="120000"/>
                  <a:pt x="60000" y="118709"/>
                  <a:pt x="60000" y="117419"/>
                </a:cubicBezTo>
                <a:cubicBezTo>
                  <a:pt x="60000" y="116774"/>
                  <a:pt x="60000" y="116774"/>
                  <a:pt x="60000" y="116774"/>
                </a:cubicBezTo>
                <a:cubicBezTo>
                  <a:pt x="60000" y="116774"/>
                  <a:pt x="60000" y="116774"/>
                  <a:pt x="60000" y="116774"/>
                </a:cubicBezTo>
                <a:cubicBezTo>
                  <a:pt x="52258" y="82580"/>
                  <a:pt x="52258" y="82580"/>
                  <a:pt x="52258" y="82580"/>
                </a:cubicBezTo>
                <a:cubicBezTo>
                  <a:pt x="87096" y="93548"/>
                  <a:pt x="87096" y="93548"/>
                  <a:pt x="87096" y="93548"/>
                </a:cubicBezTo>
                <a:cubicBezTo>
                  <a:pt x="87096" y="95483"/>
                  <a:pt x="87096" y="95483"/>
                  <a:pt x="87096" y="95483"/>
                </a:cubicBezTo>
                <a:cubicBezTo>
                  <a:pt x="87096" y="100000"/>
                  <a:pt x="90967" y="103225"/>
                  <a:pt x="95483" y="103225"/>
                </a:cubicBezTo>
                <a:cubicBezTo>
                  <a:pt x="100000" y="103225"/>
                  <a:pt x="103225" y="100000"/>
                  <a:pt x="103225" y="95483"/>
                </a:cubicBezTo>
                <a:cubicBezTo>
                  <a:pt x="103225" y="68387"/>
                  <a:pt x="103225" y="68387"/>
                  <a:pt x="103225" y="68387"/>
                </a:cubicBezTo>
                <a:cubicBezTo>
                  <a:pt x="112258" y="68387"/>
                  <a:pt x="120000" y="60645"/>
                  <a:pt x="120000" y="51612"/>
                </a:cubicBezTo>
                <a:cubicBezTo>
                  <a:pt x="120000" y="42580"/>
                  <a:pt x="112258" y="35483"/>
                  <a:pt x="103225" y="35483"/>
                </a:cubicBezTo>
                <a:close/>
                <a:moveTo>
                  <a:pt x="5161" y="70967"/>
                </a:moveTo>
                <a:cubicBezTo>
                  <a:pt x="5161" y="60000"/>
                  <a:pt x="5161" y="60000"/>
                  <a:pt x="5161" y="60000"/>
                </a:cubicBezTo>
                <a:cubicBezTo>
                  <a:pt x="18709" y="60000"/>
                  <a:pt x="18709" y="60000"/>
                  <a:pt x="18709" y="60000"/>
                </a:cubicBezTo>
                <a:cubicBezTo>
                  <a:pt x="20645" y="60000"/>
                  <a:pt x="21935" y="58709"/>
                  <a:pt x="21935" y="57419"/>
                </a:cubicBezTo>
                <a:cubicBezTo>
                  <a:pt x="21935" y="55483"/>
                  <a:pt x="20645" y="54838"/>
                  <a:pt x="18709" y="54838"/>
                </a:cubicBezTo>
                <a:cubicBezTo>
                  <a:pt x="5161" y="54838"/>
                  <a:pt x="5161" y="54838"/>
                  <a:pt x="5161" y="54838"/>
                </a:cubicBezTo>
                <a:cubicBezTo>
                  <a:pt x="5161" y="49032"/>
                  <a:pt x="5161" y="49032"/>
                  <a:pt x="5161" y="49032"/>
                </a:cubicBezTo>
                <a:cubicBezTo>
                  <a:pt x="13548" y="49032"/>
                  <a:pt x="13548" y="49032"/>
                  <a:pt x="13548" y="49032"/>
                </a:cubicBezTo>
                <a:cubicBezTo>
                  <a:pt x="14838" y="49032"/>
                  <a:pt x="16129" y="47741"/>
                  <a:pt x="16129" y="46451"/>
                </a:cubicBezTo>
                <a:cubicBezTo>
                  <a:pt x="16129" y="45161"/>
                  <a:pt x="14838" y="43870"/>
                  <a:pt x="13548" y="43870"/>
                </a:cubicBezTo>
                <a:cubicBezTo>
                  <a:pt x="5161" y="43870"/>
                  <a:pt x="5161" y="43870"/>
                  <a:pt x="5161" y="43870"/>
                </a:cubicBezTo>
                <a:cubicBezTo>
                  <a:pt x="5161" y="32903"/>
                  <a:pt x="5161" y="32903"/>
                  <a:pt x="5161" y="32903"/>
                </a:cubicBezTo>
                <a:cubicBezTo>
                  <a:pt x="43225" y="28387"/>
                  <a:pt x="43225" y="28387"/>
                  <a:pt x="43225" y="28387"/>
                </a:cubicBezTo>
                <a:cubicBezTo>
                  <a:pt x="43225" y="74838"/>
                  <a:pt x="43225" y="74838"/>
                  <a:pt x="43225" y="74838"/>
                </a:cubicBezTo>
                <a:lnTo>
                  <a:pt x="5161" y="70967"/>
                </a:lnTo>
                <a:close/>
                <a:moveTo>
                  <a:pt x="34838" y="103225"/>
                </a:moveTo>
                <a:cubicBezTo>
                  <a:pt x="29677" y="78709"/>
                  <a:pt x="29677" y="78709"/>
                  <a:pt x="29677" y="78709"/>
                </a:cubicBezTo>
                <a:cubicBezTo>
                  <a:pt x="45161" y="80645"/>
                  <a:pt x="45161" y="80645"/>
                  <a:pt x="45161" y="80645"/>
                </a:cubicBezTo>
                <a:cubicBezTo>
                  <a:pt x="46451" y="81290"/>
                  <a:pt x="46451" y="81290"/>
                  <a:pt x="46451" y="81290"/>
                </a:cubicBezTo>
                <a:cubicBezTo>
                  <a:pt x="51612" y="103225"/>
                  <a:pt x="51612" y="103225"/>
                  <a:pt x="51612" y="103225"/>
                </a:cubicBezTo>
                <a:lnTo>
                  <a:pt x="34838" y="103225"/>
                </a:lnTo>
                <a:close/>
                <a:moveTo>
                  <a:pt x="52258" y="109032"/>
                </a:moveTo>
                <a:cubicBezTo>
                  <a:pt x="53548" y="114193"/>
                  <a:pt x="53548" y="114193"/>
                  <a:pt x="53548" y="114193"/>
                </a:cubicBezTo>
                <a:cubicBezTo>
                  <a:pt x="37419" y="114193"/>
                  <a:pt x="37419" y="114193"/>
                  <a:pt x="37419" y="114193"/>
                </a:cubicBezTo>
                <a:cubicBezTo>
                  <a:pt x="36129" y="109032"/>
                  <a:pt x="36129" y="109032"/>
                  <a:pt x="36129" y="109032"/>
                </a:cubicBezTo>
                <a:lnTo>
                  <a:pt x="52258" y="109032"/>
                </a:lnTo>
                <a:close/>
                <a:moveTo>
                  <a:pt x="87096" y="87741"/>
                </a:moveTo>
                <a:cubicBezTo>
                  <a:pt x="49032" y="76129"/>
                  <a:pt x="49032" y="76129"/>
                  <a:pt x="49032" y="76129"/>
                </a:cubicBezTo>
                <a:cubicBezTo>
                  <a:pt x="49032" y="27741"/>
                  <a:pt x="49032" y="27741"/>
                  <a:pt x="49032" y="27741"/>
                </a:cubicBezTo>
                <a:cubicBezTo>
                  <a:pt x="87096" y="16129"/>
                  <a:pt x="87096" y="16129"/>
                  <a:pt x="87096" y="16129"/>
                </a:cubicBezTo>
                <a:lnTo>
                  <a:pt x="87096" y="87741"/>
                </a:lnTo>
                <a:close/>
                <a:moveTo>
                  <a:pt x="98064" y="95483"/>
                </a:moveTo>
                <a:cubicBezTo>
                  <a:pt x="98064" y="96774"/>
                  <a:pt x="96774" y="98064"/>
                  <a:pt x="95483" y="98064"/>
                </a:cubicBezTo>
                <a:cubicBezTo>
                  <a:pt x="93548" y="98064"/>
                  <a:pt x="92258" y="96774"/>
                  <a:pt x="92258" y="95483"/>
                </a:cubicBezTo>
                <a:cubicBezTo>
                  <a:pt x="92258" y="8387"/>
                  <a:pt x="92258" y="8387"/>
                  <a:pt x="92258" y="8387"/>
                </a:cubicBezTo>
                <a:cubicBezTo>
                  <a:pt x="92258" y="6451"/>
                  <a:pt x="93548" y="5806"/>
                  <a:pt x="95483" y="5806"/>
                </a:cubicBezTo>
                <a:cubicBezTo>
                  <a:pt x="96774" y="5806"/>
                  <a:pt x="98064" y="6451"/>
                  <a:pt x="98064" y="8387"/>
                </a:cubicBezTo>
                <a:lnTo>
                  <a:pt x="98064" y="95483"/>
                </a:lnTo>
                <a:close/>
                <a:moveTo>
                  <a:pt x="103225" y="62580"/>
                </a:moveTo>
                <a:cubicBezTo>
                  <a:pt x="103225" y="40645"/>
                  <a:pt x="103225" y="40645"/>
                  <a:pt x="103225" y="40645"/>
                </a:cubicBezTo>
                <a:cubicBezTo>
                  <a:pt x="109677" y="40645"/>
                  <a:pt x="114193" y="45806"/>
                  <a:pt x="114193" y="51612"/>
                </a:cubicBezTo>
                <a:cubicBezTo>
                  <a:pt x="114193" y="58064"/>
                  <a:pt x="109677" y="62580"/>
                  <a:pt x="103225" y="62580"/>
                </a:cubicBez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87" name="Google Shape;3187;p142"/>
          <p:cNvSpPr/>
          <p:nvPr/>
        </p:nvSpPr>
        <p:spPr>
          <a:xfrm rot="-2183981">
            <a:off x="8529790" y="2326090"/>
            <a:ext cx="285130" cy="168426"/>
          </a:xfrm>
          <a:custGeom>
            <a:avLst/>
            <a:gdLst/>
            <a:ahLst/>
            <a:cxnLst/>
            <a:rect l="l" t="t" r="r" b="b"/>
            <a:pathLst>
              <a:path w="120000" h="120000" extrusionOk="0">
                <a:moveTo>
                  <a:pt x="103225" y="46909"/>
                </a:moveTo>
                <a:cubicBezTo>
                  <a:pt x="103225" y="46909"/>
                  <a:pt x="103870" y="46909"/>
                  <a:pt x="103870" y="45818"/>
                </a:cubicBezTo>
                <a:cubicBezTo>
                  <a:pt x="103870" y="30545"/>
                  <a:pt x="96129" y="18545"/>
                  <a:pt x="87096" y="18545"/>
                </a:cubicBezTo>
                <a:cubicBezTo>
                  <a:pt x="83225" y="18545"/>
                  <a:pt x="79354" y="20727"/>
                  <a:pt x="76774" y="25090"/>
                </a:cubicBezTo>
                <a:cubicBezTo>
                  <a:pt x="70967" y="9818"/>
                  <a:pt x="60645" y="0"/>
                  <a:pt x="49032" y="0"/>
                </a:cubicBezTo>
                <a:cubicBezTo>
                  <a:pt x="32903" y="0"/>
                  <a:pt x="19354" y="20727"/>
                  <a:pt x="16774" y="46909"/>
                </a:cubicBezTo>
                <a:cubicBezTo>
                  <a:pt x="7096" y="51272"/>
                  <a:pt x="0" y="65454"/>
                  <a:pt x="0" y="82909"/>
                </a:cubicBezTo>
                <a:cubicBezTo>
                  <a:pt x="0" y="103636"/>
                  <a:pt x="9677" y="120000"/>
                  <a:pt x="21935" y="120000"/>
                </a:cubicBezTo>
                <a:cubicBezTo>
                  <a:pt x="98064" y="120000"/>
                  <a:pt x="98064" y="120000"/>
                  <a:pt x="98064" y="120000"/>
                </a:cubicBezTo>
                <a:cubicBezTo>
                  <a:pt x="110322" y="120000"/>
                  <a:pt x="120000" y="103636"/>
                  <a:pt x="120000" y="82909"/>
                </a:cubicBezTo>
                <a:cubicBezTo>
                  <a:pt x="120000" y="65454"/>
                  <a:pt x="112903" y="51272"/>
                  <a:pt x="103225" y="46909"/>
                </a:cubicBezTo>
                <a:close/>
                <a:moveTo>
                  <a:pt x="98064" y="110181"/>
                </a:moveTo>
                <a:cubicBezTo>
                  <a:pt x="21935" y="110181"/>
                  <a:pt x="21935" y="110181"/>
                  <a:pt x="21935" y="110181"/>
                </a:cubicBezTo>
                <a:cubicBezTo>
                  <a:pt x="12903" y="110181"/>
                  <a:pt x="5806" y="98181"/>
                  <a:pt x="5806" y="82909"/>
                </a:cubicBezTo>
                <a:cubicBezTo>
                  <a:pt x="5806" y="69818"/>
                  <a:pt x="10967" y="58909"/>
                  <a:pt x="18064" y="55636"/>
                </a:cubicBezTo>
                <a:cubicBezTo>
                  <a:pt x="20000" y="55636"/>
                  <a:pt x="21935" y="52363"/>
                  <a:pt x="21935" y="48000"/>
                </a:cubicBezTo>
                <a:cubicBezTo>
                  <a:pt x="24516" y="26181"/>
                  <a:pt x="35483" y="8727"/>
                  <a:pt x="49032" y="8727"/>
                </a:cubicBezTo>
                <a:cubicBezTo>
                  <a:pt x="58064" y="8727"/>
                  <a:pt x="67096" y="17454"/>
                  <a:pt x="71612" y="30545"/>
                </a:cubicBezTo>
                <a:cubicBezTo>
                  <a:pt x="72903" y="32727"/>
                  <a:pt x="74193" y="33818"/>
                  <a:pt x="75483" y="34909"/>
                </a:cubicBezTo>
                <a:cubicBezTo>
                  <a:pt x="76129" y="34909"/>
                  <a:pt x="76129" y="34909"/>
                  <a:pt x="76774" y="34909"/>
                </a:cubicBezTo>
                <a:cubicBezTo>
                  <a:pt x="78064" y="34909"/>
                  <a:pt x="79354" y="33818"/>
                  <a:pt x="80000" y="31636"/>
                </a:cubicBezTo>
                <a:cubicBezTo>
                  <a:pt x="81935" y="29454"/>
                  <a:pt x="84516" y="27272"/>
                  <a:pt x="87096" y="27272"/>
                </a:cubicBezTo>
                <a:cubicBezTo>
                  <a:pt x="93548" y="27272"/>
                  <a:pt x="98064" y="36000"/>
                  <a:pt x="98064" y="45818"/>
                </a:cubicBezTo>
                <a:cubicBezTo>
                  <a:pt x="98064" y="46909"/>
                  <a:pt x="98064" y="46909"/>
                  <a:pt x="98064" y="46909"/>
                </a:cubicBezTo>
                <a:cubicBezTo>
                  <a:pt x="98064" y="51272"/>
                  <a:pt x="99354" y="54545"/>
                  <a:pt x="101935" y="55636"/>
                </a:cubicBezTo>
                <a:cubicBezTo>
                  <a:pt x="109677" y="58909"/>
                  <a:pt x="114193" y="69818"/>
                  <a:pt x="114193" y="82909"/>
                </a:cubicBezTo>
                <a:cubicBezTo>
                  <a:pt x="114193" y="98181"/>
                  <a:pt x="107096" y="110181"/>
                  <a:pt x="98064" y="110181"/>
                </a:cubicBezTo>
                <a:close/>
              </a:path>
            </a:pathLst>
          </a:custGeom>
          <a:solidFill>
            <a:schemeClr val="accent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88" name="Google Shape;3188;p142"/>
          <p:cNvSpPr/>
          <p:nvPr/>
        </p:nvSpPr>
        <p:spPr>
          <a:xfrm rot="722462">
            <a:off x="8328915" y="1446302"/>
            <a:ext cx="290491" cy="283137"/>
          </a:xfrm>
          <a:custGeom>
            <a:avLst/>
            <a:gdLst/>
            <a:ahLst/>
            <a:cxnLst/>
            <a:rect l="l" t="t" r="r" b="b"/>
            <a:pathLst>
              <a:path w="120000" h="120000" extrusionOk="0">
                <a:moveTo>
                  <a:pt x="20210" y="67459"/>
                </a:moveTo>
                <a:cubicBezTo>
                  <a:pt x="0" y="120000"/>
                  <a:pt x="0" y="120000"/>
                  <a:pt x="0" y="120000"/>
                </a:cubicBezTo>
                <a:cubicBezTo>
                  <a:pt x="51789" y="99243"/>
                  <a:pt x="51789" y="99243"/>
                  <a:pt x="51789" y="99243"/>
                </a:cubicBezTo>
                <a:cubicBezTo>
                  <a:pt x="50526" y="99243"/>
                  <a:pt x="49894" y="99243"/>
                  <a:pt x="48631" y="99243"/>
                </a:cubicBezTo>
                <a:cubicBezTo>
                  <a:pt x="32842" y="99243"/>
                  <a:pt x="18315" y="83675"/>
                  <a:pt x="20210" y="67459"/>
                </a:cubicBezTo>
                <a:close/>
                <a:moveTo>
                  <a:pt x="9473" y="110270"/>
                </a:moveTo>
                <a:cubicBezTo>
                  <a:pt x="18947" y="85621"/>
                  <a:pt x="18947" y="85621"/>
                  <a:pt x="18947" y="85621"/>
                </a:cubicBezTo>
                <a:cubicBezTo>
                  <a:pt x="20210" y="88216"/>
                  <a:pt x="22105" y="90810"/>
                  <a:pt x="24000" y="92756"/>
                </a:cubicBezTo>
                <a:cubicBezTo>
                  <a:pt x="26526" y="96000"/>
                  <a:pt x="29684" y="98594"/>
                  <a:pt x="33473" y="100540"/>
                </a:cubicBezTo>
                <a:lnTo>
                  <a:pt x="9473" y="110270"/>
                </a:lnTo>
                <a:close/>
                <a:moveTo>
                  <a:pt x="71368" y="65513"/>
                </a:moveTo>
                <a:cubicBezTo>
                  <a:pt x="73263" y="65513"/>
                  <a:pt x="74526" y="64216"/>
                  <a:pt x="74526" y="62918"/>
                </a:cubicBezTo>
                <a:cubicBezTo>
                  <a:pt x="74526" y="61621"/>
                  <a:pt x="73263" y="60324"/>
                  <a:pt x="71368" y="60324"/>
                </a:cubicBezTo>
                <a:cubicBezTo>
                  <a:pt x="70105" y="60324"/>
                  <a:pt x="68842" y="61621"/>
                  <a:pt x="68842" y="62918"/>
                </a:cubicBezTo>
                <a:cubicBezTo>
                  <a:pt x="68842" y="64216"/>
                  <a:pt x="70105" y="65513"/>
                  <a:pt x="71368" y="65513"/>
                </a:cubicBezTo>
                <a:close/>
                <a:moveTo>
                  <a:pt x="116210" y="648"/>
                </a:moveTo>
                <a:cubicBezTo>
                  <a:pt x="115578" y="0"/>
                  <a:pt x="113684" y="0"/>
                  <a:pt x="111789" y="0"/>
                </a:cubicBezTo>
                <a:cubicBezTo>
                  <a:pt x="100421" y="0"/>
                  <a:pt x="71368" y="8432"/>
                  <a:pt x="55578" y="24648"/>
                </a:cubicBezTo>
                <a:cubicBezTo>
                  <a:pt x="51789" y="28540"/>
                  <a:pt x="39157" y="40216"/>
                  <a:pt x="36631" y="44108"/>
                </a:cubicBezTo>
                <a:cubicBezTo>
                  <a:pt x="27157" y="46702"/>
                  <a:pt x="13894" y="51891"/>
                  <a:pt x="6315" y="59027"/>
                </a:cubicBezTo>
                <a:cubicBezTo>
                  <a:pt x="6315" y="59027"/>
                  <a:pt x="15789" y="59027"/>
                  <a:pt x="26526" y="66810"/>
                </a:cubicBezTo>
                <a:cubicBezTo>
                  <a:pt x="25263" y="73297"/>
                  <a:pt x="27157" y="80432"/>
                  <a:pt x="32842" y="86270"/>
                </a:cubicBezTo>
                <a:cubicBezTo>
                  <a:pt x="37263" y="90810"/>
                  <a:pt x="42315" y="93405"/>
                  <a:pt x="47368" y="93405"/>
                </a:cubicBezTo>
                <a:cubicBezTo>
                  <a:pt x="49263" y="93405"/>
                  <a:pt x="50526" y="92756"/>
                  <a:pt x="51789" y="92756"/>
                </a:cubicBezTo>
                <a:cubicBezTo>
                  <a:pt x="59368" y="103783"/>
                  <a:pt x="59368" y="113513"/>
                  <a:pt x="59368" y="113513"/>
                </a:cubicBezTo>
                <a:cubicBezTo>
                  <a:pt x="66315" y="105729"/>
                  <a:pt x="71368" y="92108"/>
                  <a:pt x="73894" y="82378"/>
                </a:cubicBezTo>
                <a:cubicBezTo>
                  <a:pt x="78315" y="79783"/>
                  <a:pt x="89052" y="66810"/>
                  <a:pt x="92842" y="62918"/>
                </a:cubicBezTo>
                <a:cubicBezTo>
                  <a:pt x="111789" y="44108"/>
                  <a:pt x="120000" y="4540"/>
                  <a:pt x="116210" y="648"/>
                </a:cubicBezTo>
                <a:close/>
                <a:moveTo>
                  <a:pt x="68842" y="81081"/>
                </a:moveTo>
                <a:cubicBezTo>
                  <a:pt x="66947" y="88216"/>
                  <a:pt x="64421" y="95351"/>
                  <a:pt x="61894" y="100540"/>
                </a:cubicBezTo>
                <a:cubicBezTo>
                  <a:pt x="60631" y="97297"/>
                  <a:pt x="58736" y="93405"/>
                  <a:pt x="56210" y="89513"/>
                </a:cubicBezTo>
                <a:cubicBezTo>
                  <a:pt x="55578" y="88216"/>
                  <a:pt x="53684" y="86918"/>
                  <a:pt x="51789" y="86918"/>
                </a:cubicBezTo>
                <a:cubicBezTo>
                  <a:pt x="51789" y="86918"/>
                  <a:pt x="51157" y="86918"/>
                  <a:pt x="50526" y="87567"/>
                </a:cubicBezTo>
                <a:cubicBezTo>
                  <a:pt x="49894" y="87567"/>
                  <a:pt x="48631" y="87567"/>
                  <a:pt x="47368" y="87567"/>
                </a:cubicBezTo>
                <a:cubicBezTo>
                  <a:pt x="43578" y="87567"/>
                  <a:pt x="39789" y="85621"/>
                  <a:pt x="36631" y="82378"/>
                </a:cubicBezTo>
                <a:cubicBezTo>
                  <a:pt x="32210" y="78486"/>
                  <a:pt x="30315" y="73297"/>
                  <a:pt x="31578" y="68108"/>
                </a:cubicBezTo>
                <a:cubicBezTo>
                  <a:pt x="32210" y="65513"/>
                  <a:pt x="31578" y="63567"/>
                  <a:pt x="29684" y="62270"/>
                </a:cubicBezTo>
                <a:cubicBezTo>
                  <a:pt x="25894" y="59675"/>
                  <a:pt x="22105" y="57729"/>
                  <a:pt x="18947" y="56432"/>
                </a:cubicBezTo>
                <a:cubicBezTo>
                  <a:pt x="24000" y="53837"/>
                  <a:pt x="30947" y="51243"/>
                  <a:pt x="37894" y="49297"/>
                </a:cubicBezTo>
                <a:cubicBezTo>
                  <a:pt x="37894" y="49297"/>
                  <a:pt x="37894" y="49297"/>
                  <a:pt x="38526" y="48648"/>
                </a:cubicBezTo>
                <a:cubicBezTo>
                  <a:pt x="69473" y="80432"/>
                  <a:pt x="69473" y="80432"/>
                  <a:pt x="69473" y="80432"/>
                </a:cubicBezTo>
                <a:cubicBezTo>
                  <a:pt x="69473" y="81081"/>
                  <a:pt x="68842" y="81081"/>
                  <a:pt x="68842" y="81081"/>
                </a:cubicBezTo>
                <a:close/>
                <a:moveTo>
                  <a:pt x="89052" y="59027"/>
                </a:moveTo>
                <a:cubicBezTo>
                  <a:pt x="88421" y="60324"/>
                  <a:pt x="86526" y="62270"/>
                  <a:pt x="84631" y="64216"/>
                </a:cubicBezTo>
                <a:cubicBezTo>
                  <a:pt x="81473" y="68108"/>
                  <a:pt x="75789" y="73297"/>
                  <a:pt x="72631" y="76540"/>
                </a:cubicBezTo>
                <a:cubicBezTo>
                  <a:pt x="42315" y="45405"/>
                  <a:pt x="42315" y="45405"/>
                  <a:pt x="42315" y="45405"/>
                </a:cubicBezTo>
                <a:cubicBezTo>
                  <a:pt x="45473" y="42162"/>
                  <a:pt x="50526" y="36324"/>
                  <a:pt x="54315" y="33081"/>
                </a:cubicBezTo>
                <a:cubicBezTo>
                  <a:pt x="56210" y="31135"/>
                  <a:pt x="58105" y="29189"/>
                  <a:pt x="59368" y="28540"/>
                </a:cubicBezTo>
                <a:cubicBezTo>
                  <a:pt x="73263" y="13621"/>
                  <a:pt x="101052" y="5189"/>
                  <a:pt x="111789" y="5189"/>
                </a:cubicBezTo>
                <a:cubicBezTo>
                  <a:pt x="111789" y="14270"/>
                  <a:pt x="104210" y="44108"/>
                  <a:pt x="89052" y="59027"/>
                </a:cubicBezTo>
                <a:close/>
                <a:moveTo>
                  <a:pt x="55578" y="43459"/>
                </a:moveTo>
                <a:cubicBezTo>
                  <a:pt x="54315" y="43459"/>
                  <a:pt x="53052" y="44756"/>
                  <a:pt x="53052" y="46702"/>
                </a:cubicBezTo>
                <a:cubicBezTo>
                  <a:pt x="53052" y="48000"/>
                  <a:pt x="54315" y="49297"/>
                  <a:pt x="55578" y="49297"/>
                </a:cubicBezTo>
                <a:cubicBezTo>
                  <a:pt x="56842" y="49297"/>
                  <a:pt x="58105" y="48000"/>
                  <a:pt x="58105" y="46702"/>
                </a:cubicBezTo>
                <a:cubicBezTo>
                  <a:pt x="58105" y="44756"/>
                  <a:pt x="56842" y="43459"/>
                  <a:pt x="55578" y="43459"/>
                </a:cubicBezTo>
                <a:close/>
                <a:moveTo>
                  <a:pt x="87789" y="38270"/>
                </a:moveTo>
                <a:cubicBezTo>
                  <a:pt x="92210" y="38270"/>
                  <a:pt x="95368" y="34378"/>
                  <a:pt x="95368" y="29837"/>
                </a:cubicBezTo>
                <a:cubicBezTo>
                  <a:pt x="95368" y="25297"/>
                  <a:pt x="92210" y="22054"/>
                  <a:pt x="87789" y="22054"/>
                </a:cubicBezTo>
                <a:cubicBezTo>
                  <a:pt x="83368" y="22054"/>
                  <a:pt x="79578" y="25297"/>
                  <a:pt x="79578" y="29837"/>
                </a:cubicBezTo>
                <a:cubicBezTo>
                  <a:pt x="79578" y="34378"/>
                  <a:pt x="83368" y="38270"/>
                  <a:pt x="87789" y="38270"/>
                </a:cubicBezTo>
                <a:close/>
                <a:moveTo>
                  <a:pt x="87789" y="27243"/>
                </a:moveTo>
                <a:cubicBezTo>
                  <a:pt x="89052" y="27243"/>
                  <a:pt x="90315" y="28540"/>
                  <a:pt x="90315" y="29837"/>
                </a:cubicBezTo>
                <a:cubicBezTo>
                  <a:pt x="90315" y="31783"/>
                  <a:pt x="89052" y="32432"/>
                  <a:pt x="87789" y="32432"/>
                </a:cubicBezTo>
                <a:cubicBezTo>
                  <a:pt x="85894" y="32432"/>
                  <a:pt x="85263" y="31783"/>
                  <a:pt x="85263" y="29837"/>
                </a:cubicBezTo>
                <a:cubicBezTo>
                  <a:pt x="85263" y="28540"/>
                  <a:pt x="85894" y="27243"/>
                  <a:pt x="87789" y="27243"/>
                </a:cubicBezTo>
                <a:close/>
                <a:moveTo>
                  <a:pt x="63789" y="57081"/>
                </a:moveTo>
                <a:cubicBezTo>
                  <a:pt x="65052" y="57081"/>
                  <a:pt x="66315" y="56432"/>
                  <a:pt x="66315" y="54486"/>
                </a:cubicBezTo>
                <a:cubicBezTo>
                  <a:pt x="66315" y="53189"/>
                  <a:pt x="65052" y="51891"/>
                  <a:pt x="63789" y="51891"/>
                </a:cubicBezTo>
                <a:cubicBezTo>
                  <a:pt x="61894" y="51891"/>
                  <a:pt x="61263" y="53189"/>
                  <a:pt x="61263" y="54486"/>
                </a:cubicBezTo>
                <a:cubicBezTo>
                  <a:pt x="61263" y="56432"/>
                  <a:pt x="61894" y="57081"/>
                  <a:pt x="63789" y="57081"/>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89" name="Google Shape;3189;p142"/>
          <p:cNvSpPr/>
          <p:nvPr/>
        </p:nvSpPr>
        <p:spPr>
          <a:xfrm rot="2542140">
            <a:off x="8458146" y="1062222"/>
            <a:ext cx="97047" cy="284763"/>
          </a:xfrm>
          <a:custGeom>
            <a:avLst/>
            <a:gdLst/>
            <a:ahLst/>
            <a:cxnLst/>
            <a:rect l="l" t="t" r="r" b="b"/>
            <a:pathLst>
              <a:path w="120000" h="120000" extrusionOk="0">
                <a:moveTo>
                  <a:pt x="118235" y="94838"/>
                </a:moveTo>
                <a:cubicBezTo>
                  <a:pt x="120000" y="94838"/>
                  <a:pt x="120000" y="94838"/>
                  <a:pt x="120000" y="94838"/>
                </a:cubicBezTo>
                <a:cubicBezTo>
                  <a:pt x="97058" y="54193"/>
                  <a:pt x="97058" y="54193"/>
                  <a:pt x="97058" y="54193"/>
                </a:cubicBezTo>
                <a:cubicBezTo>
                  <a:pt x="104117" y="54193"/>
                  <a:pt x="104117" y="54193"/>
                  <a:pt x="104117" y="54193"/>
                </a:cubicBezTo>
                <a:cubicBezTo>
                  <a:pt x="107647" y="54193"/>
                  <a:pt x="111176" y="53548"/>
                  <a:pt x="111176" y="51612"/>
                </a:cubicBezTo>
                <a:cubicBezTo>
                  <a:pt x="111176" y="50322"/>
                  <a:pt x="107647" y="49032"/>
                  <a:pt x="104117" y="49032"/>
                </a:cubicBezTo>
                <a:cubicBezTo>
                  <a:pt x="93529" y="49032"/>
                  <a:pt x="93529" y="49032"/>
                  <a:pt x="93529" y="49032"/>
                </a:cubicBezTo>
                <a:cubicBezTo>
                  <a:pt x="81176" y="26451"/>
                  <a:pt x="81176" y="26451"/>
                  <a:pt x="81176" y="26451"/>
                </a:cubicBezTo>
                <a:cubicBezTo>
                  <a:pt x="81176" y="26451"/>
                  <a:pt x="81176" y="26451"/>
                  <a:pt x="81176" y="26451"/>
                </a:cubicBezTo>
                <a:cubicBezTo>
                  <a:pt x="81176" y="26451"/>
                  <a:pt x="81176" y="26451"/>
                  <a:pt x="81176" y="26451"/>
                </a:cubicBezTo>
                <a:cubicBezTo>
                  <a:pt x="114705" y="16129"/>
                  <a:pt x="114705" y="16129"/>
                  <a:pt x="114705" y="16129"/>
                </a:cubicBezTo>
                <a:cubicBezTo>
                  <a:pt x="114705" y="16129"/>
                  <a:pt x="114705" y="16129"/>
                  <a:pt x="114705" y="16129"/>
                </a:cubicBezTo>
                <a:cubicBezTo>
                  <a:pt x="118235" y="15483"/>
                  <a:pt x="120000" y="14838"/>
                  <a:pt x="120000" y="13548"/>
                </a:cubicBezTo>
                <a:cubicBezTo>
                  <a:pt x="120000" y="5806"/>
                  <a:pt x="91764" y="0"/>
                  <a:pt x="60000" y="0"/>
                </a:cubicBezTo>
                <a:cubicBezTo>
                  <a:pt x="26470" y="0"/>
                  <a:pt x="0" y="5806"/>
                  <a:pt x="0" y="13548"/>
                </a:cubicBezTo>
                <a:cubicBezTo>
                  <a:pt x="0" y="14838"/>
                  <a:pt x="1764" y="15483"/>
                  <a:pt x="3529" y="16129"/>
                </a:cubicBezTo>
                <a:cubicBezTo>
                  <a:pt x="3529" y="16129"/>
                  <a:pt x="3529" y="16129"/>
                  <a:pt x="3529" y="16129"/>
                </a:cubicBezTo>
                <a:cubicBezTo>
                  <a:pt x="37058" y="26451"/>
                  <a:pt x="37058" y="26451"/>
                  <a:pt x="37058" y="26451"/>
                </a:cubicBezTo>
                <a:cubicBezTo>
                  <a:pt x="37058" y="26451"/>
                  <a:pt x="37058" y="26451"/>
                  <a:pt x="37058" y="26451"/>
                </a:cubicBezTo>
                <a:cubicBezTo>
                  <a:pt x="37058" y="26451"/>
                  <a:pt x="37058" y="26451"/>
                  <a:pt x="37058" y="26451"/>
                </a:cubicBezTo>
                <a:cubicBezTo>
                  <a:pt x="0" y="94838"/>
                  <a:pt x="0" y="94838"/>
                  <a:pt x="0" y="94838"/>
                </a:cubicBezTo>
                <a:cubicBezTo>
                  <a:pt x="0" y="94838"/>
                  <a:pt x="0" y="94838"/>
                  <a:pt x="0" y="94838"/>
                </a:cubicBezTo>
                <a:cubicBezTo>
                  <a:pt x="0" y="94838"/>
                  <a:pt x="0" y="94838"/>
                  <a:pt x="0" y="95483"/>
                </a:cubicBezTo>
                <a:cubicBezTo>
                  <a:pt x="0" y="96129"/>
                  <a:pt x="1764" y="96774"/>
                  <a:pt x="1764" y="96774"/>
                </a:cubicBezTo>
                <a:cubicBezTo>
                  <a:pt x="1764" y="96774"/>
                  <a:pt x="1764" y="96774"/>
                  <a:pt x="1764" y="96774"/>
                </a:cubicBezTo>
                <a:cubicBezTo>
                  <a:pt x="54705" y="118709"/>
                  <a:pt x="54705" y="118709"/>
                  <a:pt x="54705" y="118709"/>
                </a:cubicBezTo>
                <a:cubicBezTo>
                  <a:pt x="54705" y="118709"/>
                  <a:pt x="54705" y="118709"/>
                  <a:pt x="54705" y="118709"/>
                </a:cubicBezTo>
                <a:cubicBezTo>
                  <a:pt x="54705" y="119354"/>
                  <a:pt x="58235" y="120000"/>
                  <a:pt x="60000" y="120000"/>
                </a:cubicBezTo>
                <a:cubicBezTo>
                  <a:pt x="61764" y="120000"/>
                  <a:pt x="63529" y="119354"/>
                  <a:pt x="65294" y="118709"/>
                </a:cubicBezTo>
                <a:cubicBezTo>
                  <a:pt x="65294" y="118709"/>
                  <a:pt x="65294" y="118709"/>
                  <a:pt x="65294" y="118709"/>
                </a:cubicBezTo>
                <a:cubicBezTo>
                  <a:pt x="118235" y="96774"/>
                  <a:pt x="118235" y="96774"/>
                  <a:pt x="118235" y="96774"/>
                </a:cubicBezTo>
                <a:cubicBezTo>
                  <a:pt x="118235" y="96774"/>
                  <a:pt x="118235" y="96774"/>
                  <a:pt x="118235" y="96774"/>
                </a:cubicBezTo>
                <a:cubicBezTo>
                  <a:pt x="118235" y="96774"/>
                  <a:pt x="120000" y="96129"/>
                  <a:pt x="120000" y="95483"/>
                </a:cubicBezTo>
                <a:cubicBezTo>
                  <a:pt x="120000" y="94838"/>
                  <a:pt x="118235" y="94838"/>
                  <a:pt x="118235" y="94838"/>
                </a:cubicBezTo>
                <a:close/>
                <a:moveTo>
                  <a:pt x="15882" y="12258"/>
                </a:moveTo>
                <a:cubicBezTo>
                  <a:pt x="17647" y="8387"/>
                  <a:pt x="37058" y="5161"/>
                  <a:pt x="60000" y="5161"/>
                </a:cubicBezTo>
                <a:cubicBezTo>
                  <a:pt x="82941" y="5161"/>
                  <a:pt x="100588" y="8387"/>
                  <a:pt x="104117" y="12258"/>
                </a:cubicBezTo>
                <a:cubicBezTo>
                  <a:pt x="60000" y="26451"/>
                  <a:pt x="60000" y="26451"/>
                  <a:pt x="60000" y="26451"/>
                </a:cubicBezTo>
                <a:lnTo>
                  <a:pt x="15882" y="12258"/>
                </a:lnTo>
                <a:close/>
                <a:moveTo>
                  <a:pt x="60000" y="112903"/>
                </a:moveTo>
                <a:cubicBezTo>
                  <a:pt x="15882" y="94193"/>
                  <a:pt x="15882" y="94193"/>
                  <a:pt x="15882" y="94193"/>
                </a:cubicBezTo>
                <a:cubicBezTo>
                  <a:pt x="51176" y="30322"/>
                  <a:pt x="51176" y="30322"/>
                  <a:pt x="51176" y="30322"/>
                </a:cubicBezTo>
                <a:cubicBezTo>
                  <a:pt x="54705" y="31612"/>
                  <a:pt x="54705" y="31612"/>
                  <a:pt x="54705" y="31612"/>
                </a:cubicBezTo>
                <a:cubicBezTo>
                  <a:pt x="54705" y="31612"/>
                  <a:pt x="54705" y="32258"/>
                  <a:pt x="54705" y="32258"/>
                </a:cubicBezTo>
                <a:cubicBezTo>
                  <a:pt x="56470" y="32258"/>
                  <a:pt x="56470" y="32258"/>
                  <a:pt x="56470" y="32258"/>
                </a:cubicBezTo>
                <a:cubicBezTo>
                  <a:pt x="56470" y="32258"/>
                  <a:pt x="56470" y="32258"/>
                  <a:pt x="56470" y="32258"/>
                </a:cubicBezTo>
                <a:cubicBezTo>
                  <a:pt x="56470" y="32258"/>
                  <a:pt x="58235" y="32903"/>
                  <a:pt x="60000" y="32903"/>
                </a:cubicBezTo>
                <a:cubicBezTo>
                  <a:pt x="61764" y="32903"/>
                  <a:pt x="61764" y="32258"/>
                  <a:pt x="63529" y="32258"/>
                </a:cubicBezTo>
                <a:cubicBezTo>
                  <a:pt x="63529" y="32258"/>
                  <a:pt x="63529" y="32258"/>
                  <a:pt x="63529" y="32258"/>
                </a:cubicBezTo>
                <a:cubicBezTo>
                  <a:pt x="63529" y="32258"/>
                  <a:pt x="63529" y="32258"/>
                  <a:pt x="63529" y="32258"/>
                </a:cubicBezTo>
                <a:cubicBezTo>
                  <a:pt x="65294" y="32258"/>
                  <a:pt x="65294" y="31612"/>
                  <a:pt x="65294" y="31612"/>
                </a:cubicBezTo>
                <a:cubicBezTo>
                  <a:pt x="68823" y="30322"/>
                  <a:pt x="68823" y="30322"/>
                  <a:pt x="68823" y="30322"/>
                </a:cubicBezTo>
                <a:cubicBezTo>
                  <a:pt x="79411" y="49032"/>
                  <a:pt x="79411" y="49032"/>
                  <a:pt x="79411" y="49032"/>
                </a:cubicBezTo>
                <a:cubicBezTo>
                  <a:pt x="60000" y="49032"/>
                  <a:pt x="60000" y="49032"/>
                  <a:pt x="60000" y="49032"/>
                </a:cubicBezTo>
                <a:cubicBezTo>
                  <a:pt x="56470" y="49032"/>
                  <a:pt x="52941" y="50322"/>
                  <a:pt x="52941" y="51612"/>
                </a:cubicBezTo>
                <a:cubicBezTo>
                  <a:pt x="52941" y="53548"/>
                  <a:pt x="56470" y="54193"/>
                  <a:pt x="60000" y="54193"/>
                </a:cubicBezTo>
                <a:cubicBezTo>
                  <a:pt x="81176" y="54193"/>
                  <a:pt x="81176" y="54193"/>
                  <a:pt x="81176" y="54193"/>
                </a:cubicBezTo>
                <a:cubicBezTo>
                  <a:pt x="104117" y="94193"/>
                  <a:pt x="104117" y="94193"/>
                  <a:pt x="104117" y="94193"/>
                </a:cubicBezTo>
                <a:lnTo>
                  <a:pt x="60000" y="112903"/>
                </a:lnTo>
                <a:close/>
              </a:path>
            </a:pathLst>
          </a:custGeom>
          <a:solidFill>
            <a:schemeClr val="accent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90" name="Google Shape;3190;p142"/>
          <p:cNvSpPr/>
          <p:nvPr/>
        </p:nvSpPr>
        <p:spPr>
          <a:xfrm rot="-1056645">
            <a:off x="7877066" y="1225380"/>
            <a:ext cx="283591" cy="284253"/>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29677" y="114193"/>
                  <a:pt x="5806" y="89677"/>
                  <a:pt x="5806" y="60000"/>
                </a:cubicBezTo>
                <a:cubicBezTo>
                  <a:pt x="5806" y="29677"/>
                  <a:pt x="29677" y="5161"/>
                  <a:pt x="60000" y="5161"/>
                </a:cubicBezTo>
                <a:cubicBezTo>
                  <a:pt x="90322" y="5161"/>
                  <a:pt x="114193" y="29677"/>
                  <a:pt x="114193" y="60000"/>
                </a:cubicBezTo>
                <a:cubicBezTo>
                  <a:pt x="114193" y="89677"/>
                  <a:pt x="90322" y="114193"/>
                  <a:pt x="60000" y="114193"/>
                </a:cubicBezTo>
                <a:close/>
                <a:moveTo>
                  <a:pt x="76129" y="32903"/>
                </a:moveTo>
                <a:cubicBezTo>
                  <a:pt x="43870" y="32903"/>
                  <a:pt x="43870" y="32903"/>
                  <a:pt x="43870" y="32903"/>
                </a:cubicBezTo>
                <a:cubicBezTo>
                  <a:pt x="37419" y="32903"/>
                  <a:pt x="32903" y="37419"/>
                  <a:pt x="32903" y="43225"/>
                </a:cubicBezTo>
                <a:cubicBezTo>
                  <a:pt x="32903" y="76129"/>
                  <a:pt x="32903" y="76129"/>
                  <a:pt x="32903" y="76129"/>
                </a:cubicBezTo>
                <a:cubicBezTo>
                  <a:pt x="32903" y="81935"/>
                  <a:pt x="37419" y="87096"/>
                  <a:pt x="43870" y="87096"/>
                </a:cubicBezTo>
                <a:cubicBezTo>
                  <a:pt x="76129" y="87096"/>
                  <a:pt x="76129" y="87096"/>
                  <a:pt x="76129" y="87096"/>
                </a:cubicBezTo>
                <a:cubicBezTo>
                  <a:pt x="82580" y="87096"/>
                  <a:pt x="87096" y="81935"/>
                  <a:pt x="87096" y="76129"/>
                </a:cubicBezTo>
                <a:cubicBezTo>
                  <a:pt x="87096" y="43225"/>
                  <a:pt x="87096" y="43225"/>
                  <a:pt x="87096" y="43225"/>
                </a:cubicBezTo>
                <a:cubicBezTo>
                  <a:pt x="87096" y="37419"/>
                  <a:pt x="82580" y="32903"/>
                  <a:pt x="76129" y="32903"/>
                </a:cubicBezTo>
                <a:close/>
                <a:moveTo>
                  <a:pt x="70967" y="40645"/>
                </a:moveTo>
                <a:cubicBezTo>
                  <a:pt x="78709" y="40645"/>
                  <a:pt x="78709" y="40645"/>
                  <a:pt x="78709" y="40645"/>
                </a:cubicBezTo>
                <a:cubicBezTo>
                  <a:pt x="78709" y="49032"/>
                  <a:pt x="78709" y="49032"/>
                  <a:pt x="78709" y="49032"/>
                </a:cubicBezTo>
                <a:cubicBezTo>
                  <a:pt x="70967" y="49032"/>
                  <a:pt x="70967" y="49032"/>
                  <a:pt x="70967" y="49032"/>
                </a:cubicBezTo>
                <a:lnTo>
                  <a:pt x="70967" y="40645"/>
                </a:lnTo>
                <a:close/>
                <a:moveTo>
                  <a:pt x="60000" y="49032"/>
                </a:moveTo>
                <a:cubicBezTo>
                  <a:pt x="65806" y="49032"/>
                  <a:pt x="70967" y="53548"/>
                  <a:pt x="70967" y="60000"/>
                </a:cubicBezTo>
                <a:cubicBezTo>
                  <a:pt x="70967" y="65806"/>
                  <a:pt x="65806" y="70967"/>
                  <a:pt x="60000" y="70967"/>
                </a:cubicBezTo>
                <a:cubicBezTo>
                  <a:pt x="54193" y="70967"/>
                  <a:pt x="49032" y="65806"/>
                  <a:pt x="49032" y="60000"/>
                </a:cubicBezTo>
                <a:cubicBezTo>
                  <a:pt x="49032" y="53548"/>
                  <a:pt x="54193" y="49032"/>
                  <a:pt x="60000" y="49032"/>
                </a:cubicBezTo>
                <a:close/>
                <a:moveTo>
                  <a:pt x="81935" y="76129"/>
                </a:moveTo>
                <a:cubicBezTo>
                  <a:pt x="81935" y="79354"/>
                  <a:pt x="79354" y="81290"/>
                  <a:pt x="76129" y="81290"/>
                </a:cubicBezTo>
                <a:cubicBezTo>
                  <a:pt x="43870" y="81290"/>
                  <a:pt x="43870" y="81290"/>
                  <a:pt x="43870" y="81290"/>
                </a:cubicBezTo>
                <a:cubicBezTo>
                  <a:pt x="40645" y="81290"/>
                  <a:pt x="38064" y="79354"/>
                  <a:pt x="38064" y="76129"/>
                </a:cubicBezTo>
                <a:cubicBezTo>
                  <a:pt x="38064" y="57419"/>
                  <a:pt x="38064" y="57419"/>
                  <a:pt x="38064" y="57419"/>
                </a:cubicBezTo>
                <a:cubicBezTo>
                  <a:pt x="43870" y="57419"/>
                  <a:pt x="43870" y="57419"/>
                  <a:pt x="43870" y="57419"/>
                </a:cubicBezTo>
                <a:cubicBezTo>
                  <a:pt x="43870" y="58064"/>
                  <a:pt x="43870" y="58709"/>
                  <a:pt x="43870" y="60000"/>
                </a:cubicBezTo>
                <a:cubicBezTo>
                  <a:pt x="43870" y="69032"/>
                  <a:pt x="50967" y="76129"/>
                  <a:pt x="60000" y="76129"/>
                </a:cubicBezTo>
                <a:cubicBezTo>
                  <a:pt x="69032" y="76129"/>
                  <a:pt x="76129" y="69032"/>
                  <a:pt x="76129" y="60000"/>
                </a:cubicBezTo>
                <a:cubicBezTo>
                  <a:pt x="76129" y="58709"/>
                  <a:pt x="76129" y="58064"/>
                  <a:pt x="76129" y="57419"/>
                </a:cubicBezTo>
                <a:cubicBezTo>
                  <a:pt x="81935" y="57419"/>
                  <a:pt x="81935" y="57419"/>
                  <a:pt x="81935" y="57419"/>
                </a:cubicBezTo>
                <a:lnTo>
                  <a:pt x="81935" y="76129"/>
                </a:lnTo>
                <a:close/>
              </a:path>
            </a:pathLst>
          </a:custGeom>
          <a:solidFill>
            <a:schemeClr val="accent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91" name="Google Shape;3191;p142"/>
          <p:cNvSpPr/>
          <p:nvPr/>
        </p:nvSpPr>
        <p:spPr>
          <a:xfrm>
            <a:off x="8295477" y="4362967"/>
            <a:ext cx="283800" cy="282900"/>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chemeClr val="accen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192" name="Google Shape;3192;p142"/>
          <p:cNvSpPr/>
          <p:nvPr/>
        </p:nvSpPr>
        <p:spPr>
          <a:xfrm>
            <a:off x="261325" y="1204675"/>
            <a:ext cx="4530900" cy="12159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chemeClr val="dk1"/>
              </a:buClr>
              <a:buSzPts val="3600"/>
              <a:buFont typeface="Raleway"/>
              <a:buNone/>
            </a:pPr>
            <a:r>
              <a:rPr lang="pt-BR" sz="3600" b="1" i="0" u="none" strike="noStrike" cap="none">
                <a:solidFill>
                  <a:schemeClr val="dk1"/>
                </a:solidFill>
                <a:latin typeface="Raleway"/>
                <a:ea typeface="Raleway"/>
                <a:cs typeface="Raleway"/>
                <a:sym typeface="Raleway"/>
              </a:rPr>
              <a:t>Queremos saber sua opinião!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000"/>
              <a:buFont typeface="Raleway"/>
              <a:buNone/>
            </a:pPr>
            <a:endParaRPr sz="3000" b="1" i="0" u="none" strike="noStrike" cap="none">
              <a:solidFill>
                <a:schemeClr val="dk1"/>
              </a:solidFill>
              <a:latin typeface="Raleway"/>
              <a:ea typeface="Raleway"/>
              <a:cs typeface="Raleway"/>
              <a:sym typeface="Raleway"/>
            </a:endParaRPr>
          </a:p>
        </p:txBody>
      </p:sp>
      <p:sp>
        <p:nvSpPr>
          <p:cNvPr id="3193" name="Google Shape;3193;p142"/>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PESQUISAS DE SATISFAÇÃO - QUINZENAIS</a:t>
            </a:r>
            <a:endParaRPr sz="1400" b="1" i="0" u="none" strike="noStrike" cap="none">
              <a:solidFill>
                <a:schemeClr val="dk1"/>
              </a:solidFill>
              <a:latin typeface="Raleway"/>
              <a:ea typeface="Raleway"/>
              <a:cs typeface="Raleway"/>
              <a:sym typeface="Raleway"/>
            </a:endParaRPr>
          </a:p>
        </p:txBody>
      </p:sp>
      <p:sp>
        <p:nvSpPr>
          <p:cNvPr id="3194" name="Google Shape;3194;p14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16</a:t>
            </a:fld>
            <a:endParaRPr sz="1200" b="0" i="0" u="none" strike="noStrike" cap="none">
              <a:solidFill>
                <a:srgbClr val="888888"/>
              </a:solidFill>
              <a:latin typeface="Calibri"/>
              <a:ea typeface="Calibri"/>
              <a:cs typeface="Calibri"/>
              <a:sym typeface="Calibri"/>
            </a:endParaRPr>
          </a:p>
        </p:txBody>
      </p:sp>
      <p:sp>
        <p:nvSpPr>
          <p:cNvPr id="3195" name="Google Shape;3195;p142"/>
          <p:cNvSpPr/>
          <p:nvPr/>
        </p:nvSpPr>
        <p:spPr>
          <a:xfrm>
            <a:off x="3720928" y="4537996"/>
            <a:ext cx="1182600" cy="1014900"/>
          </a:xfrm>
          <a:custGeom>
            <a:avLst/>
            <a:gdLst/>
            <a:ahLst/>
            <a:cxnLst/>
            <a:rect l="l" t="t" r="r" b="b"/>
            <a:pathLst>
              <a:path w="120000" h="120000" extrusionOk="0">
                <a:moveTo>
                  <a:pt x="0" y="24473"/>
                </a:moveTo>
                <a:cubicBezTo>
                  <a:pt x="0" y="24473"/>
                  <a:pt x="18983" y="52105"/>
                  <a:pt x="36610" y="75789"/>
                </a:cubicBezTo>
                <a:cubicBezTo>
                  <a:pt x="53559" y="98684"/>
                  <a:pt x="77288" y="120000"/>
                  <a:pt x="77288" y="120000"/>
                </a:cubicBezTo>
                <a:cubicBezTo>
                  <a:pt x="77288" y="120000"/>
                  <a:pt x="86779" y="116842"/>
                  <a:pt x="102372" y="108157"/>
                </a:cubicBezTo>
                <a:cubicBezTo>
                  <a:pt x="118644" y="100263"/>
                  <a:pt x="119999" y="95526"/>
                  <a:pt x="119999" y="95526"/>
                </a:cubicBezTo>
                <a:cubicBezTo>
                  <a:pt x="119999" y="95526"/>
                  <a:pt x="115254" y="73421"/>
                  <a:pt x="103050" y="72631"/>
                </a:cubicBezTo>
                <a:cubicBezTo>
                  <a:pt x="101694" y="63947"/>
                  <a:pt x="97627" y="52894"/>
                  <a:pt x="88135" y="52894"/>
                </a:cubicBezTo>
                <a:cubicBezTo>
                  <a:pt x="87457" y="42631"/>
                  <a:pt x="81355" y="22894"/>
                  <a:pt x="69152" y="20526"/>
                </a:cubicBezTo>
                <a:cubicBezTo>
                  <a:pt x="69152" y="9473"/>
                  <a:pt x="64406" y="0"/>
                  <a:pt x="64406" y="0"/>
                </a:cubicBezTo>
                <a:lnTo>
                  <a:pt x="0" y="24473"/>
                </a:lnTo>
                <a:close/>
              </a:path>
            </a:pathLst>
          </a:custGeom>
          <a:solidFill>
            <a:schemeClr val="dk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96" name="Google Shape;3196;p142"/>
          <p:cNvSpPr/>
          <p:nvPr/>
        </p:nvSpPr>
        <p:spPr>
          <a:xfrm>
            <a:off x="4382555" y="4504462"/>
            <a:ext cx="281100" cy="294000"/>
          </a:xfrm>
          <a:custGeom>
            <a:avLst/>
            <a:gdLst/>
            <a:ahLst/>
            <a:cxnLst/>
            <a:rect l="l" t="t" r="r" b="b"/>
            <a:pathLst>
              <a:path w="120000" h="120000" extrusionOk="0">
                <a:moveTo>
                  <a:pt x="74285" y="0"/>
                </a:moveTo>
                <a:cubicBezTo>
                  <a:pt x="120000" y="98181"/>
                  <a:pt x="120000" y="98181"/>
                  <a:pt x="120000" y="98181"/>
                </a:cubicBezTo>
                <a:cubicBezTo>
                  <a:pt x="120000" y="98181"/>
                  <a:pt x="108571" y="111818"/>
                  <a:pt x="91428" y="117272"/>
                </a:cubicBezTo>
                <a:cubicBezTo>
                  <a:pt x="71428" y="120000"/>
                  <a:pt x="31428" y="76363"/>
                  <a:pt x="22857" y="54545"/>
                </a:cubicBezTo>
                <a:cubicBezTo>
                  <a:pt x="11428" y="32727"/>
                  <a:pt x="0" y="2727"/>
                  <a:pt x="0" y="2727"/>
                </a:cubicBezTo>
                <a:lnTo>
                  <a:pt x="74285" y="0"/>
                </a:lnTo>
                <a:close/>
              </a:path>
            </a:pathLst>
          </a:custGeom>
          <a:solidFill>
            <a:schemeClr val="accent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97" name="Google Shape;3197;p142"/>
          <p:cNvSpPr/>
          <p:nvPr/>
        </p:nvSpPr>
        <p:spPr>
          <a:xfrm>
            <a:off x="3006422" y="4103357"/>
            <a:ext cx="527400" cy="695100"/>
          </a:xfrm>
          <a:custGeom>
            <a:avLst/>
            <a:gdLst/>
            <a:ahLst/>
            <a:cxnLst/>
            <a:rect l="l" t="t" r="r" b="b"/>
            <a:pathLst>
              <a:path w="120000" h="120000" extrusionOk="0">
                <a:moveTo>
                  <a:pt x="21265" y="20769"/>
                </a:moveTo>
                <a:cubicBezTo>
                  <a:pt x="21265" y="20769"/>
                  <a:pt x="19746" y="26538"/>
                  <a:pt x="22784" y="38076"/>
                </a:cubicBezTo>
                <a:cubicBezTo>
                  <a:pt x="6075" y="48461"/>
                  <a:pt x="0" y="65769"/>
                  <a:pt x="9113" y="81923"/>
                </a:cubicBezTo>
                <a:cubicBezTo>
                  <a:pt x="16708" y="96923"/>
                  <a:pt x="36455" y="106153"/>
                  <a:pt x="57721" y="106153"/>
                </a:cubicBezTo>
                <a:cubicBezTo>
                  <a:pt x="65316" y="116538"/>
                  <a:pt x="72911" y="120000"/>
                  <a:pt x="72911" y="120000"/>
                </a:cubicBezTo>
                <a:cubicBezTo>
                  <a:pt x="120000" y="115384"/>
                  <a:pt x="120000" y="115384"/>
                  <a:pt x="120000" y="115384"/>
                </a:cubicBezTo>
                <a:cubicBezTo>
                  <a:pt x="89620" y="57692"/>
                  <a:pt x="89620" y="57692"/>
                  <a:pt x="89620" y="57692"/>
                </a:cubicBezTo>
                <a:cubicBezTo>
                  <a:pt x="59240" y="0"/>
                  <a:pt x="59240" y="0"/>
                  <a:pt x="59240" y="0"/>
                </a:cubicBezTo>
                <a:lnTo>
                  <a:pt x="21265" y="20769"/>
                </a:lnTo>
                <a:close/>
              </a:path>
            </a:pathLst>
          </a:custGeom>
          <a:solidFill>
            <a:schemeClr val="dk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98" name="Google Shape;3198;p142"/>
          <p:cNvSpPr/>
          <p:nvPr/>
        </p:nvSpPr>
        <p:spPr>
          <a:xfrm>
            <a:off x="3233412" y="2661446"/>
            <a:ext cx="2411700" cy="2150100"/>
          </a:xfrm>
          <a:custGeom>
            <a:avLst/>
            <a:gdLst/>
            <a:ahLst/>
            <a:cxnLst/>
            <a:rect l="l" t="t" r="r" b="b"/>
            <a:pathLst>
              <a:path w="120000" h="120000" extrusionOk="0">
                <a:moveTo>
                  <a:pt x="62493" y="31677"/>
                </a:moveTo>
                <a:cubicBezTo>
                  <a:pt x="51191" y="52173"/>
                  <a:pt x="28587" y="64099"/>
                  <a:pt x="17950" y="69316"/>
                </a:cubicBezTo>
                <a:cubicBezTo>
                  <a:pt x="7313" y="74534"/>
                  <a:pt x="4321" y="74534"/>
                  <a:pt x="1994" y="77888"/>
                </a:cubicBezTo>
                <a:cubicBezTo>
                  <a:pt x="0" y="81242"/>
                  <a:pt x="6648" y="99875"/>
                  <a:pt x="6648" y="99875"/>
                </a:cubicBezTo>
                <a:cubicBezTo>
                  <a:pt x="6648" y="99875"/>
                  <a:pt x="12963" y="118509"/>
                  <a:pt x="16620" y="119254"/>
                </a:cubicBezTo>
                <a:cubicBezTo>
                  <a:pt x="20277" y="120000"/>
                  <a:pt x="22603" y="117763"/>
                  <a:pt x="33573" y="113664"/>
                </a:cubicBezTo>
                <a:cubicBezTo>
                  <a:pt x="44210" y="109192"/>
                  <a:pt x="68144" y="100621"/>
                  <a:pt x="88753" y="107329"/>
                </a:cubicBezTo>
                <a:cubicBezTo>
                  <a:pt x="109695" y="114037"/>
                  <a:pt x="120000" y="118136"/>
                  <a:pt x="120000" y="118136"/>
                </a:cubicBezTo>
                <a:cubicBezTo>
                  <a:pt x="99390" y="58881"/>
                  <a:pt x="99390" y="58881"/>
                  <a:pt x="99390" y="58881"/>
                </a:cubicBezTo>
                <a:cubicBezTo>
                  <a:pt x="78781" y="0"/>
                  <a:pt x="78781" y="0"/>
                  <a:pt x="78781" y="0"/>
                </a:cubicBezTo>
                <a:cubicBezTo>
                  <a:pt x="78781" y="0"/>
                  <a:pt x="73462" y="11180"/>
                  <a:pt x="62493" y="31677"/>
                </a:cubicBezTo>
                <a:close/>
              </a:path>
            </a:pathLst>
          </a:custGeom>
          <a:solidFill>
            <a:srgbClr val="BFBFB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99" name="Google Shape;3199;p142"/>
          <p:cNvSpPr/>
          <p:nvPr/>
        </p:nvSpPr>
        <p:spPr>
          <a:xfrm>
            <a:off x="3447507" y="3882816"/>
            <a:ext cx="2197800" cy="928500"/>
          </a:xfrm>
          <a:custGeom>
            <a:avLst/>
            <a:gdLst/>
            <a:ahLst/>
            <a:cxnLst/>
            <a:rect l="l" t="t" r="r" b="b"/>
            <a:pathLst>
              <a:path w="120000" h="120000" extrusionOk="0">
                <a:moveTo>
                  <a:pt x="46322" y="24172"/>
                </a:moveTo>
                <a:cubicBezTo>
                  <a:pt x="27355" y="41438"/>
                  <a:pt x="11671" y="67338"/>
                  <a:pt x="0" y="96690"/>
                </a:cubicBezTo>
                <a:cubicBezTo>
                  <a:pt x="1823" y="107050"/>
                  <a:pt x="4741" y="117410"/>
                  <a:pt x="6565" y="118273"/>
                </a:cubicBezTo>
                <a:cubicBezTo>
                  <a:pt x="10577" y="120000"/>
                  <a:pt x="13130" y="114820"/>
                  <a:pt x="25167" y="105323"/>
                </a:cubicBezTo>
                <a:cubicBezTo>
                  <a:pt x="36838" y="94964"/>
                  <a:pt x="63100" y="75107"/>
                  <a:pt x="85714" y="90647"/>
                </a:cubicBezTo>
                <a:cubicBezTo>
                  <a:pt x="108693" y="106187"/>
                  <a:pt x="120000" y="115683"/>
                  <a:pt x="120000" y="115683"/>
                </a:cubicBezTo>
                <a:cubicBezTo>
                  <a:pt x="101398" y="3453"/>
                  <a:pt x="101398" y="3453"/>
                  <a:pt x="101398" y="3453"/>
                </a:cubicBezTo>
                <a:cubicBezTo>
                  <a:pt x="84255" y="0"/>
                  <a:pt x="65288" y="6906"/>
                  <a:pt x="46322" y="24172"/>
                </a:cubicBezTo>
                <a:close/>
              </a:path>
            </a:pathLst>
          </a:custGeom>
          <a:solidFill>
            <a:srgbClr val="D8D8D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00" name="Google Shape;3200;p142"/>
          <p:cNvSpPr/>
          <p:nvPr/>
        </p:nvSpPr>
        <p:spPr>
          <a:xfrm>
            <a:off x="4769473" y="2567298"/>
            <a:ext cx="1096200" cy="2244000"/>
          </a:xfrm>
          <a:custGeom>
            <a:avLst/>
            <a:gdLst/>
            <a:ahLst/>
            <a:cxnLst/>
            <a:rect l="l" t="t" r="r" b="b"/>
            <a:pathLst>
              <a:path w="120000" h="120000" extrusionOk="0">
                <a:moveTo>
                  <a:pt x="117073" y="104642"/>
                </a:moveTo>
                <a:cubicBezTo>
                  <a:pt x="120000" y="111071"/>
                  <a:pt x="116341" y="115714"/>
                  <a:pt x="105365" y="117857"/>
                </a:cubicBezTo>
                <a:cubicBezTo>
                  <a:pt x="105365" y="117857"/>
                  <a:pt x="105365" y="117857"/>
                  <a:pt x="105365" y="117857"/>
                </a:cubicBezTo>
                <a:cubicBezTo>
                  <a:pt x="94390" y="120000"/>
                  <a:pt x="84878" y="117857"/>
                  <a:pt x="77560" y="112142"/>
                </a:cubicBezTo>
                <a:cubicBezTo>
                  <a:pt x="77560" y="112142"/>
                  <a:pt x="68048" y="107142"/>
                  <a:pt x="33658" y="64642"/>
                </a:cubicBezTo>
                <a:cubicBezTo>
                  <a:pt x="0" y="22500"/>
                  <a:pt x="731" y="15357"/>
                  <a:pt x="731" y="15357"/>
                </a:cubicBezTo>
                <a:cubicBezTo>
                  <a:pt x="0" y="8928"/>
                  <a:pt x="1463" y="4285"/>
                  <a:pt x="12439" y="2142"/>
                </a:cubicBezTo>
                <a:cubicBezTo>
                  <a:pt x="12439" y="2142"/>
                  <a:pt x="12439" y="2142"/>
                  <a:pt x="12439" y="2142"/>
                </a:cubicBezTo>
                <a:cubicBezTo>
                  <a:pt x="23414" y="0"/>
                  <a:pt x="31463" y="2142"/>
                  <a:pt x="39512" y="7857"/>
                </a:cubicBezTo>
                <a:cubicBezTo>
                  <a:pt x="39512" y="7857"/>
                  <a:pt x="52682" y="16428"/>
                  <a:pt x="83414" y="55357"/>
                </a:cubicBezTo>
                <a:cubicBezTo>
                  <a:pt x="114878" y="94285"/>
                  <a:pt x="117073" y="104642"/>
                  <a:pt x="117073" y="104642"/>
                </a:cubicBezTo>
                <a:close/>
              </a:path>
            </a:pathLst>
          </a:custGeom>
          <a:solidFill>
            <a:schemeClr val="accent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01" name="Google Shape;3201;p142"/>
          <p:cNvSpPr/>
          <p:nvPr/>
        </p:nvSpPr>
        <p:spPr>
          <a:xfrm>
            <a:off x="5023550" y="2680791"/>
            <a:ext cx="760800" cy="1943700"/>
          </a:xfrm>
          <a:custGeom>
            <a:avLst/>
            <a:gdLst/>
            <a:ahLst/>
            <a:cxnLst/>
            <a:rect l="l" t="t" r="r" b="b"/>
            <a:pathLst>
              <a:path w="120000" h="120000" extrusionOk="0">
                <a:moveTo>
                  <a:pt x="74736" y="57731"/>
                </a:moveTo>
                <a:cubicBezTo>
                  <a:pt x="108421" y="90721"/>
                  <a:pt x="119999" y="120000"/>
                  <a:pt x="119999" y="120000"/>
                </a:cubicBezTo>
                <a:cubicBezTo>
                  <a:pt x="119999" y="120000"/>
                  <a:pt x="77894" y="95257"/>
                  <a:pt x="44210" y="62268"/>
                </a:cubicBezTo>
                <a:cubicBezTo>
                  <a:pt x="11578" y="29278"/>
                  <a:pt x="0" y="0"/>
                  <a:pt x="0" y="0"/>
                </a:cubicBezTo>
                <a:cubicBezTo>
                  <a:pt x="0" y="0"/>
                  <a:pt x="42105" y="24329"/>
                  <a:pt x="74736" y="57731"/>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5"/>
        <p:cNvGrpSpPr/>
        <p:nvPr/>
      </p:nvGrpSpPr>
      <p:grpSpPr>
        <a:xfrm>
          <a:off x="0" y="0"/>
          <a:ext cx="0" cy="0"/>
          <a:chOff x="0" y="0"/>
          <a:chExt cx="0" cy="0"/>
        </a:xfrm>
      </p:grpSpPr>
      <p:sp>
        <p:nvSpPr>
          <p:cNvPr id="3206" name="Google Shape;3206;p14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17</a:t>
            </a:fld>
            <a:endParaRPr sz="1200" b="0" i="0" u="none" strike="noStrike" cap="none">
              <a:solidFill>
                <a:srgbClr val="888888"/>
              </a:solidFill>
              <a:latin typeface="Calibri"/>
              <a:ea typeface="Calibri"/>
              <a:cs typeface="Calibri"/>
              <a:sym typeface="Calibri"/>
            </a:endParaRPr>
          </a:p>
        </p:txBody>
      </p:sp>
      <p:sp>
        <p:nvSpPr>
          <p:cNvPr id="3207" name="Google Shape;3207;p143"/>
          <p:cNvSpPr txBox="1"/>
          <p:nvPr/>
        </p:nvSpPr>
        <p:spPr>
          <a:xfrm>
            <a:off x="685800" y="2203117"/>
            <a:ext cx="7772400" cy="1102200"/>
          </a:xfrm>
          <a:prstGeom prst="rect">
            <a:avLst/>
          </a:prstGeom>
          <a:no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chemeClr val="dk1"/>
              </a:buClr>
              <a:buSzPts val="3200"/>
              <a:buFont typeface="Raleway"/>
              <a:buNone/>
            </a:pPr>
            <a:endParaRPr sz="1400" b="0" i="0" u="none" strike="noStrike" cap="none">
              <a:solidFill>
                <a:srgbClr val="000000"/>
              </a:solidFill>
              <a:latin typeface="Arial"/>
              <a:ea typeface="Arial"/>
              <a:cs typeface="Arial"/>
              <a:sym typeface="Arial"/>
            </a:endParaRPr>
          </a:p>
        </p:txBody>
      </p:sp>
      <p:pic>
        <p:nvPicPr>
          <p:cNvPr id="3208" name="Google Shape;3208;p143" descr="17814627_10154357943475969_935765813208233691_o.jpg"/>
          <p:cNvPicPr preferRelativeResize="0"/>
          <p:nvPr/>
        </p:nvPicPr>
        <p:blipFill rotWithShape="1">
          <a:blip r:embed="rId3">
            <a:alphaModFix amt="83000"/>
          </a:blip>
          <a:srcRect/>
          <a:stretch/>
        </p:blipFill>
        <p:spPr>
          <a:xfrm>
            <a:off x="76200" y="596200"/>
            <a:ext cx="3281555" cy="1845877"/>
          </a:xfrm>
          <a:prstGeom prst="rect">
            <a:avLst/>
          </a:prstGeom>
          <a:noFill/>
          <a:ln w="19050" cap="flat" cmpd="sng">
            <a:solidFill>
              <a:schemeClr val="dk2"/>
            </a:solidFill>
            <a:prstDash val="solid"/>
            <a:round/>
            <a:headEnd type="none" w="sm" len="sm"/>
            <a:tailEnd type="none" w="sm" len="sm"/>
          </a:ln>
        </p:spPr>
      </p:pic>
      <p:pic>
        <p:nvPicPr>
          <p:cNvPr id="3209" name="Google Shape;3209;p143" descr="social day.jpg"/>
          <p:cNvPicPr preferRelativeResize="0"/>
          <p:nvPr/>
        </p:nvPicPr>
        <p:blipFill rotWithShape="1">
          <a:blip r:embed="rId4">
            <a:alphaModFix amt="83000"/>
          </a:blip>
          <a:srcRect/>
          <a:stretch/>
        </p:blipFill>
        <p:spPr>
          <a:xfrm>
            <a:off x="5786250" y="3326650"/>
            <a:ext cx="3281551" cy="1845852"/>
          </a:xfrm>
          <a:prstGeom prst="rect">
            <a:avLst/>
          </a:prstGeom>
          <a:noFill/>
          <a:ln w="19050" cap="flat" cmpd="sng">
            <a:solidFill>
              <a:schemeClr val="dk2"/>
            </a:solidFill>
            <a:prstDash val="solid"/>
            <a:round/>
            <a:headEnd type="none" w="sm" len="sm"/>
            <a:tailEnd type="none" w="sm" len="sm"/>
          </a:ln>
        </p:spPr>
      </p:pic>
      <p:pic>
        <p:nvPicPr>
          <p:cNvPr id="3210" name="Google Shape;3210;p143"/>
          <p:cNvPicPr preferRelativeResize="0"/>
          <p:nvPr/>
        </p:nvPicPr>
        <p:blipFill rotWithShape="1">
          <a:blip r:embed="rId5">
            <a:alphaModFix amt="83000"/>
          </a:blip>
          <a:srcRect/>
          <a:stretch/>
        </p:blipFill>
        <p:spPr>
          <a:xfrm>
            <a:off x="2117750" y="1199700"/>
            <a:ext cx="4746126" cy="2902100"/>
          </a:xfrm>
          <a:prstGeom prst="rect">
            <a:avLst/>
          </a:prstGeom>
          <a:noFill/>
          <a:ln w="19050" cap="flat" cmpd="sng">
            <a:solidFill>
              <a:schemeClr val="dk2"/>
            </a:solidFill>
            <a:prstDash val="solid"/>
            <a:round/>
            <a:headEnd type="none" w="sm" len="sm"/>
            <a:tailEnd type="none" w="sm" len="sm"/>
          </a:ln>
        </p:spPr>
      </p:pic>
      <p:pic>
        <p:nvPicPr>
          <p:cNvPr id="3211" name="Google Shape;3211;p143" descr="17523162_225710227905381_3950402670018620121_n.jpg"/>
          <p:cNvPicPr preferRelativeResize="0"/>
          <p:nvPr/>
        </p:nvPicPr>
        <p:blipFill rotWithShape="1">
          <a:blip r:embed="rId6">
            <a:alphaModFix amt="83000"/>
          </a:blip>
          <a:srcRect/>
          <a:stretch/>
        </p:blipFill>
        <p:spPr>
          <a:xfrm>
            <a:off x="5319700" y="596200"/>
            <a:ext cx="3748099" cy="2108275"/>
          </a:xfrm>
          <a:prstGeom prst="rect">
            <a:avLst/>
          </a:prstGeom>
          <a:noFill/>
          <a:ln w="19050" cap="flat" cmpd="sng">
            <a:solidFill>
              <a:schemeClr val="dk2"/>
            </a:solidFill>
            <a:prstDash val="solid"/>
            <a:round/>
            <a:headEnd type="none" w="sm" len="sm"/>
            <a:tailEnd type="none" w="sm" len="sm"/>
          </a:ln>
        </p:spPr>
      </p:pic>
      <p:pic>
        <p:nvPicPr>
          <p:cNvPr id="3212" name="Google Shape;3212;p143" descr="social day ganadores.jpg"/>
          <p:cNvPicPr preferRelativeResize="0"/>
          <p:nvPr/>
        </p:nvPicPr>
        <p:blipFill rotWithShape="1">
          <a:blip r:embed="rId7">
            <a:alphaModFix amt="83000"/>
          </a:blip>
          <a:srcRect/>
          <a:stretch/>
        </p:blipFill>
        <p:spPr>
          <a:xfrm>
            <a:off x="82025" y="3326651"/>
            <a:ext cx="3281549" cy="1845851"/>
          </a:xfrm>
          <a:prstGeom prst="rect">
            <a:avLst/>
          </a:prstGeom>
          <a:noFill/>
          <a:ln w="19050" cap="flat" cmpd="sng">
            <a:solidFill>
              <a:schemeClr val="dk2"/>
            </a:solidFill>
            <a:prstDash val="solid"/>
            <a:round/>
            <a:headEnd type="none" w="sm" len="sm"/>
            <a:tailEnd type="none" w="sm" len="sm"/>
          </a:ln>
        </p:spPr>
      </p:pic>
      <p:sp>
        <p:nvSpPr>
          <p:cNvPr id="3213" name="Google Shape;3213;p143"/>
          <p:cNvSpPr/>
          <p:nvPr/>
        </p:nvSpPr>
        <p:spPr>
          <a:xfrm>
            <a:off x="1462463" y="2293350"/>
            <a:ext cx="6056700" cy="1107300"/>
          </a:xfrm>
          <a:prstGeom prst="rect">
            <a:avLst/>
          </a:prstGeom>
          <a:solidFill>
            <a:schemeClr val="accent6"/>
          </a:solidFill>
          <a:ln w="38100" cap="flat" cmpd="sng">
            <a:solidFill>
              <a:schemeClr val="dk2"/>
            </a:solidFill>
            <a:prstDash val="solid"/>
            <a:round/>
            <a:headEnd type="none" w="sm" len="sm"/>
            <a:tailEnd type="none" w="sm" len="sm"/>
          </a:ln>
        </p:spPr>
        <p:txBody>
          <a:bodyPr spcFirstLastPara="1" wrap="square" lIns="91425" tIns="91425" rIns="91425" bIns="91425" rtlCol="0" anchor="ctr" anchorCtr="0">
            <a:noAutofit/>
          </a:bodyPr>
          <a:lstStyle/>
          <a:p>
            <a:pPr marL="0" marR="0" lvl="0" indent="0" algn="ctr" rtl="0">
              <a:lnSpc>
                <a:spcPct val="100000"/>
              </a:lnSpc>
              <a:spcBef>
                <a:spcPts val="0"/>
              </a:spcBef>
              <a:spcAft>
                <a:spcPts val="0"/>
              </a:spcAft>
              <a:buClr>
                <a:srgbClr val="FFFFFF"/>
              </a:buClr>
              <a:buSzPts val="3200"/>
              <a:buFont typeface="Raleway"/>
              <a:buNone/>
            </a:pPr>
            <a:r>
              <a:rPr lang="pt-BR" sz="3200" b="1" i="0" u="none" strike="noStrike" cap="none">
                <a:solidFill>
                  <a:srgbClr val="FFFFFF"/>
                </a:solidFill>
                <a:latin typeface="Raleway"/>
                <a:ea typeface="Raleway"/>
                <a:cs typeface="Raleway"/>
                <a:sym typeface="Raleway"/>
              </a:rPr>
              <a:t>Eventos para alunos</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7"/>
        <p:cNvGrpSpPr/>
        <p:nvPr/>
      </p:nvGrpSpPr>
      <p:grpSpPr>
        <a:xfrm>
          <a:off x="0" y="0"/>
          <a:ext cx="0" cy="0"/>
          <a:chOff x="0" y="0"/>
          <a:chExt cx="0" cy="0"/>
        </a:xfrm>
      </p:grpSpPr>
      <p:sp>
        <p:nvSpPr>
          <p:cNvPr id="3218" name="Google Shape;3218;p14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18</a:t>
            </a:fld>
            <a:endParaRPr sz="1200" b="0" i="0" u="none" strike="noStrike" cap="none">
              <a:solidFill>
                <a:srgbClr val="888888"/>
              </a:solidFill>
              <a:latin typeface="Calibri"/>
              <a:ea typeface="Calibri"/>
              <a:cs typeface="Calibri"/>
              <a:sym typeface="Calibri"/>
            </a:endParaRPr>
          </a:p>
        </p:txBody>
      </p:sp>
      <p:sp>
        <p:nvSpPr>
          <p:cNvPr id="3219" name="Google Shape;3219;p144"/>
          <p:cNvSpPr txBox="1"/>
          <p:nvPr/>
        </p:nvSpPr>
        <p:spPr>
          <a:xfrm>
            <a:off x="685800" y="499592"/>
            <a:ext cx="7772400" cy="1102200"/>
          </a:xfrm>
          <a:prstGeom prst="rect">
            <a:avLst/>
          </a:prstGeom>
          <a:no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chemeClr val="dk1"/>
              </a:buClr>
              <a:buSzPts val="3200"/>
              <a:buFont typeface="Raleway"/>
              <a:buNone/>
            </a:pPr>
            <a:r>
              <a:rPr lang="pt-BR" sz="3200" b="1" i="0" u="none" strike="noStrike" cap="none">
                <a:solidFill>
                  <a:srgbClr val="CC0000"/>
                </a:solidFill>
                <a:latin typeface="Raleway"/>
                <a:ea typeface="Raleway"/>
                <a:cs typeface="Raleway"/>
                <a:sym typeface="Raleway"/>
              </a:rPr>
              <a:t>SAVE THE DATE!</a:t>
            </a:r>
            <a:endParaRPr sz="1400" b="0" i="0" u="none" strike="noStrike" cap="none">
              <a:solidFill>
                <a:srgbClr val="000000"/>
              </a:solidFill>
              <a:latin typeface="Arial"/>
              <a:ea typeface="Arial"/>
              <a:cs typeface="Arial"/>
              <a:sym typeface="Arial"/>
            </a:endParaRPr>
          </a:p>
        </p:txBody>
      </p:sp>
      <p:grpSp>
        <p:nvGrpSpPr>
          <p:cNvPr id="3220" name="Google Shape;3220;p144"/>
          <p:cNvGrpSpPr/>
          <p:nvPr/>
        </p:nvGrpSpPr>
        <p:grpSpPr>
          <a:xfrm>
            <a:off x="1262931" y="1909937"/>
            <a:ext cx="1584905" cy="1576650"/>
            <a:chOff x="798835" y="1137541"/>
            <a:chExt cx="2476801" cy="2463901"/>
          </a:xfrm>
        </p:grpSpPr>
        <p:sp>
          <p:nvSpPr>
            <p:cNvPr id="3221" name="Google Shape;3221;p144"/>
            <p:cNvSpPr/>
            <p:nvPr/>
          </p:nvSpPr>
          <p:spPr>
            <a:xfrm>
              <a:off x="798836" y="1137542"/>
              <a:ext cx="2476800" cy="2463900"/>
            </a:xfrm>
            <a:prstGeom prst="rect">
              <a:avLst/>
            </a:prstGeom>
            <a:noFill/>
            <a:ln w="38100" cap="flat" cmpd="sng">
              <a:solidFill>
                <a:srgbClr val="D32F2F"/>
              </a:solidFill>
              <a:prstDash val="solid"/>
              <a:miter lim="400000"/>
              <a:headEnd type="none" w="sm" len="sm"/>
              <a:tailEnd type="none" w="sm" len="sm"/>
            </a:ln>
          </p:spPr>
          <p:txBody>
            <a:bodyPr spcFirstLastPara="1" wrap="square" lIns="0" tIns="0" rIns="0" bIns="0" rtlCol="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1" i="0" u="none" strike="noStrike" cap="none">
                <a:solidFill>
                  <a:srgbClr val="FFFFFF"/>
                </a:solidFill>
                <a:latin typeface="Raleway"/>
                <a:ea typeface="Raleway"/>
                <a:cs typeface="Raleway"/>
                <a:sym typeface="Raleway"/>
              </a:endParaRPr>
            </a:p>
          </p:txBody>
        </p:sp>
        <p:sp>
          <p:nvSpPr>
            <p:cNvPr id="3222" name="Google Shape;3222;p144"/>
            <p:cNvSpPr/>
            <p:nvPr/>
          </p:nvSpPr>
          <p:spPr>
            <a:xfrm>
              <a:off x="798835" y="1137541"/>
              <a:ext cx="2476800" cy="597600"/>
            </a:xfrm>
            <a:prstGeom prst="rect">
              <a:avLst/>
            </a:prstGeom>
            <a:solidFill>
              <a:srgbClr val="D32F2F"/>
            </a:solidFill>
            <a:ln>
              <a:noFill/>
            </a:ln>
          </p:spPr>
          <p:txBody>
            <a:bodyPr spcFirstLastPara="1" wrap="square" lIns="0" tIns="0" rIns="0" bIns="0" rtlCol="0" anchor="ctr" anchorCtr="0">
              <a:noAutofit/>
            </a:bodyPr>
            <a:lstStyle/>
            <a:p>
              <a:pPr marL="0" marR="0" lvl="0" indent="0" algn="ctr" rtl="0">
                <a:lnSpc>
                  <a:spcPct val="90000"/>
                </a:lnSpc>
                <a:spcBef>
                  <a:spcPts val="0"/>
                </a:spcBef>
                <a:spcAft>
                  <a:spcPts val="0"/>
                </a:spcAft>
                <a:buClr>
                  <a:srgbClr val="FFFFFF"/>
                </a:buClr>
                <a:buSzPts val="1400"/>
                <a:buFont typeface="Raleway"/>
                <a:buNone/>
              </a:pPr>
              <a:r>
                <a:rPr lang="pt-BR" sz="1400" b="1" i="0" u="none" strike="noStrike" cap="none">
                  <a:solidFill>
                    <a:srgbClr val="FFFFFF"/>
                  </a:solidFill>
                  <a:latin typeface="Raleway"/>
                  <a:ea typeface="Raleway"/>
                  <a:cs typeface="Raleway"/>
                  <a:sym typeface="Raleway"/>
                </a:rPr>
                <a:t>MAIO</a:t>
              </a:r>
              <a:endParaRPr sz="1400" b="1" i="0" u="none" strike="noStrike" cap="none">
                <a:solidFill>
                  <a:srgbClr val="FFFFFF"/>
                </a:solidFill>
                <a:latin typeface="Raleway"/>
                <a:ea typeface="Raleway"/>
                <a:cs typeface="Raleway"/>
                <a:sym typeface="Raleway"/>
              </a:endParaRPr>
            </a:p>
          </p:txBody>
        </p:sp>
      </p:grpSp>
      <p:sp>
        <p:nvSpPr>
          <p:cNvPr id="3223" name="Google Shape;3223;p144"/>
          <p:cNvSpPr txBox="1"/>
          <p:nvPr/>
        </p:nvSpPr>
        <p:spPr>
          <a:xfrm>
            <a:off x="1262914" y="2344435"/>
            <a:ext cx="1584900" cy="10158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3F3F3F"/>
              </a:buClr>
              <a:buSzPts val="6000"/>
              <a:buFont typeface="Tahoma"/>
              <a:buNone/>
            </a:pPr>
            <a:r>
              <a:rPr lang="pt-BR" sz="6000" b="0" i="0" u="none" strike="noStrike" cap="none">
                <a:solidFill>
                  <a:srgbClr val="3F3F3F"/>
                </a:solidFill>
                <a:latin typeface="Tahoma"/>
                <a:ea typeface="Tahoma"/>
                <a:cs typeface="Tahoma"/>
                <a:sym typeface="Tahoma"/>
              </a:rPr>
              <a:t>17</a:t>
            </a:r>
            <a:endParaRPr sz="5400" b="0" i="0" u="none" strike="noStrike" cap="none">
              <a:solidFill>
                <a:srgbClr val="3F3F3F"/>
              </a:solidFill>
              <a:latin typeface="Tahoma"/>
              <a:ea typeface="Tahoma"/>
              <a:cs typeface="Tahoma"/>
              <a:sym typeface="Tahoma"/>
            </a:endParaRPr>
          </a:p>
        </p:txBody>
      </p:sp>
      <p:grpSp>
        <p:nvGrpSpPr>
          <p:cNvPr id="3224" name="Google Shape;3224;p144"/>
          <p:cNvGrpSpPr/>
          <p:nvPr/>
        </p:nvGrpSpPr>
        <p:grpSpPr>
          <a:xfrm>
            <a:off x="3783911" y="1852251"/>
            <a:ext cx="1584905" cy="1576650"/>
            <a:chOff x="798835" y="1137541"/>
            <a:chExt cx="2476801" cy="2463901"/>
          </a:xfrm>
        </p:grpSpPr>
        <p:sp>
          <p:nvSpPr>
            <p:cNvPr id="3225" name="Google Shape;3225;p144"/>
            <p:cNvSpPr/>
            <p:nvPr/>
          </p:nvSpPr>
          <p:spPr>
            <a:xfrm>
              <a:off x="798836" y="1137542"/>
              <a:ext cx="2476800" cy="2463900"/>
            </a:xfrm>
            <a:prstGeom prst="rect">
              <a:avLst/>
            </a:prstGeom>
            <a:noFill/>
            <a:ln w="38100" cap="flat" cmpd="sng">
              <a:solidFill>
                <a:srgbClr val="E53935"/>
              </a:solidFill>
              <a:prstDash val="solid"/>
              <a:miter lim="400000"/>
              <a:headEnd type="none" w="sm" len="sm"/>
              <a:tailEnd type="none" w="sm" len="sm"/>
            </a:ln>
          </p:spPr>
          <p:txBody>
            <a:bodyPr spcFirstLastPara="1" wrap="square" lIns="0" tIns="0" rIns="0" bIns="0" rtlCol="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1" i="0" u="none" strike="noStrike" cap="none">
                <a:solidFill>
                  <a:srgbClr val="FFFFFF"/>
                </a:solidFill>
                <a:latin typeface="Raleway"/>
                <a:ea typeface="Raleway"/>
                <a:cs typeface="Raleway"/>
                <a:sym typeface="Raleway"/>
              </a:endParaRPr>
            </a:p>
          </p:txBody>
        </p:sp>
        <p:sp>
          <p:nvSpPr>
            <p:cNvPr id="3226" name="Google Shape;3226;p144"/>
            <p:cNvSpPr/>
            <p:nvPr/>
          </p:nvSpPr>
          <p:spPr>
            <a:xfrm>
              <a:off x="798835" y="1137541"/>
              <a:ext cx="2476800" cy="597600"/>
            </a:xfrm>
            <a:prstGeom prst="rect">
              <a:avLst/>
            </a:prstGeom>
            <a:solidFill>
              <a:srgbClr val="E53935"/>
            </a:solidFill>
            <a:ln>
              <a:noFill/>
            </a:ln>
          </p:spPr>
          <p:txBody>
            <a:bodyPr spcFirstLastPara="1" wrap="square" lIns="0" tIns="0" rIns="0" bIns="0" rtlCol="0" anchor="ctr" anchorCtr="0">
              <a:noAutofit/>
            </a:bodyPr>
            <a:lstStyle/>
            <a:p>
              <a:pPr marL="0" marR="0" lvl="0" indent="0" algn="ctr" rtl="0">
                <a:lnSpc>
                  <a:spcPct val="90000"/>
                </a:lnSpc>
                <a:spcBef>
                  <a:spcPts val="0"/>
                </a:spcBef>
                <a:spcAft>
                  <a:spcPts val="0"/>
                </a:spcAft>
                <a:buClr>
                  <a:srgbClr val="FFFFFF"/>
                </a:buClr>
                <a:buSzPts val="1400"/>
                <a:buFont typeface="Raleway"/>
                <a:buNone/>
              </a:pPr>
              <a:r>
                <a:rPr lang="pt-BR" sz="1400" b="1" i="0" u="none" strike="noStrike" cap="none">
                  <a:solidFill>
                    <a:srgbClr val="FFFFFF"/>
                  </a:solidFill>
                  <a:latin typeface="Raleway"/>
                  <a:ea typeface="Raleway"/>
                  <a:cs typeface="Raleway"/>
                  <a:sym typeface="Raleway"/>
                </a:rPr>
                <a:t>JUNHO</a:t>
              </a:r>
              <a:endParaRPr sz="1400" b="1" i="0" u="none" strike="noStrike" cap="none">
                <a:solidFill>
                  <a:srgbClr val="FFFFFF"/>
                </a:solidFill>
                <a:latin typeface="Raleway"/>
                <a:ea typeface="Raleway"/>
                <a:cs typeface="Raleway"/>
                <a:sym typeface="Raleway"/>
              </a:endParaRPr>
            </a:p>
          </p:txBody>
        </p:sp>
      </p:grpSp>
      <p:sp>
        <p:nvSpPr>
          <p:cNvPr id="3227" name="Google Shape;3227;p144"/>
          <p:cNvSpPr txBox="1"/>
          <p:nvPr/>
        </p:nvSpPr>
        <p:spPr>
          <a:xfrm>
            <a:off x="3783895" y="2286748"/>
            <a:ext cx="1584900" cy="10158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3F3F3F"/>
              </a:buClr>
              <a:buSzPts val="6000"/>
              <a:buFont typeface="Tahoma"/>
              <a:buNone/>
            </a:pPr>
            <a:r>
              <a:rPr lang="pt-BR" sz="6000" b="0" i="0" u="none" strike="noStrike" cap="none">
                <a:solidFill>
                  <a:srgbClr val="3F3F3F"/>
                </a:solidFill>
                <a:latin typeface="Tahoma"/>
                <a:ea typeface="Tahoma"/>
                <a:cs typeface="Tahoma"/>
                <a:sym typeface="Tahoma"/>
              </a:rPr>
              <a:t>12</a:t>
            </a:r>
            <a:endParaRPr sz="5400" b="0" i="0" u="none" strike="noStrike" cap="none">
              <a:solidFill>
                <a:srgbClr val="3F3F3F"/>
              </a:solidFill>
              <a:latin typeface="Tahoma"/>
              <a:ea typeface="Tahoma"/>
              <a:cs typeface="Tahoma"/>
              <a:sym typeface="Tahoma"/>
            </a:endParaRPr>
          </a:p>
        </p:txBody>
      </p:sp>
      <p:grpSp>
        <p:nvGrpSpPr>
          <p:cNvPr id="3228" name="Google Shape;3228;p144"/>
          <p:cNvGrpSpPr/>
          <p:nvPr/>
        </p:nvGrpSpPr>
        <p:grpSpPr>
          <a:xfrm>
            <a:off x="6304894" y="1852252"/>
            <a:ext cx="1584905" cy="1576650"/>
            <a:chOff x="798835" y="1137541"/>
            <a:chExt cx="2476801" cy="2463901"/>
          </a:xfrm>
        </p:grpSpPr>
        <p:sp>
          <p:nvSpPr>
            <p:cNvPr id="3229" name="Google Shape;3229;p144"/>
            <p:cNvSpPr/>
            <p:nvPr/>
          </p:nvSpPr>
          <p:spPr>
            <a:xfrm>
              <a:off x="798836" y="1137542"/>
              <a:ext cx="2476800" cy="2463900"/>
            </a:xfrm>
            <a:prstGeom prst="rect">
              <a:avLst/>
            </a:prstGeom>
            <a:noFill/>
            <a:ln w="38100" cap="flat" cmpd="sng">
              <a:solidFill>
                <a:srgbClr val="F44336"/>
              </a:solidFill>
              <a:prstDash val="solid"/>
              <a:miter lim="400000"/>
              <a:headEnd type="none" w="sm" len="sm"/>
              <a:tailEnd type="none" w="sm" len="sm"/>
            </a:ln>
          </p:spPr>
          <p:txBody>
            <a:bodyPr spcFirstLastPara="1" wrap="square" lIns="0" tIns="0" rIns="0" bIns="0" rtlCol="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1" i="0" u="none" strike="noStrike" cap="none">
                <a:solidFill>
                  <a:srgbClr val="FFFFFF"/>
                </a:solidFill>
                <a:latin typeface="Raleway"/>
                <a:ea typeface="Raleway"/>
                <a:cs typeface="Raleway"/>
                <a:sym typeface="Raleway"/>
              </a:endParaRPr>
            </a:p>
          </p:txBody>
        </p:sp>
        <p:sp>
          <p:nvSpPr>
            <p:cNvPr id="3230" name="Google Shape;3230;p144"/>
            <p:cNvSpPr/>
            <p:nvPr/>
          </p:nvSpPr>
          <p:spPr>
            <a:xfrm>
              <a:off x="798835" y="1137541"/>
              <a:ext cx="2476800" cy="597600"/>
            </a:xfrm>
            <a:prstGeom prst="rect">
              <a:avLst/>
            </a:prstGeom>
            <a:solidFill>
              <a:srgbClr val="F44336"/>
            </a:solidFill>
            <a:ln>
              <a:noFill/>
            </a:ln>
          </p:spPr>
          <p:txBody>
            <a:bodyPr spcFirstLastPara="1" wrap="square" lIns="0" tIns="0" rIns="0" bIns="0" rtlCol="0" anchor="ctr" anchorCtr="0">
              <a:noAutofit/>
            </a:bodyPr>
            <a:lstStyle/>
            <a:p>
              <a:pPr marL="0" marR="0" lvl="0" indent="0" algn="ctr" rtl="0">
                <a:lnSpc>
                  <a:spcPct val="90000"/>
                </a:lnSpc>
                <a:spcBef>
                  <a:spcPts val="0"/>
                </a:spcBef>
                <a:spcAft>
                  <a:spcPts val="0"/>
                </a:spcAft>
                <a:buClr>
                  <a:srgbClr val="FFFFFF"/>
                </a:buClr>
                <a:buSzPts val="1400"/>
                <a:buFont typeface="Raleway"/>
                <a:buNone/>
              </a:pPr>
              <a:r>
                <a:rPr lang="pt-BR" sz="1400" b="1" i="0" u="none" strike="noStrike" cap="none">
                  <a:solidFill>
                    <a:srgbClr val="FFFFFF"/>
                  </a:solidFill>
                  <a:latin typeface="Raleway"/>
                  <a:ea typeface="Raleway"/>
                  <a:cs typeface="Raleway"/>
                  <a:sym typeface="Raleway"/>
                </a:rPr>
                <a:t>JULHO</a:t>
              </a:r>
              <a:endParaRPr sz="1400" b="1" i="0" u="none" strike="noStrike" cap="none">
                <a:solidFill>
                  <a:srgbClr val="FFFFFF"/>
                </a:solidFill>
                <a:latin typeface="Raleway"/>
                <a:ea typeface="Raleway"/>
                <a:cs typeface="Raleway"/>
                <a:sym typeface="Raleway"/>
              </a:endParaRPr>
            </a:p>
          </p:txBody>
        </p:sp>
      </p:grpSp>
      <p:sp>
        <p:nvSpPr>
          <p:cNvPr id="3231" name="Google Shape;3231;p144"/>
          <p:cNvSpPr txBox="1"/>
          <p:nvPr/>
        </p:nvSpPr>
        <p:spPr>
          <a:xfrm>
            <a:off x="6304877" y="2286749"/>
            <a:ext cx="1584900" cy="10158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3F3F3F"/>
              </a:buClr>
              <a:buSzPts val="6000"/>
              <a:buFont typeface="Tahoma"/>
              <a:buNone/>
            </a:pPr>
            <a:r>
              <a:rPr lang="pt-BR" sz="6000" b="0" i="0" u="none" strike="noStrike" cap="none">
                <a:solidFill>
                  <a:srgbClr val="3F3F3F"/>
                </a:solidFill>
                <a:latin typeface="Tahoma"/>
                <a:ea typeface="Tahoma"/>
                <a:cs typeface="Tahoma"/>
                <a:sym typeface="Tahoma"/>
              </a:rPr>
              <a:t>12</a:t>
            </a:r>
            <a:endParaRPr sz="5400" b="0" i="0" u="none" strike="noStrike" cap="none">
              <a:solidFill>
                <a:srgbClr val="3F3F3F"/>
              </a:solidFill>
              <a:latin typeface="Tahoma"/>
              <a:ea typeface="Tahoma"/>
              <a:cs typeface="Tahoma"/>
              <a:sym typeface="Tahoma"/>
            </a:endParaRPr>
          </a:p>
        </p:txBody>
      </p:sp>
      <p:sp>
        <p:nvSpPr>
          <p:cNvPr id="3232" name="Google Shape;3232;p144"/>
          <p:cNvSpPr txBox="1"/>
          <p:nvPr/>
        </p:nvSpPr>
        <p:spPr>
          <a:xfrm>
            <a:off x="1221513" y="4383128"/>
            <a:ext cx="1584900" cy="554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A5A5A5"/>
              </a:buClr>
              <a:buSzPts val="1200"/>
              <a:buFont typeface="Calibri"/>
              <a:buNone/>
            </a:pPr>
            <a:r>
              <a:rPr lang="pt-BR" sz="1200" b="0" i="0" u="none" strike="noStrike" cap="none">
                <a:solidFill>
                  <a:srgbClr val="A5A5A5"/>
                </a:solidFill>
                <a:latin typeface="Calibri"/>
                <a:ea typeface="Calibri"/>
                <a:cs typeface="Calibri"/>
                <a:sym typeface="Calibri"/>
              </a:rPr>
              <a:t>AUDITÓRIO</a:t>
            </a:r>
            <a:endParaRPr sz="1200" b="0" i="0" u="none" strike="noStrike" cap="none">
              <a:solidFill>
                <a:srgbClr val="A5A5A5"/>
              </a:solidFill>
              <a:latin typeface="Calibri"/>
              <a:ea typeface="Calibri"/>
              <a:cs typeface="Calibri"/>
              <a:sym typeface="Calibri"/>
            </a:endParaRPr>
          </a:p>
          <a:p>
            <a:pPr marL="0" marR="0" lvl="0" indent="0" algn="ctr" rtl="0">
              <a:lnSpc>
                <a:spcPct val="100000"/>
              </a:lnSpc>
              <a:spcBef>
                <a:spcPts val="0"/>
              </a:spcBef>
              <a:spcAft>
                <a:spcPts val="0"/>
              </a:spcAft>
              <a:buClr>
                <a:srgbClr val="A5A5A5"/>
              </a:buClr>
              <a:buSzPts val="1200"/>
              <a:buFont typeface="Calibri"/>
              <a:buNone/>
            </a:pPr>
            <a:r>
              <a:rPr lang="pt-BR" sz="1200" b="0" i="0" u="none" strike="noStrike" cap="none">
                <a:solidFill>
                  <a:srgbClr val="A5A5A5"/>
                </a:solidFill>
                <a:latin typeface="Calibri"/>
                <a:ea typeface="Calibri"/>
                <a:cs typeface="Calibri"/>
                <a:sym typeface="Calibri"/>
              </a:rPr>
              <a:t>das 12h30 às 13h30 / 17h30 às 19h30 </a:t>
            </a:r>
            <a:endParaRPr sz="1200" b="0" i="0" u="none" strike="noStrike" cap="none">
              <a:solidFill>
                <a:srgbClr val="000000"/>
              </a:solidFill>
              <a:latin typeface="Arial"/>
              <a:ea typeface="Arial"/>
              <a:cs typeface="Arial"/>
              <a:sym typeface="Arial"/>
            </a:endParaRPr>
          </a:p>
        </p:txBody>
      </p:sp>
      <p:sp>
        <p:nvSpPr>
          <p:cNvPr id="3233" name="Google Shape;3233;p144"/>
          <p:cNvSpPr/>
          <p:nvPr/>
        </p:nvSpPr>
        <p:spPr>
          <a:xfrm>
            <a:off x="1072425" y="3782863"/>
            <a:ext cx="1883100" cy="1776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400"/>
              <a:buFont typeface="Raleway"/>
              <a:buNone/>
            </a:pPr>
            <a:r>
              <a:rPr lang="pt-BR" sz="1400" b="1" i="0" u="none" strike="noStrike" cap="none">
                <a:solidFill>
                  <a:srgbClr val="000000"/>
                </a:solidFill>
                <a:latin typeface="Raleway"/>
                <a:ea typeface="Raleway"/>
                <a:cs typeface="Raleway"/>
                <a:sym typeface="Raleway"/>
              </a:rPr>
              <a:t>SOCIAL DAY</a:t>
            </a:r>
            <a:endParaRPr sz="1400" b="0" i="0" u="none" strike="noStrike" cap="none">
              <a:solidFill>
                <a:srgbClr val="000000"/>
              </a:solidFill>
              <a:latin typeface="Arial"/>
              <a:ea typeface="Arial"/>
              <a:cs typeface="Arial"/>
              <a:sym typeface="Arial"/>
            </a:endParaRPr>
          </a:p>
        </p:txBody>
      </p:sp>
      <p:sp>
        <p:nvSpPr>
          <p:cNvPr id="3234" name="Google Shape;3234;p144"/>
          <p:cNvSpPr txBox="1"/>
          <p:nvPr/>
        </p:nvSpPr>
        <p:spPr>
          <a:xfrm>
            <a:off x="3797232" y="4371228"/>
            <a:ext cx="1584900" cy="554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A5A5A5"/>
              </a:buClr>
              <a:buSzPts val="1200"/>
              <a:buFont typeface="Calibri"/>
              <a:buNone/>
            </a:pPr>
            <a:r>
              <a:rPr lang="pt-BR" sz="1200" b="0" i="0" u="none" strike="noStrike" cap="none">
                <a:solidFill>
                  <a:srgbClr val="A5A5A5"/>
                </a:solidFill>
                <a:latin typeface="Calibri"/>
                <a:ea typeface="Calibri"/>
                <a:cs typeface="Calibri"/>
                <a:sym typeface="Calibri"/>
              </a:rPr>
              <a:t>AUDITÓRIO</a:t>
            </a:r>
            <a:endParaRPr sz="1200" b="0" i="0" u="none" strike="noStrike" cap="none">
              <a:solidFill>
                <a:srgbClr val="A5A5A5"/>
              </a:solidFill>
              <a:latin typeface="Calibri"/>
              <a:ea typeface="Calibri"/>
              <a:cs typeface="Calibri"/>
              <a:sym typeface="Calibri"/>
            </a:endParaRPr>
          </a:p>
          <a:p>
            <a:pPr marL="0" marR="0" lvl="0" indent="0" algn="ctr" rtl="0">
              <a:lnSpc>
                <a:spcPct val="100000"/>
              </a:lnSpc>
              <a:spcBef>
                <a:spcPts val="0"/>
              </a:spcBef>
              <a:spcAft>
                <a:spcPts val="0"/>
              </a:spcAft>
              <a:buClr>
                <a:srgbClr val="A5A5A5"/>
              </a:buClr>
              <a:buSzPts val="1200"/>
              <a:buFont typeface="Calibri"/>
              <a:buNone/>
            </a:pPr>
            <a:r>
              <a:rPr lang="pt-BR" sz="1200" b="0" i="0" u="none" strike="noStrike" cap="none">
                <a:solidFill>
                  <a:srgbClr val="A5A5A5"/>
                </a:solidFill>
                <a:latin typeface="Calibri"/>
                <a:ea typeface="Calibri"/>
                <a:cs typeface="Calibri"/>
                <a:sym typeface="Calibri"/>
              </a:rPr>
              <a:t>das 17h30 às 18h30</a:t>
            </a:r>
            <a:endParaRPr sz="1200" b="0" i="0" u="none" strike="noStrike" cap="none">
              <a:solidFill>
                <a:srgbClr val="A5A5A5"/>
              </a:solidFill>
              <a:latin typeface="Calibri"/>
              <a:ea typeface="Calibri"/>
              <a:cs typeface="Calibri"/>
              <a:sym typeface="Calibri"/>
            </a:endParaRPr>
          </a:p>
        </p:txBody>
      </p:sp>
      <p:sp>
        <p:nvSpPr>
          <p:cNvPr id="3235" name="Google Shape;3235;p144"/>
          <p:cNvSpPr/>
          <p:nvPr/>
        </p:nvSpPr>
        <p:spPr>
          <a:xfrm>
            <a:off x="3609742" y="3757200"/>
            <a:ext cx="1883100" cy="1776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400"/>
              <a:buFont typeface="Raleway"/>
              <a:buNone/>
            </a:pPr>
            <a:r>
              <a:rPr lang="pt-BR" sz="1400" b="1" i="0" u="none" strike="noStrike" cap="none">
                <a:solidFill>
                  <a:srgbClr val="000000"/>
                </a:solidFill>
                <a:latin typeface="Raleway"/>
                <a:ea typeface="Raleway"/>
                <a:cs typeface="Raleway"/>
                <a:sym typeface="Raleway"/>
              </a:rPr>
              <a:t>NETWORKING </a:t>
            </a:r>
            <a:endParaRPr sz="1400" b="1" i="0" u="none" strike="noStrike" cap="none">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400"/>
              <a:buFont typeface="Raleway"/>
              <a:buNone/>
            </a:pPr>
            <a:r>
              <a:rPr lang="pt-BR" sz="1400" b="1" i="0" u="none" strike="noStrike" cap="none">
                <a:solidFill>
                  <a:srgbClr val="000000"/>
                </a:solidFill>
                <a:latin typeface="Raleway"/>
                <a:ea typeface="Raleway"/>
                <a:cs typeface="Raleway"/>
                <a:sym typeface="Raleway"/>
              </a:rPr>
              <a:t>DAY</a:t>
            </a:r>
            <a:endParaRPr sz="1400" b="0" i="0" u="none" strike="noStrike" cap="none">
              <a:solidFill>
                <a:srgbClr val="000000"/>
              </a:solidFill>
              <a:latin typeface="Arial"/>
              <a:ea typeface="Arial"/>
              <a:cs typeface="Arial"/>
              <a:sym typeface="Arial"/>
            </a:endParaRPr>
          </a:p>
        </p:txBody>
      </p:sp>
      <p:sp>
        <p:nvSpPr>
          <p:cNvPr id="3236" name="Google Shape;3236;p144"/>
          <p:cNvSpPr txBox="1"/>
          <p:nvPr/>
        </p:nvSpPr>
        <p:spPr>
          <a:xfrm>
            <a:off x="6303525" y="4321603"/>
            <a:ext cx="1584900" cy="554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A5A5A5"/>
              </a:buClr>
              <a:buSzPts val="1200"/>
              <a:buFont typeface="Calibri"/>
              <a:buNone/>
            </a:pPr>
            <a:r>
              <a:rPr lang="pt-BR" sz="1200" b="0" i="0" u="none" strike="noStrike" cap="none">
                <a:solidFill>
                  <a:srgbClr val="A5A5A5"/>
                </a:solidFill>
                <a:latin typeface="Calibri"/>
                <a:ea typeface="Calibri"/>
                <a:cs typeface="Calibri"/>
                <a:sym typeface="Calibri"/>
              </a:rPr>
              <a:t>AUDITÓRIO + BAR + ESPAÇO DE CO-LEARNING</a:t>
            </a:r>
            <a:endParaRPr sz="1200" b="0" i="0" u="none" strike="noStrike" cap="none">
              <a:solidFill>
                <a:srgbClr val="A5A5A5"/>
              </a:solidFill>
              <a:latin typeface="Calibri"/>
              <a:ea typeface="Calibri"/>
              <a:cs typeface="Calibri"/>
              <a:sym typeface="Calibri"/>
            </a:endParaRPr>
          </a:p>
          <a:p>
            <a:pPr marL="0" marR="0" lvl="0" indent="0" algn="ctr" rtl="0">
              <a:lnSpc>
                <a:spcPct val="100000"/>
              </a:lnSpc>
              <a:spcBef>
                <a:spcPts val="0"/>
              </a:spcBef>
              <a:spcAft>
                <a:spcPts val="0"/>
              </a:spcAft>
              <a:buClr>
                <a:srgbClr val="A5A5A5"/>
              </a:buClr>
              <a:buSzPts val="1200"/>
              <a:buFont typeface="Calibri"/>
              <a:buNone/>
            </a:pPr>
            <a:r>
              <a:rPr lang="pt-BR" sz="1200" b="0" i="0" u="none" strike="noStrike" cap="none">
                <a:solidFill>
                  <a:srgbClr val="A5A5A5"/>
                </a:solidFill>
                <a:latin typeface="Calibri"/>
                <a:ea typeface="Calibri"/>
                <a:cs typeface="Calibri"/>
                <a:sym typeface="Calibri"/>
              </a:rPr>
              <a:t>das 16h às 19h</a:t>
            </a:r>
            <a:endParaRPr sz="1200" b="0" i="0" u="none" strike="noStrike" cap="none">
              <a:solidFill>
                <a:srgbClr val="A5A5A5"/>
              </a:solidFill>
              <a:latin typeface="Calibri"/>
              <a:ea typeface="Calibri"/>
              <a:cs typeface="Calibri"/>
              <a:sym typeface="Calibri"/>
            </a:endParaRPr>
          </a:p>
        </p:txBody>
      </p:sp>
      <p:sp>
        <p:nvSpPr>
          <p:cNvPr id="3237" name="Google Shape;3237;p144"/>
          <p:cNvSpPr/>
          <p:nvPr/>
        </p:nvSpPr>
        <p:spPr>
          <a:xfrm>
            <a:off x="6147070" y="3680988"/>
            <a:ext cx="1883100" cy="1776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400"/>
              <a:buFont typeface="Raleway"/>
              <a:buNone/>
            </a:pPr>
            <a:r>
              <a:rPr lang="pt-BR" sz="1400" b="1" i="0" u="none" strike="noStrike" cap="none">
                <a:solidFill>
                  <a:srgbClr val="000000"/>
                </a:solidFill>
                <a:latin typeface="Raleway"/>
                <a:ea typeface="Raleway"/>
                <a:cs typeface="Raleway"/>
                <a:sym typeface="Raleway"/>
              </a:rPr>
              <a:t>RECRUITING </a:t>
            </a:r>
            <a:endParaRPr sz="1400" b="1" i="0" u="none" strike="noStrike" cap="none">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400"/>
              <a:buFont typeface="Raleway"/>
              <a:buNone/>
            </a:pPr>
            <a:r>
              <a:rPr lang="pt-BR" sz="1400" b="1" i="0" u="none" strike="noStrike" cap="none">
                <a:solidFill>
                  <a:srgbClr val="000000"/>
                </a:solidFill>
                <a:latin typeface="Raleway"/>
                <a:ea typeface="Raleway"/>
                <a:cs typeface="Raleway"/>
                <a:sym typeface="Raleway"/>
              </a:rPr>
              <a:t>DAY</a:t>
            </a:r>
            <a:endParaRPr sz="1400" b="0" i="0" u="none" strike="noStrike" cap="none">
              <a:solidFill>
                <a:srgbClr val="000000"/>
              </a:solidFill>
              <a:latin typeface="Arial"/>
              <a:ea typeface="Arial"/>
              <a:cs typeface="Arial"/>
              <a:sym typeface="Arial"/>
            </a:endParaRPr>
          </a:p>
        </p:txBody>
      </p:sp>
      <p:grpSp>
        <p:nvGrpSpPr>
          <p:cNvPr id="3238" name="Google Shape;3238;p144"/>
          <p:cNvGrpSpPr/>
          <p:nvPr/>
        </p:nvGrpSpPr>
        <p:grpSpPr>
          <a:xfrm>
            <a:off x="1330090" y="1720485"/>
            <a:ext cx="1450431" cy="347100"/>
            <a:chOff x="903523" y="1225112"/>
            <a:chExt cx="1370400" cy="347100"/>
          </a:xfrm>
        </p:grpSpPr>
        <p:sp>
          <p:nvSpPr>
            <p:cNvPr id="3239" name="Google Shape;3239;p144"/>
            <p:cNvSpPr/>
            <p:nvPr/>
          </p:nvSpPr>
          <p:spPr>
            <a:xfrm>
              <a:off x="903523" y="1225112"/>
              <a:ext cx="113100" cy="347100"/>
            </a:xfrm>
            <a:prstGeom prst="roundRect">
              <a:avLst>
                <a:gd name="adj" fmla="val 50000"/>
              </a:avLst>
            </a:prstGeom>
            <a:solidFill>
              <a:srgbClr val="9F2121"/>
            </a:solidFill>
            <a:ln w="38100"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0" name="Google Shape;3240;p144"/>
            <p:cNvSpPr/>
            <p:nvPr/>
          </p:nvSpPr>
          <p:spPr>
            <a:xfrm>
              <a:off x="2160823" y="1225112"/>
              <a:ext cx="113100" cy="347100"/>
            </a:xfrm>
            <a:prstGeom prst="roundRect">
              <a:avLst>
                <a:gd name="adj" fmla="val 50000"/>
              </a:avLst>
            </a:prstGeom>
            <a:solidFill>
              <a:srgbClr val="9F2121"/>
            </a:solidFill>
            <a:ln w="38100"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3241" name="Google Shape;3241;p144"/>
          <p:cNvGrpSpPr/>
          <p:nvPr/>
        </p:nvGrpSpPr>
        <p:grpSpPr>
          <a:xfrm>
            <a:off x="3882676" y="1708622"/>
            <a:ext cx="1413979" cy="347100"/>
            <a:chOff x="903523" y="1225112"/>
            <a:chExt cx="1370400" cy="347100"/>
          </a:xfrm>
        </p:grpSpPr>
        <p:sp>
          <p:nvSpPr>
            <p:cNvPr id="3242" name="Google Shape;3242;p144"/>
            <p:cNvSpPr/>
            <p:nvPr/>
          </p:nvSpPr>
          <p:spPr>
            <a:xfrm>
              <a:off x="903523" y="1225112"/>
              <a:ext cx="113100" cy="347100"/>
            </a:xfrm>
            <a:prstGeom prst="roundRect">
              <a:avLst>
                <a:gd name="adj" fmla="val 50000"/>
              </a:avLst>
            </a:prstGeom>
            <a:solidFill>
              <a:srgbClr val="BB1B18"/>
            </a:solidFill>
            <a:ln w="38100"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3" name="Google Shape;3243;p144"/>
            <p:cNvSpPr/>
            <p:nvPr/>
          </p:nvSpPr>
          <p:spPr>
            <a:xfrm>
              <a:off x="2160823" y="1225112"/>
              <a:ext cx="113100" cy="347100"/>
            </a:xfrm>
            <a:prstGeom prst="roundRect">
              <a:avLst>
                <a:gd name="adj" fmla="val 50000"/>
              </a:avLst>
            </a:prstGeom>
            <a:solidFill>
              <a:srgbClr val="BB1B18"/>
            </a:solidFill>
            <a:ln w="38100"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3244" name="Google Shape;3244;p144"/>
          <p:cNvGrpSpPr/>
          <p:nvPr/>
        </p:nvGrpSpPr>
        <p:grpSpPr>
          <a:xfrm>
            <a:off x="6381328" y="1662797"/>
            <a:ext cx="1431109" cy="347100"/>
            <a:chOff x="903523" y="1225112"/>
            <a:chExt cx="1370400" cy="347100"/>
          </a:xfrm>
        </p:grpSpPr>
        <p:sp>
          <p:nvSpPr>
            <p:cNvPr id="3245" name="Google Shape;3245;p144"/>
            <p:cNvSpPr/>
            <p:nvPr/>
          </p:nvSpPr>
          <p:spPr>
            <a:xfrm>
              <a:off x="903523" y="1225112"/>
              <a:ext cx="113100" cy="347100"/>
            </a:xfrm>
            <a:prstGeom prst="roundRect">
              <a:avLst>
                <a:gd name="adj" fmla="val 50000"/>
              </a:avLst>
            </a:prstGeom>
            <a:solidFill>
              <a:srgbClr val="D3190B"/>
            </a:solidFill>
            <a:ln w="38100"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6" name="Google Shape;3246;p144"/>
            <p:cNvSpPr/>
            <p:nvPr/>
          </p:nvSpPr>
          <p:spPr>
            <a:xfrm>
              <a:off x="2160823" y="1225112"/>
              <a:ext cx="113100" cy="347100"/>
            </a:xfrm>
            <a:prstGeom prst="roundRect">
              <a:avLst>
                <a:gd name="adj" fmla="val 50000"/>
              </a:avLst>
            </a:prstGeom>
            <a:solidFill>
              <a:srgbClr val="D3190B"/>
            </a:solidFill>
            <a:ln w="38100"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14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19</a:t>
            </a:fld>
            <a:endParaRPr sz="1200" b="0" i="0" u="none" strike="noStrike" cap="none">
              <a:solidFill>
                <a:srgbClr val="888888"/>
              </a:solidFill>
              <a:latin typeface="Calibri"/>
              <a:ea typeface="Calibri"/>
              <a:cs typeface="Calibri"/>
              <a:sym typeface="Calibri"/>
            </a:endParaRPr>
          </a:p>
        </p:txBody>
      </p:sp>
      <p:sp>
        <p:nvSpPr>
          <p:cNvPr id="3252" name="Google Shape;3252;p145"/>
          <p:cNvSpPr txBox="1"/>
          <p:nvPr/>
        </p:nvSpPr>
        <p:spPr>
          <a:xfrm>
            <a:off x="685800" y="515517"/>
            <a:ext cx="7772400" cy="1102200"/>
          </a:xfrm>
          <a:prstGeom prst="rect">
            <a:avLst/>
          </a:prstGeom>
          <a:no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chemeClr val="dk1"/>
              </a:buClr>
              <a:buSzPts val="3600"/>
              <a:buFont typeface="Raleway"/>
              <a:buNone/>
            </a:pPr>
            <a:r>
              <a:rPr lang="pt-BR" sz="3600" b="1" i="0" u="none" strike="noStrike" cap="none">
                <a:solidFill>
                  <a:schemeClr val="dk1"/>
                </a:solidFill>
                <a:latin typeface="Raleway"/>
                <a:ea typeface="Raleway"/>
                <a:cs typeface="Raleway"/>
                <a:sym typeface="Raleway"/>
              </a:rPr>
              <a:t>Siga nossas redes</a:t>
            </a:r>
            <a:endParaRPr sz="1400" b="0" i="0" u="none" strike="noStrike" cap="none">
              <a:solidFill>
                <a:srgbClr val="000000"/>
              </a:solidFill>
              <a:latin typeface="Arial"/>
              <a:ea typeface="Arial"/>
              <a:cs typeface="Arial"/>
              <a:sym typeface="Arial"/>
            </a:endParaRPr>
          </a:p>
        </p:txBody>
      </p:sp>
      <p:sp>
        <p:nvSpPr>
          <p:cNvPr id="3253" name="Google Shape;3253;p145"/>
          <p:cNvSpPr txBox="1"/>
          <p:nvPr/>
        </p:nvSpPr>
        <p:spPr>
          <a:xfrm>
            <a:off x="685800" y="4266023"/>
            <a:ext cx="7772400" cy="913200"/>
          </a:xfrm>
          <a:prstGeom prst="rect">
            <a:avLst/>
          </a:prstGeom>
          <a:no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chemeClr val="dk1"/>
              </a:buClr>
              <a:buSzPts val="2400"/>
              <a:buFont typeface="Raleway"/>
              <a:buNone/>
            </a:pPr>
            <a:r>
              <a:rPr lang="pt-BR" sz="2400" b="1" i="0" u="none" strike="noStrike" cap="none">
                <a:solidFill>
                  <a:schemeClr val="dk1"/>
                </a:solidFill>
                <a:latin typeface="Raleway"/>
                <a:ea typeface="Raleway"/>
                <a:cs typeface="Raleway"/>
                <a:sym typeface="Raleway"/>
              </a:rPr>
              <a:t>Comunidade Digital House</a:t>
            </a:r>
            <a:endParaRPr sz="1400" b="0" i="0" u="none" strike="noStrike" cap="none">
              <a:solidFill>
                <a:srgbClr val="000000"/>
              </a:solidFill>
              <a:latin typeface="Arial"/>
              <a:ea typeface="Arial"/>
              <a:cs typeface="Arial"/>
              <a:sym typeface="Arial"/>
            </a:endParaRPr>
          </a:p>
        </p:txBody>
      </p:sp>
      <p:sp>
        <p:nvSpPr>
          <p:cNvPr id="3254" name="Google Shape;3254;p145"/>
          <p:cNvSpPr txBox="1"/>
          <p:nvPr/>
        </p:nvSpPr>
        <p:spPr>
          <a:xfrm>
            <a:off x="0" y="3160225"/>
            <a:ext cx="4547400" cy="1037400"/>
          </a:xfrm>
          <a:prstGeom prst="rect">
            <a:avLst/>
          </a:prstGeom>
          <a:noFill/>
          <a:ln>
            <a:noFill/>
          </a:ln>
        </p:spPr>
        <p:txBody>
          <a:bodyPr spcFirstLastPara="1" wrap="square" lIns="91425" tIns="91425" rIns="91425" bIns="91425" rtlCol="0" anchor="ctr" anchorCtr="0">
            <a:noAutofit/>
          </a:bodyPr>
          <a:lstStyle/>
          <a:p>
            <a:pPr marL="0" marR="0" lvl="0" indent="0" algn="ctr" rtl="0">
              <a:lnSpc>
                <a:spcPct val="100000"/>
              </a:lnSpc>
              <a:spcBef>
                <a:spcPts val="0"/>
              </a:spcBef>
              <a:spcAft>
                <a:spcPts val="0"/>
              </a:spcAft>
              <a:buClr>
                <a:schemeClr val="hlink"/>
              </a:buClr>
              <a:buSzPts val="1400"/>
              <a:buFont typeface="Arial"/>
              <a:buNone/>
            </a:pPr>
            <a:r>
              <a:rPr lang="pt-BR" sz="1400" i="0" u="sng" strike="noStrike" cap="none">
                <a:solidFill>
                  <a:schemeClr val="hlink"/>
                </a:solidFill>
                <a:latin typeface="Raleway"/>
                <a:ea typeface="Raleway"/>
                <a:cs typeface="Raleway"/>
                <a:sym typeface="Raleway"/>
                <a:hlinkClick r:id="rId3"/>
              </a:rPr>
              <a:t>https://www.facebook.com/groups/dhcomunidad/</a:t>
            </a:r>
            <a:endParaRPr sz="1400" i="0" u="none" strike="noStrike" cap="none">
              <a:solidFill>
                <a:srgbClr val="000000"/>
              </a:solidFill>
              <a:latin typeface="Raleway"/>
              <a:ea typeface="Raleway"/>
              <a:cs typeface="Raleway"/>
              <a:sym typeface="Raleway"/>
            </a:endParaRPr>
          </a:p>
        </p:txBody>
      </p:sp>
      <p:sp>
        <p:nvSpPr>
          <p:cNvPr id="3255" name="Google Shape;3255;p145"/>
          <p:cNvSpPr txBox="1"/>
          <p:nvPr/>
        </p:nvSpPr>
        <p:spPr>
          <a:xfrm>
            <a:off x="4596675" y="3095550"/>
            <a:ext cx="4547400" cy="1102200"/>
          </a:xfrm>
          <a:prstGeom prst="rect">
            <a:avLst/>
          </a:prstGeom>
          <a:noFill/>
          <a:ln>
            <a:noFill/>
          </a:ln>
        </p:spPr>
        <p:txBody>
          <a:bodyPr spcFirstLastPara="1" wrap="square" lIns="91425" tIns="91425" rIns="91425" bIns="91425" rtlCol="0" anchor="ctr" anchorCtr="0">
            <a:noAutofit/>
          </a:bodyPr>
          <a:lstStyle/>
          <a:p>
            <a:pPr marL="0" marR="0" lvl="0" indent="0" algn="ctr" rtl="0">
              <a:lnSpc>
                <a:spcPct val="100000"/>
              </a:lnSpc>
              <a:spcBef>
                <a:spcPts val="0"/>
              </a:spcBef>
              <a:spcAft>
                <a:spcPts val="0"/>
              </a:spcAft>
              <a:buClr>
                <a:schemeClr val="hlink"/>
              </a:buClr>
              <a:buSzPts val="1400"/>
              <a:buFont typeface="Arial"/>
              <a:buNone/>
            </a:pPr>
            <a:r>
              <a:rPr lang="pt-BR" sz="1400" i="0" u="sng" strike="noStrike" cap="none">
                <a:solidFill>
                  <a:schemeClr val="hlink"/>
                </a:solidFill>
                <a:latin typeface="Raleway"/>
                <a:ea typeface="Raleway"/>
                <a:cs typeface="Raleway"/>
                <a:sym typeface="Raleway"/>
                <a:hlinkClick r:id="rId4"/>
              </a:rPr>
              <a:t>https://www.linkedin.com/groups/12026442</a:t>
            </a:r>
            <a:endParaRPr sz="1400" i="0" u="none" strike="noStrike" cap="none">
              <a:solidFill>
                <a:srgbClr val="000000"/>
              </a:solidFill>
              <a:latin typeface="Raleway"/>
              <a:ea typeface="Raleway"/>
              <a:cs typeface="Raleway"/>
              <a:sym typeface="Raleway"/>
            </a:endParaRPr>
          </a:p>
        </p:txBody>
      </p:sp>
      <p:grpSp>
        <p:nvGrpSpPr>
          <p:cNvPr id="3256" name="Google Shape;3256;p145"/>
          <p:cNvGrpSpPr/>
          <p:nvPr/>
        </p:nvGrpSpPr>
        <p:grpSpPr>
          <a:xfrm>
            <a:off x="1712242" y="1941830"/>
            <a:ext cx="1122900" cy="1122900"/>
            <a:chOff x="2331942" y="1941843"/>
            <a:chExt cx="1122900" cy="1122900"/>
          </a:xfrm>
        </p:grpSpPr>
        <p:sp>
          <p:nvSpPr>
            <p:cNvPr id="3257" name="Google Shape;3257;p145"/>
            <p:cNvSpPr/>
            <p:nvPr/>
          </p:nvSpPr>
          <p:spPr>
            <a:xfrm>
              <a:off x="2331942" y="1941843"/>
              <a:ext cx="1122900" cy="1122900"/>
            </a:xfrm>
            <a:prstGeom prst="ellipse">
              <a:avLst/>
            </a:prstGeom>
            <a:solidFill>
              <a:srgbClr val="3C5A9B"/>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258" name="Google Shape;3258;p145"/>
            <p:cNvGrpSpPr/>
            <p:nvPr/>
          </p:nvGrpSpPr>
          <p:grpSpPr>
            <a:xfrm>
              <a:off x="2514679" y="2124584"/>
              <a:ext cx="757420" cy="757420"/>
              <a:chOff x="1763713" y="2155825"/>
              <a:chExt cx="392100" cy="392100"/>
            </a:xfrm>
          </p:grpSpPr>
          <p:sp>
            <p:nvSpPr>
              <p:cNvPr id="3259" name="Google Shape;3259;p145"/>
              <p:cNvSpPr/>
              <p:nvPr/>
            </p:nvSpPr>
            <p:spPr>
              <a:xfrm>
                <a:off x="1763713" y="2155825"/>
                <a:ext cx="392100" cy="392100"/>
              </a:xfrm>
              <a:prstGeom prst="ellipse">
                <a:avLst/>
              </a:prstGeom>
              <a:solidFill>
                <a:srgbClr val="3C5A9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0" name="Google Shape;3260;p145"/>
              <p:cNvSpPr/>
              <p:nvPr/>
            </p:nvSpPr>
            <p:spPr>
              <a:xfrm>
                <a:off x="1897063" y="2236788"/>
                <a:ext cx="125400" cy="231900"/>
              </a:xfrm>
              <a:custGeom>
                <a:avLst/>
                <a:gdLst/>
                <a:ahLst/>
                <a:cxnLst/>
                <a:rect l="l" t="t" r="r" b="b"/>
                <a:pathLst>
                  <a:path w="120000" h="120000" extrusionOk="0">
                    <a:moveTo>
                      <a:pt x="0" y="64537"/>
                    </a:moveTo>
                    <a:cubicBezTo>
                      <a:pt x="0" y="40336"/>
                      <a:pt x="0" y="40336"/>
                      <a:pt x="0" y="40336"/>
                    </a:cubicBezTo>
                    <a:cubicBezTo>
                      <a:pt x="33750" y="40336"/>
                      <a:pt x="33750" y="40336"/>
                      <a:pt x="33750" y="40336"/>
                    </a:cubicBezTo>
                    <a:cubicBezTo>
                      <a:pt x="33750" y="31260"/>
                      <a:pt x="33750" y="31260"/>
                      <a:pt x="33750" y="31260"/>
                    </a:cubicBezTo>
                    <a:cubicBezTo>
                      <a:pt x="33750" y="14117"/>
                      <a:pt x="56250" y="0"/>
                      <a:pt x="84375" y="0"/>
                    </a:cubicBezTo>
                    <a:cubicBezTo>
                      <a:pt x="120000" y="0"/>
                      <a:pt x="120000" y="0"/>
                      <a:pt x="120000" y="0"/>
                    </a:cubicBezTo>
                    <a:cubicBezTo>
                      <a:pt x="120000" y="24201"/>
                      <a:pt x="120000" y="24201"/>
                      <a:pt x="120000" y="24201"/>
                    </a:cubicBezTo>
                    <a:cubicBezTo>
                      <a:pt x="84375" y="24201"/>
                      <a:pt x="84375" y="24201"/>
                      <a:pt x="84375" y="24201"/>
                    </a:cubicBezTo>
                    <a:cubicBezTo>
                      <a:pt x="80625" y="24201"/>
                      <a:pt x="75000" y="26218"/>
                      <a:pt x="75000" y="30252"/>
                    </a:cubicBezTo>
                    <a:cubicBezTo>
                      <a:pt x="75000" y="40336"/>
                      <a:pt x="75000" y="40336"/>
                      <a:pt x="75000" y="40336"/>
                    </a:cubicBezTo>
                    <a:cubicBezTo>
                      <a:pt x="120000" y="40336"/>
                      <a:pt x="120000" y="40336"/>
                      <a:pt x="120000" y="40336"/>
                    </a:cubicBezTo>
                    <a:cubicBezTo>
                      <a:pt x="120000" y="64537"/>
                      <a:pt x="120000" y="64537"/>
                      <a:pt x="120000" y="64537"/>
                    </a:cubicBezTo>
                    <a:cubicBezTo>
                      <a:pt x="75000" y="64537"/>
                      <a:pt x="75000" y="64537"/>
                      <a:pt x="75000" y="64537"/>
                    </a:cubicBezTo>
                    <a:cubicBezTo>
                      <a:pt x="75000" y="120000"/>
                      <a:pt x="75000" y="120000"/>
                      <a:pt x="75000" y="120000"/>
                    </a:cubicBezTo>
                    <a:cubicBezTo>
                      <a:pt x="33750" y="120000"/>
                      <a:pt x="33750" y="120000"/>
                      <a:pt x="33750" y="120000"/>
                    </a:cubicBezTo>
                    <a:cubicBezTo>
                      <a:pt x="33750" y="64537"/>
                      <a:pt x="33750" y="64537"/>
                      <a:pt x="33750" y="64537"/>
                    </a:cubicBezTo>
                    <a:lnTo>
                      <a:pt x="0" y="64537"/>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261" name="Google Shape;3261;p145"/>
          <p:cNvGrpSpPr/>
          <p:nvPr/>
        </p:nvGrpSpPr>
        <p:grpSpPr>
          <a:xfrm>
            <a:off x="6308927" y="1941818"/>
            <a:ext cx="1122900" cy="1122900"/>
            <a:chOff x="5832227" y="1943718"/>
            <a:chExt cx="1122900" cy="1122900"/>
          </a:xfrm>
        </p:grpSpPr>
        <p:sp>
          <p:nvSpPr>
            <p:cNvPr id="3262" name="Google Shape;3262;p145"/>
            <p:cNvSpPr/>
            <p:nvPr/>
          </p:nvSpPr>
          <p:spPr>
            <a:xfrm>
              <a:off x="5832227" y="1943718"/>
              <a:ext cx="1122900" cy="1122900"/>
            </a:xfrm>
            <a:prstGeom prst="ellipse">
              <a:avLst/>
            </a:prstGeom>
            <a:solidFill>
              <a:srgbClr val="0087AF"/>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263" name="Google Shape;3263;p145"/>
            <p:cNvGrpSpPr/>
            <p:nvPr/>
          </p:nvGrpSpPr>
          <p:grpSpPr>
            <a:xfrm>
              <a:off x="6014785" y="2126022"/>
              <a:ext cx="757420" cy="754522"/>
              <a:chOff x="2809875" y="2679700"/>
              <a:chExt cx="392100" cy="390600"/>
            </a:xfrm>
          </p:grpSpPr>
          <p:sp>
            <p:nvSpPr>
              <p:cNvPr id="3264" name="Google Shape;3264;p145"/>
              <p:cNvSpPr/>
              <p:nvPr/>
            </p:nvSpPr>
            <p:spPr>
              <a:xfrm>
                <a:off x="2809875" y="2679700"/>
                <a:ext cx="392100" cy="390600"/>
              </a:xfrm>
              <a:prstGeom prst="ellipse">
                <a:avLst/>
              </a:prstGeom>
              <a:solidFill>
                <a:srgbClr val="0087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5" name="Google Shape;3265;p145"/>
              <p:cNvSpPr/>
              <p:nvPr/>
            </p:nvSpPr>
            <p:spPr>
              <a:xfrm>
                <a:off x="2908300" y="2771775"/>
                <a:ext cx="192000" cy="192000"/>
              </a:xfrm>
              <a:custGeom>
                <a:avLst/>
                <a:gdLst/>
                <a:ahLst/>
                <a:cxnLst/>
                <a:rect l="l" t="t" r="r" b="b"/>
                <a:pathLst>
                  <a:path w="120000" h="120000" extrusionOk="0">
                    <a:moveTo>
                      <a:pt x="28163" y="119999"/>
                    </a:moveTo>
                    <a:cubicBezTo>
                      <a:pt x="2448" y="119999"/>
                      <a:pt x="2448" y="119999"/>
                      <a:pt x="2448" y="119999"/>
                    </a:cubicBezTo>
                    <a:cubicBezTo>
                      <a:pt x="2448" y="39183"/>
                      <a:pt x="2448" y="39183"/>
                      <a:pt x="2448" y="39183"/>
                    </a:cubicBezTo>
                    <a:cubicBezTo>
                      <a:pt x="28163" y="39183"/>
                      <a:pt x="28163" y="39183"/>
                      <a:pt x="28163" y="39183"/>
                    </a:cubicBezTo>
                    <a:lnTo>
                      <a:pt x="28163" y="119999"/>
                    </a:lnTo>
                    <a:close/>
                    <a:moveTo>
                      <a:pt x="14693" y="29387"/>
                    </a:moveTo>
                    <a:cubicBezTo>
                      <a:pt x="7346" y="29387"/>
                      <a:pt x="0" y="22040"/>
                      <a:pt x="0" y="14693"/>
                    </a:cubicBezTo>
                    <a:cubicBezTo>
                      <a:pt x="0" y="6122"/>
                      <a:pt x="7346" y="0"/>
                      <a:pt x="14693" y="0"/>
                    </a:cubicBezTo>
                    <a:cubicBezTo>
                      <a:pt x="23265" y="0"/>
                      <a:pt x="29387" y="6122"/>
                      <a:pt x="29387" y="14693"/>
                    </a:cubicBezTo>
                    <a:cubicBezTo>
                      <a:pt x="29387" y="22040"/>
                      <a:pt x="23265" y="29387"/>
                      <a:pt x="14693" y="29387"/>
                    </a:cubicBezTo>
                    <a:close/>
                    <a:moveTo>
                      <a:pt x="119999" y="119999"/>
                    </a:moveTo>
                    <a:cubicBezTo>
                      <a:pt x="95510" y="119999"/>
                      <a:pt x="95510" y="119999"/>
                      <a:pt x="95510" y="119999"/>
                    </a:cubicBezTo>
                    <a:cubicBezTo>
                      <a:pt x="95510" y="119999"/>
                      <a:pt x="95510" y="89387"/>
                      <a:pt x="95510" y="78367"/>
                    </a:cubicBezTo>
                    <a:cubicBezTo>
                      <a:pt x="95510" y="66122"/>
                      <a:pt x="91836" y="59999"/>
                      <a:pt x="82040" y="59999"/>
                    </a:cubicBezTo>
                    <a:cubicBezTo>
                      <a:pt x="72244" y="59999"/>
                      <a:pt x="67346" y="66122"/>
                      <a:pt x="67346" y="78367"/>
                    </a:cubicBezTo>
                    <a:cubicBezTo>
                      <a:pt x="67346" y="90612"/>
                      <a:pt x="67346" y="119999"/>
                      <a:pt x="67346" y="119999"/>
                    </a:cubicBezTo>
                    <a:cubicBezTo>
                      <a:pt x="42857" y="119999"/>
                      <a:pt x="42857" y="119999"/>
                      <a:pt x="42857" y="119999"/>
                    </a:cubicBezTo>
                    <a:cubicBezTo>
                      <a:pt x="42857" y="39183"/>
                      <a:pt x="42857" y="39183"/>
                      <a:pt x="42857" y="39183"/>
                    </a:cubicBezTo>
                    <a:cubicBezTo>
                      <a:pt x="67346" y="39183"/>
                      <a:pt x="67346" y="39183"/>
                      <a:pt x="67346" y="39183"/>
                    </a:cubicBezTo>
                    <a:cubicBezTo>
                      <a:pt x="67346" y="50204"/>
                      <a:pt x="67346" y="50204"/>
                      <a:pt x="67346" y="50204"/>
                    </a:cubicBezTo>
                    <a:cubicBezTo>
                      <a:pt x="67346" y="50204"/>
                      <a:pt x="74693" y="36734"/>
                      <a:pt x="91836" y="36734"/>
                    </a:cubicBezTo>
                    <a:cubicBezTo>
                      <a:pt x="108979" y="36734"/>
                      <a:pt x="119999" y="47755"/>
                      <a:pt x="119999" y="68571"/>
                    </a:cubicBezTo>
                    <a:cubicBezTo>
                      <a:pt x="119999" y="90612"/>
                      <a:pt x="119999" y="119999"/>
                      <a:pt x="119999" y="119999"/>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7"/>
        <p:cNvGrpSpPr/>
        <p:nvPr/>
      </p:nvGrpSpPr>
      <p:grpSpPr>
        <a:xfrm>
          <a:off x="0" y="0"/>
          <a:ext cx="0" cy="0"/>
          <a:chOff x="0" y="0"/>
          <a:chExt cx="0" cy="0"/>
        </a:xfrm>
      </p:grpSpPr>
      <p:pic>
        <p:nvPicPr>
          <p:cNvPr id="2728" name="Google Shape;2728;p128"/>
          <p:cNvPicPr preferRelativeResize="0"/>
          <p:nvPr/>
        </p:nvPicPr>
        <p:blipFill>
          <a:blip r:embed="rId3">
            <a:alphaModFix/>
          </a:blip>
          <a:stretch>
            <a:fillRect/>
          </a:stretch>
        </p:blipFill>
        <p:spPr>
          <a:xfrm>
            <a:off x="0" y="0"/>
            <a:ext cx="9144000" cy="5715000"/>
          </a:xfrm>
          <a:prstGeom prst="rect">
            <a:avLst/>
          </a:prstGeom>
          <a:noFill/>
          <a:ln>
            <a:noFill/>
          </a:ln>
        </p:spPr>
      </p:pic>
      <p:sp>
        <p:nvSpPr>
          <p:cNvPr id="2729" name="Google Shape;2729;p128"/>
          <p:cNvSpPr txBox="1">
            <a:spLocks noGrp="1"/>
          </p:cNvSpPr>
          <p:nvPr>
            <p:ph type="ctrTitle"/>
          </p:nvPr>
        </p:nvSpPr>
        <p:spPr>
          <a:xfrm>
            <a:off x="685800" y="2230035"/>
            <a:ext cx="7772400" cy="1102200"/>
          </a:xfrm>
          <a:prstGeom prst="rect">
            <a:avLst/>
          </a:prstGeom>
          <a:noFill/>
          <a:ln>
            <a:noFill/>
          </a:ln>
        </p:spPr>
        <p:txBody>
          <a:bodyPr spcFirstLastPara="1" wrap="square" lIns="0" tIns="0" rIns="0" bIns="0" rtlCol="0" anchor="ctr" anchorCtr="0">
            <a:noAutofit/>
          </a:bodyPr>
          <a:lstStyle/>
          <a:p>
            <a:pPr marL="0" marR="0" lvl="0" indent="0" algn="ctr" rtl="0">
              <a:spcBef>
                <a:spcPts val="0"/>
              </a:spcBef>
              <a:spcAft>
                <a:spcPts val="0"/>
              </a:spcAft>
              <a:buClr>
                <a:schemeClr val="dk1"/>
              </a:buClr>
              <a:buFont typeface="Raleway"/>
              <a:buNone/>
            </a:pPr>
            <a:r>
              <a:rPr lang="pt-BR" sz="4400">
                <a:solidFill>
                  <a:srgbClr val="351C75"/>
                </a:solidFill>
              </a:rPr>
              <a:t>BEM-VINDOS À</a:t>
            </a:r>
            <a:endParaRPr sz="4400" b="0" i="0" u="none" strike="noStrike" cap="none">
              <a:solidFill>
                <a:srgbClr val="351C75"/>
              </a:solidFill>
              <a:latin typeface="Raleway"/>
              <a:ea typeface="Raleway"/>
              <a:cs typeface="Raleway"/>
              <a:sym typeface="Raleway"/>
            </a:endParaRPr>
          </a:p>
        </p:txBody>
      </p:sp>
      <p:sp>
        <p:nvSpPr>
          <p:cNvPr id="2730" name="Google Shape;2730;p12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9"/>
        <p:cNvGrpSpPr/>
        <p:nvPr/>
      </p:nvGrpSpPr>
      <p:grpSpPr>
        <a:xfrm>
          <a:off x="0" y="0"/>
          <a:ext cx="0" cy="0"/>
          <a:chOff x="0" y="0"/>
          <a:chExt cx="0" cy="0"/>
        </a:xfrm>
      </p:grpSpPr>
      <p:pic>
        <p:nvPicPr>
          <p:cNvPr id="3270" name="Google Shape;3270;p146"/>
          <p:cNvPicPr preferRelativeResize="0"/>
          <p:nvPr/>
        </p:nvPicPr>
        <p:blipFill rotWithShape="1">
          <a:blip r:embed="rId3">
            <a:alphaModFix/>
          </a:blip>
          <a:srcRect r="4888"/>
          <a:stretch/>
        </p:blipFill>
        <p:spPr>
          <a:xfrm>
            <a:off x="447800" y="1127475"/>
            <a:ext cx="3784775" cy="3626975"/>
          </a:xfrm>
          <a:prstGeom prst="rect">
            <a:avLst/>
          </a:prstGeom>
          <a:noFill/>
          <a:ln>
            <a:noFill/>
          </a:ln>
        </p:spPr>
      </p:pic>
      <p:cxnSp>
        <p:nvCxnSpPr>
          <p:cNvPr id="3271" name="Google Shape;3271;p146"/>
          <p:cNvCxnSpPr/>
          <p:nvPr/>
        </p:nvCxnSpPr>
        <p:spPr>
          <a:xfrm>
            <a:off x="560388" y="-655638"/>
            <a:ext cx="0" cy="0"/>
          </a:xfrm>
          <a:prstGeom prst="straightConnector1">
            <a:avLst/>
          </a:prstGeom>
          <a:noFill/>
          <a:ln>
            <a:noFill/>
          </a:ln>
        </p:spPr>
      </p:cxnSp>
      <p:cxnSp>
        <p:nvCxnSpPr>
          <p:cNvPr id="3272" name="Google Shape;3272;p146"/>
          <p:cNvCxnSpPr/>
          <p:nvPr/>
        </p:nvCxnSpPr>
        <p:spPr>
          <a:xfrm>
            <a:off x="560388" y="-655638"/>
            <a:ext cx="0" cy="0"/>
          </a:xfrm>
          <a:prstGeom prst="straightConnector1">
            <a:avLst/>
          </a:prstGeom>
          <a:noFill/>
          <a:ln>
            <a:noFill/>
          </a:ln>
        </p:spPr>
      </p:cxnSp>
      <p:sp>
        <p:nvSpPr>
          <p:cNvPr id="3273" name="Google Shape;3273;p146"/>
          <p:cNvSpPr txBox="1"/>
          <p:nvPr/>
        </p:nvSpPr>
        <p:spPr>
          <a:xfrm>
            <a:off x="4791925" y="1175050"/>
            <a:ext cx="3894900" cy="7386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chemeClr val="accent2"/>
              </a:buClr>
              <a:buSzPts val="1050"/>
              <a:buFont typeface="Raleway"/>
              <a:buNone/>
            </a:pPr>
            <a:r>
              <a:t>COMO SER </a:t>
            </a:r>
            <a:r>
              <a:rPr lang="pt-BR" sz="1200" b="1" i="0" u="none" strike="noStrike" cap="none">
                <a:solidFill>
                  <a:schemeClr val="accent2"/>
                </a:solidFill>
                <a:latin typeface="Raleway"/>
                <a:ea typeface="Raleway"/>
                <a:cs typeface="Raleway"/>
                <a:sym typeface="Raleway"/>
              </a:rPr>
              <a:t>FERA EM iOS</a:t>
            </a:r>
            <a:endParaRPr sz="1200" b="1" i="0" u="none" strike="noStrike" cap="none">
              <a:solidFill>
                <a:srgbClr val="000000"/>
              </a:solidFill>
            </a:endParaRPr>
          </a:p>
          <a:p>
            <a:pPr marL="0" marR="0" lvl="0" indent="0" algn="l" rtl="0">
              <a:lnSpc>
                <a:spcPct val="100000"/>
              </a:lnSpc>
              <a:spcBef>
                <a:spcPts val="0"/>
              </a:spcBef>
              <a:spcAft>
                <a:spcPts val="0"/>
              </a:spcAft>
              <a:buClr>
                <a:srgbClr val="000000"/>
              </a:buClr>
              <a:buSzPts val="300"/>
              <a:buFont typeface="Arial"/>
              <a:buNone/>
            </a:pPr>
            <a:endParaRPr sz="300" b="0" i="0" u="none" strike="noStrike" cap="none">
              <a:solidFill>
                <a:schemeClr val="accent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SzPts val="1800"/>
              <a:buFont typeface="Raleway"/>
              <a:buNone/>
            </a:pPr>
            <a:r>
              <a:rPr lang="pt-BR" sz="2200" b="1" i="0" u="none" strike="noStrike" cap="none">
                <a:solidFill>
                  <a:schemeClr val="dk1"/>
                </a:solidFill>
                <a:latin typeface="Raleway"/>
                <a:ea typeface="Raleway"/>
                <a:cs typeface="Raleway"/>
                <a:sym typeface="Raleway"/>
              </a:rPr>
              <a:t>APROVAÇÃO DO CURSO</a:t>
            </a:r>
            <a:endParaRPr sz="2200" b="0" i="0" u="none" strike="noStrike" cap="none">
              <a:solidFill>
                <a:srgbClr val="000000"/>
              </a:solidFill>
              <a:latin typeface="Arial"/>
              <a:ea typeface="Arial"/>
              <a:cs typeface="Arial"/>
              <a:sym typeface="Arial"/>
            </a:endParaRPr>
          </a:p>
        </p:txBody>
      </p:sp>
      <p:sp>
        <p:nvSpPr>
          <p:cNvPr id="3274" name="Google Shape;3274;p146"/>
          <p:cNvSpPr/>
          <p:nvPr/>
        </p:nvSpPr>
        <p:spPr>
          <a:xfrm>
            <a:off x="4929259" y="3248093"/>
            <a:ext cx="568995" cy="47249"/>
          </a:xfrm>
          <a:prstGeom prst="flowChartProcess">
            <a:avLst/>
          </a:prstGeom>
          <a:solidFill>
            <a:schemeClr val="dk2"/>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75" name="Google Shape;3275;p146"/>
          <p:cNvSpPr/>
          <p:nvPr/>
        </p:nvSpPr>
        <p:spPr>
          <a:xfrm>
            <a:off x="5552804" y="3248093"/>
            <a:ext cx="568995" cy="47249"/>
          </a:xfrm>
          <a:prstGeom prst="flowChartProcess">
            <a:avLst/>
          </a:prstGeom>
          <a:solidFill>
            <a:schemeClr val="dk2"/>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76" name="Google Shape;3276;p146"/>
          <p:cNvSpPr/>
          <p:nvPr/>
        </p:nvSpPr>
        <p:spPr>
          <a:xfrm>
            <a:off x="6176350" y="3248093"/>
            <a:ext cx="568995" cy="47249"/>
          </a:xfrm>
          <a:prstGeom prst="flowChartProcess">
            <a:avLst/>
          </a:prstGeom>
          <a:solidFill>
            <a:schemeClr val="dk2"/>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77" name="Google Shape;3277;p146"/>
          <p:cNvSpPr/>
          <p:nvPr/>
        </p:nvSpPr>
        <p:spPr>
          <a:xfrm>
            <a:off x="6799897" y="3248093"/>
            <a:ext cx="568995" cy="47249"/>
          </a:xfrm>
          <a:prstGeom prst="flowChartProcess">
            <a:avLst/>
          </a:prstGeom>
          <a:solidFill>
            <a:schemeClr val="dk2"/>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78" name="Google Shape;3278;p146"/>
          <p:cNvSpPr/>
          <p:nvPr/>
        </p:nvSpPr>
        <p:spPr>
          <a:xfrm>
            <a:off x="7423443" y="3248093"/>
            <a:ext cx="568995" cy="47249"/>
          </a:xfrm>
          <a:prstGeom prst="flowChartProcess">
            <a:avLst/>
          </a:prstGeom>
          <a:solidFill>
            <a:schemeClr val="dk2"/>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79" name="Google Shape;3279;p146"/>
          <p:cNvSpPr/>
          <p:nvPr/>
        </p:nvSpPr>
        <p:spPr>
          <a:xfrm>
            <a:off x="8046990" y="3248093"/>
            <a:ext cx="568995" cy="47249"/>
          </a:xfrm>
          <a:prstGeom prst="flowChartProcess">
            <a:avLst/>
          </a:prstGeom>
          <a:solidFill>
            <a:srgbClr val="D8D8D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80" name="Google Shape;3280;p146"/>
          <p:cNvSpPr/>
          <p:nvPr/>
        </p:nvSpPr>
        <p:spPr>
          <a:xfrm>
            <a:off x="4833153" y="2985125"/>
            <a:ext cx="1345200" cy="2943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pt-BR" sz="1400" b="0" i="0" u="none" strike="noStrike" cap="none">
                <a:solidFill>
                  <a:schemeClr val="dk1"/>
                </a:solidFill>
                <a:latin typeface="Calibri"/>
                <a:ea typeface="Calibri"/>
                <a:cs typeface="Calibri"/>
                <a:sym typeface="Calibri"/>
              </a:rPr>
              <a:t>90% DE ESFORÇO </a:t>
            </a:r>
            <a:endParaRPr sz="1400" b="0" i="0" u="none" strike="noStrike" cap="none">
              <a:solidFill>
                <a:srgbClr val="000000"/>
              </a:solidFill>
              <a:latin typeface="Arial"/>
              <a:ea typeface="Arial"/>
              <a:cs typeface="Arial"/>
              <a:sym typeface="Arial"/>
            </a:endParaRPr>
          </a:p>
        </p:txBody>
      </p:sp>
      <p:sp>
        <p:nvSpPr>
          <p:cNvPr id="3281" name="Google Shape;3281;p146"/>
          <p:cNvSpPr/>
          <p:nvPr/>
        </p:nvSpPr>
        <p:spPr>
          <a:xfrm>
            <a:off x="4931204" y="3708222"/>
            <a:ext cx="568995" cy="47249"/>
          </a:xfrm>
          <a:prstGeom prst="flowChartProcess">
            <a:avLst/>
          </a:prstGeom>
          <a:solidFill>
            <a:schemeClr val="accen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82" name="Google Shape;3282;p146"/>
          <p:cNvSpPr/>
          <p:nvPr/>
        </p:nvSpPr>
        <p:spPr>
          <a:xfrm>
            <a:off x="5554748" y="3708222"/>
            <a:ext cx="568995" cy="47249"/>
          </a:xfrm>
          <a:prstGeom prst="flowChartProcess">
            <a:avLst/>
          </a:prstGeom>
          <a:solidFill>
            <a:srgbClr val="D8D8D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83" name="Google Shape;3283;p146"/>
          <p:cNvSpPr/>
          <p:nvPr/>
        </p:nvSpPr>
        <p:spPr>
          <a:xfrm>
            <a:off x="6178295" y="3708222"/>
            <a:ext cx="568995" cy="47249"/>
          </a:xfrm>
          <a:prstGeom prst="flowChartProcess">
            <a:avLst/>
          </a:prstGeom>
          <a:solidFill>
            <a:srgbClr val="D8D8D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84" name="Google Shape;3284;p146"/>
          <p:cNvSpPr/>
          <p:nvPr/>
        </p:nvSpPr>
        <p:spPr>
          <a:xfrm>
            <a:off x="6801841" y="3708222"/>
            <a:ext cx="568995" cy="47249"/>
          </a:xfrm>
          <a:prstGeom prst="flowChartProcess">
            <a:avLst/>
          </a:prstGeom>
          <a:solidFill>
            <a:srgbClr val="D8D8D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85" name="Google Shape;3285;p146"/>
          <p:cNvSpPr/>
          <p:nvPr/>
        </p:nvSpPr>
        <p:spPr>
          <a:xfrm>
            <a:off x="7425387" y="3708222"/>
            <a:ext cx="568995" cy="47249"/>
          </a:xfrm>
          <a:prstGeom prst="flowChartProcess">
            <a:avLst/>
          </a:prstGeom>
          <a:solidFill>
            <a:srgbClr val="D8D8D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86" name="Google Shape;3286;p146"/>
          <p:cNvSpPr/>
          <p:nvPr/>
        </p:nvSpPr>
        <p:spPr>
          <a:xfrm>
            <a:off x="8048934" y="3708222"/>
            <a:ext cx="568995" cy="47249"/>
          </a:xfrm>
          <a:prstGeom prst="flowChartProcess">
            <a:avLst/>
          </a:prstGeom>
          <a:solidFill>
            <a:srgbClr val="D8D8D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3287" name="Google Shape;3287;p146"/>
          <p:cNvSpPr/>
          <p:nvPr/>
        </p:nvSpPr>
        <p:spPr>
          <a:xfrm>
            <a:off x="4835126" y="3409375"/>
            <a:ext cx="1656900" cy="2943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pt-BR" sz="1400" b="0" i="0" u="none" strike="noStrike" cap="none">
                <a:solidFill>
                  <a:schemeClr val="dk1"/>
                </a:solidFill>
                <a:latin typeface="Calibri"/>
                <a:ea typeface="Calibri"/>
                <a:cs typeface="Calibri"/>
                <a:sym typeface="Calibri"/>
              </a:rPr>
              <a:t>10% INSPIRAÇÃO</a:t>
            </a:r>
            <a:endParaRPr sz="1400" b="0" i="0" u="none" strike="noStrike" cap="none">
              <a:solidFill>
                <a:srgbClr val="000000"/>
              </a:solidFill>
              <a:latin typeface="Arial"/>
              <a:ea typeface="Arial"/>
              <a:cs typeface="Arial"/>
              <a:sym typeface="Arial"/>
            </a:endParaRPr>
          </a:p>
        </p:txBody>
      </p:sp>
      <p:sp>
        <p:nvSpPr>
          <p:cNvPr id="3288" name="Google Shape;3288;p146"/>
          <p:cNvSpPr/>
          <p:nvPr/>
        </p:nvSpPr>
        <p:spPr>
          <a:xfrm rot="5400000">
            <a:off x="447745" y="1127481"/>
            <a:ext cx="1429500" cy="1429500"/>
          </a:xfrm>
          <a:prstGeom prst="rtTriangle">
            <a:avLst/>
          </a:prstGeom>
          <a:solidFill>
            <a:schemeClr val="accent2"/>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89" name="Google Shape;3289;p146"/>
          <p:cNvSpPr/>
          <p:nvPr/>
        </p:nvSpPr>
        <p:spPr>
          <a:xfrm>
            <a:off x="652020" y="1323324"/>
            <a:ext cx="419700" cy="422400"/>
          </a:xfrm>
          <a:custGeom>
            <a:avLst/>
            <a:gdLst/>
            <a:ahLst/>
            <a:cxnLst/>
            <a:rect l="l" t="t" r="r" b="b"/>
            <a:pathLst>
              <a:path w="120000" h="120000" extrusionOk="0">
                <a:moveTo>
                  <a:pt x="120000" y="43893"/>
                </a:moveTo>
                <a:lnTo>
                  <a:pt x="76557" y="43893"/>
                </a:lnTo>
                <a:lnTo>
                  <a:pt x="59821" y="0"/>
                </a:lnTo>
                <a:lnTo>
                  <a:pt x="43442" y="43893"/>
                </a:lnTo>
                <a:lnTo>
                  <a:pt x="0" y="43893"/>
                </a:lnTo>
                <a:lnTo>
                  <a:pt x="35964" y="70796"/>
                </a:lnTo>
                <a:lnTo>
                  <a:pt x="18872" y="120000"/>
                </a:lnTo>
                <a:lnTo>
                  <a:pt x="59821" y="90265"/>
                </a:lnTo>
                <a:lnTo>
                  <a:pt x="101127" y="120000"/>
                </a:lnTo>
                <a:lnTo>
                  <a:pt x="84391" y="70796"/>
                </a:lnTo>
                <a:lnTo>
                  <a:pt x="120000" y="43893"/>
                </a:lnTo>
                <a:close/>
                <a:moveTo>
                  <a:pt x="90089" y="105132"/>
                </a:moveTo>
                <a:lnTo>
                  <a:pt x="63026" y="85663"/>
                </a:lnTo>
                <a:lnTo>
                  <a:pt x="59821" y="83185"/>
                </a:lnTo>
                <a:lnTo>
                  <a:pt x="56617" y="85663"/>
                </a:lnTo>
                <a:lnTo>
                  <a:pt x="29910" y="105132"/>
                </a:lnTo>
                <a:lnTo>
                  <a:pt x="40949" y="72920"/>
                </a:lnTo>
                <a:lnTo>
                  <a:pt x="41661" y="69026"/>
                </a:lnTo>
                <a:lnTo>
                  <a:pt x="39169" y="66548"/>
                </a:lnTo>
                <a:lnTo>
                  <a:pt x="15667" y="48849"/>
                </a:lnTo>
                <a:lnTo>
                  <a:pt x="47359" y="48849"/>
                </a:lnTo>
                <a:lnTo>
                  <a:pt x="48783" y="45663"/>
                </a:lnTo>
                <a:lnTo>
                  <a:pt x="59821" y="15575"/>
                </a:lnTo>
                <a:lnTo>
                  <a:pt x="71572" y="45663"/>
                </a:lnTo>
                <a:lnTo>
                  <a:pt x="72640" y="48849"/>
                </a:lnTo>
                <a:lnTo>
                  <a:pt x="103976" y="48849"/>
                </a:lnTo>
                <a:lnTo>
                  <a:pt x="81186" y="66548"/>
                </a:lnTo>
                <a:lnTo>
                  <a:pt x="78694" y="69026"/>
                </a:lnTo>
                <a:lnTo>
                  <a:pt x="79406" y="72920"/>
                </a:lnTo>
                <a:lnTo>
                  <a:pt x="90089" y="105132"/>
                </a:ln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290" name="Google Shape;3290;p146"/>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CRITÉRIOS DE APROVAÇÃO</a:t>
            </a:r>
            <a:endParaRPr sz="1400" b="1" i="0" u="none" strike="noStrike" cap="none">
              <a:solidFill>
                <a:schemeClr val="dk1"/>
              </a:solidFill>
              <a:latin typeface="Raleway"/>
              <a:ea typeface="Raleway"/>
              <a:cs typeface="Raleway"/>
              <a:sym typeface="Raleway"/>
            </a:endParaRPr>
          </a:p>
        </p:txBody>
      </p:sp>
      <p:sp>
        <p:nvSpPr>
          <p:cNvPr id="3291" name="Google Shape;3291;p14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20</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5"/>
        <p:cNvGrpSpPr/>
        <p:nvPr/>
      </p:nvGrpSpPr>
      <p:grpSpPr>
        <a:xfrm>
          <a:off x="0" y="0"/>
          <a:ext cx="0" cy="0"/>
          <a:chOff x="0" y="0"/>
          <a:chExt cx="0" cy="0"/>
        </a:xfrm>
      </p:grpSpPr>
      <p:pic>
        <p:nvPicPr>
          <p:cNvPr id="3296" name="Google Shape;3296;p147"/>
          <p:cNvPicPr preferRelativeResize="0"/>
          <p:nvPr/>
        </p:nvPicPr>
        <p:blipFill rotWithShape="1">
          <a:blip r:embed="rId3">
            <a:alphaModFix/>
          </a:blip>
          <a:srcRect/>
          <a:stretch/>
        </p:blipFill>
        <p:spPr>
          <a:xfrm>
            <a:off x="6481850" y="1778577"/>
            <a:ext cx="2370600" cy="2409900"/>
          </a:xfrm>
          <a:prstGeom prst="rect">
            <a:avLst/>
          </a:prstGeom>
          <a:noFill/>
          <a:ln>
            <a:noFill/>
          </a:ln>
        </p:spPr>
      </p:pic>
      <p:sp>
        <p:nvSpPr>
          <p:cNvPr id="3297" name="Google Shape;3297;p147"/>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CRITÉRIOS DE APROVAÇÃO</a:t>
            </a:r>
            <a:endParaRPr sz="1400" b="1" i="0" u="none" strike="noStrike" cap="none">
              <a:solidFill>
                <a:schemeClr val="dk1"/>
              </a:solidFill>
              <a:latin typeface="Raleway"/>
              <a:ea typeface="Raleway"/>
              <a:cs typeface="Raleway"/>
              <a:sym typeface="Raleway"/>
            </a:endParaRPr>
          </a:p>
        </p:txBody>
      </p:sp>
      <p:sp>
        <p:nvSpPr>
          <p:cNvPr id="3298" name="Google Shape;3298;p14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21</a:t>
            </a:fld>
            <a:endParaRPr sz="1200" b="0" i="0" u="none" strike="noStrike" cap="none">
              <a:solidFill>
                <a:srgbClr val="888888"/>
              </a:solidFill>
              <a:latin typeface="Calibri"/>
              <a:ea typeface="Calibri"/>
              <a:cs typeface="Calibri"/>
              <a:sym typeface="Calibri"/>
            </a:endParaRPr>
          </a:p>
        </p:txBody>
      </p:sp>
      <p:grpSp>
        <p:nvGrpSpPr>
          <p:cNvPr id="3299" name="Google Shape;3299;p147"/>
          <p:cNvGrpSpPr/>
          <p:nvPr/>
        </p:nvGrpSpPr>
        <p:grpSpPr>
          <a:xfrm>
            <a:off x="2393903" y="1243356"/>
            <a:ext cx="1845629" cy="3227344"/>
            <a:chOff x="2578956" y="1150175"/>
            <a:chExt cx="1845629" cy="2764320"/>
          </a:xfrm>
        </p:grpSpPr>
        <p:sp>
          <p:nvSpPr>
            <p:cNvPr id="3300" name="Google Shape;3300;p147"/>
            <p:cNvSpPr/>
            <p:nvPr/>
          </p:nvSpPr>
          <p:spPr>
            <a:xfrm>
              <a:off x="2589771" y="1568195"/>
              <a:ext cx="1834800" cy="2346300"/>
            </a:xfrm>
            <a:prstGeom prst="rect">
              <a:avLst/>
            </a:prstGeom>
            <a:solidFill>
              <a:srgbClr val="F5D5D5">
                <a:alpha val="7450"/>
              </a:srgbClr>
            </a:solidFill>
            <a:ln w="19050" cap="flat" cmpd="sng">
              <a:solidFill>
                <a:schemeClr val="accent2"/>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01" name="Google Shape;3301;p147"/>
            <p:cNvSpPr txBox="1"/>
            <p:nvPr/>
          </p:nvSpPr>
          <p:spPr>
            <a:xfrm>
              <a:off x="2600585" y="3107919"/>
              <a:ext cx="1824000" cy="2769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pt-BR" sz="1600" b="1" i="0" u="none" strike="noStrike" cap="none">
                  <a:solidFill>
                    <a:schemeClr val="dk1"/>
                  </a:solidFill>
                  <a:latin typeface="Raleway"/>
                  <a:ea typeface="Raleway"/>
                  <a:cs typeface="Raleway"/>
                  <a:sym typeface="Raleway"/>
                </a:rPr>
                <a:t>APROVAÇÃO DE TRABALHOS PARCIAIS</a:t>
              </a:r>
              <a:endParaRPr sz="16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Raleway"/>
                <a:ea typeface="Raleway"/>
                <a:cs typeface="Raleway"/>
                <a:sym typeface="Raleway"/>
              </a:endParaRPr>
            </a:p>
          </p:txBody>
        </p:sp>
        <p:cxnSp>
          <p:nvCxnSpPr>
            <p:cNvPr id="3302" name="Google Shape;3302;p147"/>
            <p:cNvCxnSpPr/>
            <p:nvPr/>
          </p:nvCxnSpPr>
          <p:spPr>
            <a:xfrm rot="10800000">
              <a:off x="2977335" y="2868602"/>
              <a:ext cx="1026900" cy="0"/>
            </a:xfrm>
            <a:prstGeom prst="straightConnector1">
              <a:avLst/>
            </a:prstGeom>
            <a:noFill/>
            <a:ln w="19050" cap="flat" cmpd="sng">
              <a:solidFill>
                <a:schemeClr val="accent2"/>
              </a:solidFill>
              <a:prstDash val="solid"/>
              <a:round/>
              <a:headEnd type="none" w="sm" len="sm"/>
              <a:tailEnd type="none" w="sm" len="sm"/>
            </a:ln>
          </p:spPr>
        </p:cxnSp>
        <p:sp>
          <p:nvSpPr>
            <p:cNvPr id="3303" name="Google Shape;3303;p147"/>
            <p:cNvSpPr txBox="1"/>
            <p:nvPr/>
          </p:nvSpPr>
          <p:spPr>
            <a:xfrm>
              <a:off x="2578956" y="1150175"/>
              <a:ext cx="1834800" cy="3387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04" name="Google Shape;3304;p147"/>
          <p:cNvGrpSpPr/>
          <p:nvPr/>
        </p:nvGrpSpPr>
        <p:grpSpPr>
          <a:xfrm>
            <a:off x="291549" y="1251398"/>
            <a:ext cx="1834800" cy="3227344"/>
            <a:chOff x="443062" y="1150175"/>
            <a:chExt cx="1834800" cy="2764320"/>
          </a:xfrm>
        </p:grpSpPr>
        <p:sp>
          <p:nvSpPr>
            <p:cNvPr id="3305" name="Google Shape;3305;p147"/>
            <p:cNvSpPr/>
            <p:nvPr/>
          </p:nvSpPr>
          <p:spPr>
            <a:xfrm>
              <a:off x="443062" y="1568195"/>
              <a:ext cx="1834800" cy="2346300"/>
            </a:xfrm>
            <a:prstGeom prst="rect">
              <a:avLst/>
            </a:prstGeom>
            <a:solidFill>
              <a:srgbClr val="F6CFD0">
                <a:alpha val="7450"/>
              </a:srgbClr>
            </a:solidFill>
            <a:ln w="19050" cap="flat" cmpd="sng">
              <a:solidFill>
                <a:schemeClr val="accent1"/>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3"/>
                </a:solidFill>
                <a:latin typeface="Calibri"/>
                <a:ea typeface="Calibri"/>
                <a:cs typeface="Calibri"/>
                <a:sym typeface="Calibri"/>
              </a:endParaRPr>
            </a:p>
          </p:txBody>
        </p:sp>
        <p:cxnSp>
          <p:nvCxnSpPr>
            <p:cNvPr id="3306" name="Google Shape;3306;p147"/>
            <p:cNvCxnSpPr/>
            <p:nvPr/>
          </p:nvCxnSpPr>
          <p:spPr>
            <a:xfrm rot="10800000">
              <a:off x="825806" y="2868602"/>
              <a:ext cx="1026900" cy="0"/>
            </a:xfrm>
            <a:prstGeom prst="straightConnector1">
              <a:avLst/>
            </a:prstGeom>
            <a:noFill/>
            <a:ln w="19050" cap="flat" cmpd="sng">
              <a:solidFill>
                <a:schemeClr val="accent1"/>
              </a:solidFill>
              <a:prstDash val="solid"/>
              <a:round/>
              <a:headEnd type="none" w="sm" len="sm"/>
              <a:tailEnd type="none" w="sm" len="sm"/>
            </a:ln>
          </p:spPr>
        </p:cxnSp>
        <p:sp>
          <p:nvSpPr>
            <p:cNvPr id="3307" name="Google Shape;3307;p147"/>
            <p:cNvSpPr txBox="1"/>
            <p:nvPr/>
          </p:nvSpPr>
          <p:spPr>
            <a:xfrm>
              <a:off x="443062" y="1150175"/>
              <a:ext cx="1834800" cy="3387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147"/>
            <p:cNvSpPr txBox="1"/>
            <p:nvPr/>
          </p:nvSpPr>
          <p:spPr>
            <a:xfrm>
              <a:off x="443062" y="3107919"/>
              <a:ext cx="1834800" cy="2769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chemeClr val="dk1"/>
                </a:buClr>
                <a:buSzPts val="1800"/>
                <a:buFont typeface="Raleway"/>
                <a:buNone/>
              </a:pPr>
              <a:r>
                <a:rPr lang="pt-BR" sz="1800" b="1" i="0" u="none" strike="noStrike" cap="none">
                  <a:solidFill>
                    <a:schemeClr val="dk1"/>
                  </a:solidFill>
                  <a:latin typeface="Raleway"/>
                  <a:ea typeface="Raleway"/>
                  <a:cs typeface="Raleway"/>
                  <a:sym typeface="Raleway"/>
                </a:rPr>
                <a:t>90% DE PRESENÇA	</a:t>
              </a:r>
              <a:endParaRPr sz="1800" b="0" i="0" u="none" strike="noStrike" cap="none">
                <a:solidFill>
                  <a:srgbClr val="000000"/>
                </a:solidFill>
                <a:latin typeface="Arial"/>
                <a:ea typeface="Arial"/>
                <a:cs typeface="Arial"/>
                <a:sym typeface="Arial"/>
              </a:endParaRPr>
            </a:p>
          </p:txBody>
        </p:sp>
        <p:sp>
          <p:nvSpPr>
            <p:cNvPr id="3309" name="Google Shape;3309;p147"/>
            <p:cNvSpPr txBox="1"/>
            <p:nvPr/>
          </p:nvSpPr>
          <p:spPr>
            <a:xfrm>
              <a:off x="443062" y="3348173"/>
              <a:ext cx="1775400" cy="2616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10" name="Google Shape;3310;p147"/>
          <p:cNvGrpSpPr/>
          <p:nvPr/>
        </p:nvGrpSpPr>
        <p:grpSpPr>
          <a:xfrm>
            <a:off x="4517870" y="1236252"/>
            <a:ext cx="1834800" cy="3227344"/>
            <a:chOff x="4736480" y="1150175"/>
            <a:chExt cx="1834800" cy="2764320"/>
          </a:xfrm>
        </p:grpSpPr>
        <p:sp>
          <p:nvSpPr>
            <p:cNvPr id="3311" name="Google Shape;3311;p147"/>
            <p:cNvSpPr/>
            <p:nvPr/>
          </p:nvSpPr>
          <p:spPr>
            <a:xfrm>
              <a:off x="4736480" y="1568195"/>
              <a:ext cx="1834800" cy="2346300"/>
            </a:xfrm>
            <a:prstGeom prst="rect">
              <a:avLst/>
            </a:prstGeom>
            <a:solidFill>
              <a:srgbClr val="F9D5D5">
                <a:alpha val="7450"/>
              </a:srgbClr>
            </a:solidFill>
            <a:ln w="19050" cap="flat" cmpd="sng">
              <a:solidFill>
                <a:schemeClr val="accent3"/>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12" name="Google Shape;3312;p147"/>
            <p:cNvSpPr txBox="1"/>
            <p:nvPr/>
          </p:nvSpPr>
          <p:spPr>
            <a:xfrm>
              <a:off x="4736480" y="3107919"/>
              <a:ext cx="1834800" cy="2769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pt-BR" sz="1600" b="1" i="0" u="none" strike="noStrike" cap="none">
                  <a:solidFill>
                    <a:schemeClr val="dk1"/>
                  </a:solidFill>
                  <a:latin typeface="Raleway"/>
                  <a:ea typeface="Raleway"/>
                  <a:cs typeface="Raleway"/>
                  <a:sym typeface="Raleway"/>
                </a:rPr>
                <a:t>APROVAÇÃO DO PROJETO </a:t>
              </a:r>
              <a:endParaRPr sz="1600" b="1"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chemeClr val="dk1"/>
                </a:buClr>
                <a:buSzPts val="1600"/>
                <a:buFont typeface="Arial"/>
                <a:buNone/>
              </a:pPr>
              <a:r>
                <a:rPr lang="pt-BR" sz="1600" b="1" i="0" u="none" strike="noStrike" cap="none">
                  <a:solidFill>
                    <a:schemeClr val="dk1"/>
                  </a:solidFill>
                  <a:latin typeface="Raleway"/>
                  <a:ea typeface="Raleway"/>
                  <a:cs typeface="Raleway"/>
                  <a:sym typeface="Raleway"/>
                </a:rPr>
                <a:t>INTEGRADOR</a:t>
              </a:r>
              <a:endParaRPr sz="1400" b="0" i="0" u="none" strike="noStrike" cap="none">
                <a:solidFill>
                  <a:srgbClr val="000000"/>
                </a:solidFill>
                <a:latin typeface="Arial"/>
                <a:ea typeface="Arial"/>
                <a:cs typeface="Arial"/>
                <a:sym typeface="Arial"/>
              </a:endParaRPr>
            </a:p>
          </p:txBody>
        </p:sp>
        <p:sp>
          <p:nvSpPr>
            <p:cNvPr id="3313" name="Google Shape;3313;p147"/>
            <p:cNvSpPr txBox="1"/>
            <p:nvPr/>
          </p:nvSpPr>
          <p:spPr>
            <a:xfrm>
              <a:off x="4736480" y="3348173"/>
              <a:ext cx="1834800" cy="2616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14" name="Google Shape;3314;p147"/>
            <p:cNvCxnSpPr/>
            <p:nvPr/>
          </p:nvCxnSpPr>
          <p:spPr>
            <a:xfrm rot="10800000">
              <a:off x="5143806" y="2868602"/>
              <a:ext cx="1026900" cy="0"/>
            </a:xfrm>
            <a:prstGeom prst="straightConnector1">
              <a:avLst/>
            </a:prstGeom>
            <a:noFill/>
            <a:ln w="19050" cap="flat" cmpd="sng">
              <a:solidFill>
                <a:schemeClr val="accent3"/>
              </a:solidFill>
              <a:prstDash val="solid"/>
              <a:round/>
              <a:headEnd type="none" w="sm" len="sm"/>
              <a:tailEnd type="none" w="sm" len="sm"/>
            </a:ln>
          </p:spPr>
        </p:cxnSp>
        <p:sp>
          <p:nvSpPr>
            <p:cNvPr id="3315" name="Google Shape;3315;p147"/>
            <p:cNvSpPr txBox="1"/>
            <p:nvPr/>
          </p:nvSpPr>
          <p:spPr>
            <a:xfrm>
              <a:off x="4736480" y="1150175"/>
              <a:ext cx="1834800" cy="3387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316" name="Google Shape;3316;p147"/>
          <p:cNvPicPr preferRelativeResize="0"/>
          <p:nvPr/>
        </p:nvPicPr>
        <p:blipFill rotWithShape="1">
          <a:blip r:embed="rId4">
            <a:alphaModFix/>
          </a:blip>
          <a:srcRect/>
          <a:stretch/>
        </p:blipFill>
        <p:spPr>
          <a:xfrm>
            <a:off x="929212" y="2042780"/>
            <a:ext cx="559475" cy="635758"/>
          </a:xfrm>
          <a:prstGeom prst="rect">
            <a:avLst/>
          </a:prstGeom>
          <a:noFill/>
          <a:ln>
            <a:noFill/>
          </a:ln>
        </p:spPr>
      </p:pic>
      <p:pic>
        <p:nvPicPr>
          <p:cNvPr id="3317" name="Google Shape;3317;p147"/>
          <p:cNvPicPr preferRelativeResize="0"/>
          <p:nvPr/>
        </p:nvPicPr>
        <p:blipFill rotWithShape="1">
          <a:blip r:embed="rId5">
            <a:alphaModFix/>
          </a:blip>
          <a:srcRect/>
          <a:stretch/>
        </p:blipFill>
        <p:spPr>
          <a:xfrm>
            <a:off x="3161241" y="2128713"/>
            <a:ext cx="474134" cy="463900"/>
          </a:xfrm>
          <a:prstGeom prst="rect">
            <a:avLst/>
          </a:prstGeom>
          <a:noFill/>
          <a:ln>
            <a:noFill/>
          </a:ln>
        </p:spPr>
      </p:pic>
      <p:pic>
        <p:nvPicPr>
          <p:cNvPr id="3318" name="Google Shape;3318;p147"/>
          <p:cNvPicPr preferRelativeResize="0"/>
          <p:nvPr/>
        </p:nvPicPr>
        <p:blipFill rotWithShape="1">
          <a:blip r:embed="rId6">
            <a:alphaModFix/>
          </a:blip>
          <a:srcRect/>
          <a:stretch/>
        </p:blipFill>
        <p:spPr>
          <a:xfrm>
            <a:off x="5185745" y="2003476"/>
            <a:ext cx="609600" cy="714375"/>
          </a:xfrm>
          <a:prstGeom prst="rect">
            <a:avLst/>
          </a:prstGeom>
          <a:noFill/>
          <a:ln>
            <a:noFill/>
          </a:ln>
        </p:spPr>
      </p:pic>
      <p:pic>
        <p:nvPicPr>
          <p:cNvPr id="3319" name="Google Shape;3319;p147"/>
          <p:cNvPicPr preferRelativeResize="0"/>
          <p:nvPr/>
        </p:nvPicPr>
        <p:blipFill rotWithShape="1">
          <a:blip r:embed="rId7">
            <a:alphaModFix/>
          </a:blip>
          <a:srcRect/>
          <a:stretch/>
        </p:blipFill>
        <p:spPr>
          <a:xfrm>
            <a:off x="7366478" y="2495672"/>
            <a:ext cx="559496" cy="547800"/>
          </a:xfrm>
          <a:prstGeom prst="rect">
            <a:avLst/>
          </a:prstGeom>
          <a:noFill/>
          <a:ln>
            <a:noFill/>
          </a:ln>
        </p:spPr>
      </p:pic>
      <p:sp>
        <p:nvSpPr>
          <p:cNvPr id="3320" name="Google Shape;3320;p147"/>
          <p:cNvSpPr/>
          <p:nvPr/>
        </p:nvSpPr>
        <p:spPr>
          <a:xfrm>
            <a:off x="6903950" y="3079048"/>
            <a:ext cx="1526400" cy="5847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chemeClr val="dk1"/>
              </a:buClr>
              <a:buSzPts val="1600"/>
              <a:buFont typeface="Raleway"/>
              <a:buNone/>
            </a:pPr>
            <a:r>
              <a:rPr lang="pt-BR" sz="1600" b="1" i="0" u="none" strike="noStrike" cap="none">
                <a:solidFill>
                  <a:schemeClr val="dk1"/>
                </a:solidFill>
                <a:latin typeface="Raleway"/>
                <a:ea typeface="Raleway"/>
                <a:cs typeface="Raleway"/>
                <a:sym typeface="Raleway"/>
              </a:rPr>
              <a:t>APROVADO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4"/>
        <p:cNvGrpSpPr/>
        <p:nvPr/>
      </p:nvGrpSpPr>
      <p:grpSpPr>
        <a:xfrm>
          <a:off x="0" y="0"/>
          <a:ext cx="0" cy="0"/>
          <a:chOff x="0" y="0"/>
          <a:chExt cx="0" cy="0"/>
        </a:xfrm>
      </p:grpSpPr>
      <p:sp>
        <p:nvSpPr>
          <p:cNvPr id="3325" name="Google Shape;3325;p148"/>
          <p:cNvSpPr txBox="1">
            <a:spLocks noGrp="1"/>
          </p:cNvSpPr>
          <p:nvPr>
            <p:ph type="ctrTitle"/>
          </p:nvPr>
        </p:nvSpPr>
        <p:spPr>
          <a:xfrm>
            <a:off x="685800" y="2854975"/>
            <a:ext cx="7848000" cy="1102500"/>
          </a:xfrm>
          <a:prstGeom prst="rect">
            <a:avLst/>
          </a:prstGeom>
          <a:no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chemeClr val="dk1"/>
              </a:buClr>
              <a:buSzPts val="1400"/>
              <a:buFont typeface="Raleway"/>
              <a:buNone/>
            </a:pPr>
            <a:r>
              <a:rPr lang="pt-BR" sz="3200" b="0" i="0" u="none" strike="noStrike" cap="none">
                <a:solidFill>
                  <a:schemeClr val="dk1"/>
                </a:solidFill>
                <a:latin typeface="Raleway"/>
                <a:ea typeface="Raleway"/>
                <a:cs typeface="Raleway"/>
                <a:sym typeface="Raleway"/>
              </a:rPr>
              <a:t>Estão prontos? </a:t>
            </a:r>
            <a:endParaRPr sz="3200" b="0" i="0" u="none" strike="noStrike" cap="none">
              <a:solidFill>
                <a:schemeClr val="dk1"/>
              </a:solidFill>
              <a:latin typeface="Raleway"/>
              <a:ea typeface="Raleway"/>
              <a:cs typeface="Raleway"/>
              <a:sym typeface="Raleway"/>
            </a:endParaRPr>
          </a:p>
        </p:txBody>
      </p:sp>
      <p:sp>
        <p:nvSpPr>
          <p:cNvPr id="3326" name="Google Shape;3326;p14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22</a:t>
            </a:fld>
            <a:endParaRPr sz="1200" b="0" i="0" u="none" strike="noStrike" cap="none">
              <a:solidFill>
                <a:srgbClr val="888888"/>
              </a:solidFill>
              <a:latin typeface="Calibri"/>
              <a:ea typeface="Calibri"/>
              <a:cs typeface="Calibri"/>
              <a:sym typeface="Calibri"/>
            </a:endParaRPr>
          </a:p>
        </p:txBody>
      </p:sp>
      <p:sp>
        <p:nvSpPr>
          <p:cNvPr id="3327" name="Google Shape;3327;p148"/>
          <p:cNvSpPr/>
          <p:nvPr/>
        </p:nvSpPr>
        <p:spPr>
          <a:xfrm>
            <a:off x="4104892" y="1945078"/>
            <a:ext cx="934200" cy="909900"/>
          </a:xfrm>
          <a:custGeom>
            <a:avLst/>
            <a:gdLst/>
            <a:ahLst/>
            <a:cxnLst/>
            <a:rect l="l" t="t" r="r" b="b"/>
            <a:pathLst>
              <a:path w="120000" h="120000" extrusionOk="0">
                <a:moveTo>
                  <a:pt x="20210" y="67459"/>
                </a:moveTo>
                <a:cubicBezTo>
                  <a:pt x="0" y="120000"/>
                  <a:pt x="0" y="120000"/>
                  <a:pt x="0" y="120000"/>
                </a:cubicBezTo>
                <a:cubicBezTo>
                  <a:pt x="51789" y="99243"/>
                  <a:pt x="51789" y="99243"/>
                  <a:pt x="51789" y="99243"/>
                </a:cubicBezTo>
                <a:cubicBezTo>
                  <a:pt x="50526" y="99243"/>
                  <a:pt x="49894" y="99243"/>
                  <a:pt x="48631" y="99243"/>
                </a:cubicBezTo>
                <a:cubicBezTo>
                  <a:pt x="32842" y="99243"/>
                  <a:pt x="18315" y="83675"/>
                  <a:pt x="20210" y="67459"/>
                </a:cubicBezTo>
                <a:close/>
                <a:moveTo>
                  <a:pt x="9473" y="110270"/>
                </a:moveTo>
                <a:cubicBezTo>
                  <a:pt x="18947" y="85621"/>
                  <a:pt x="18947" y="85621"/>
                  <a:pt x="18947" y="85621"/>
                </a:cubicBezTo>
                <a:cubicBezTo>
                  <a:pt x="20210" y="88216"/>
                  <a:pt x="22105" y="90810"/>
                  <a:pt x="24000" y="92756"/>
                </a:cubicBezTo>
                <a:cubicBezTo>
                  <a:pt x="26526" y="96000"/>
                  <a:pt x="29684" y="98594"/>
                  <a:pt x="33473" y="100540"/>
                </a:cubicBezTo>
                <a:lnTo>
                  <a:pt x="9473" y="110270"/>
                </a:lnTo>
                <a:close/>
                <a:moveTo>
                  <a:pt x="71368" y="65513"/>
                </a:moveTo>
                <a:cubicBezTo>
                  <a:pt x="73263" y="65513"/>
                  <a:pt x="74526" y="64216"/>
                  <a:pt x="74526" y="62918"/>
                </a:cubicBezTo>
                <a:cubicBezTo>
                  <a:pt x="74526" y="61621"/>
                  <a:pt x="73263" y="60324"/>
                  <a:pt x="71368" y="60324"/>
                </a:cubicBezTo>
                <a:cubicBezTo>
                  <a:pt x="70105" y="60324"/>
                  <a:pt x="68842" y="61621"/>
                  <a:pt x="68842" y="62918"/>
                </a:cubicBezTo>
                <a:cubicBezTo>
                  <a:pt x="68842" y="64216"/>
                  <a:pt x="70105" y="65513"/>
                  <a:pt x="71368" y="65513"/>
                </a:cubicBezTo>
                <a:close/>
                <a:moveTo>
                  <a:pt x="116210" y="648"/>
                </a:moveTo>
                <a:cubicBezTo>
                  <a:pt x="115578" y="0"/>
                  <a:pt x="113684" y="0"/>
                  <a:pt x="111789" y="0"/>
                </a:cubicBezTo>
                <a:cubicBezTo>
                  <a:pt x="100421" y="0"/>
                  <a:pt x="71368" y="8432"/>
                  <a:pt x="55578" y="24648"/>
                </a:cubicBezTo>
                <a:cubicBezTo>
                  <a:pt x="51789" y="28540"/>
                  <a:pt x="39157" y="40216"/>
                  <a:pt x="36631" y="44108"/>
                </a:cubicBezTo>
                <a:cubicBezTo>
                  <a:pt x="27157" y="46702"/>
                  <a:pt x="13894" y="51891"/>
                  <a:pt x="6315" y="59027"/>
                </a:cubicBezTo>
                <a:cubicBezTo>
                  <a:pt x="6315" y="59027"/>
                  <a:pt x="15789" y="59027"/>
                  <a:pt x="26526" y="66810"/>
                </a:cubicBezTo>
                <a:cubicBezTo>
                  <a:pt x="25263" y="73297"/>
                  <a:pt x="27157" y="80432"/>
                  <a:pt x="32842" y="86270"/>
                </a:cubicBezTo>
                <a:cubicBezTo>
                  <a:pt x="37263" y="90810"/>
                  <a:pt x="42315" y="93405"/>
                  <a:pt x="47368" y="93405"/>
                </a:cubicBezTo>
                <a:cubicBezTo>
                  <a:pt x="49263" y="93405"/>
                  <a:pt x="50526" y="92756"/>
                  <a:pt x="51789" y="92756"/>
                </a:cubicBezTo>
                <a:cubicBezTo>
                  <a:pt x="59368" y="103783"/>
                  <a:pt x="59368" y="113513"/>
                  <a:pt x="59368" y="113513"/>
                </a:cubicBezTo>
                <a:cubicBezTo>
                  <a:pt x="66315" y="105729"/>
                  <a:pt x="71368" y="92108"/>
                  <a:pt x="73894" y="82378"/>
                </a:cubicBezTo>
                <a:cubicBezTo>
                  <a:pt x="78315" y="79783"/>
                  <a:pt x="89052" y="66810"/>
                  <a:pt x="92842" y="62918"/>
                </a:cubicBezTo>
                <a:cubicBezTo>
                  <a:pt x="111789" y="44108"/>
                  <a:pt x="120000" y="4540"/>
                  <a:pt x="116210" y="648"/>
                </a:cubicBezTo>
                <a:close/>
                <a:moveTo>
                  <a:pt x="68842" y="81081"/>
                </a:moveTo>
                <a:cubicBezTo>
                  <a:pt x="66947" y="88216"/>
                  <a:pt x="64421" y="95351"/>
                  <a:pt x="61894" y="100540"/>
                </a:cubicBezTo>
                <a:cubicBezTo>
                  <a:pt x="60631" y="97297"/>
                  <a:pt x="58736" y="93405"/>
                  <a:pt x="56210" y="89513"/>
                </a:cubicBezTo>
                <a:cubicBezTo>
                  <a:pt x="55578" y="88216"/>
                  <a:pt x="53684" y="86918"/>
                  <a:pt x="51789" y="86918"/>
                </a:cubicBezTo>
                <a:cubicBezTo>
                  <a:pt x="51789" y="86918"/>
                  <a:pt x="51157" y="86918"/>
                  <a:pt x="50526" y="87567"/>
                </a:cubicBezTo>
                <a:cubicBezTo>
                  <a:pt x="49894" y="87567"/>
                  <a:pt x="48631" y="87567"/>
                  <a:pt x="47368" y="87567"/>
                </a:cubicBezTo>
                <a:cubicBezTo>
                  <a:pt x="43578" y="87567"/>
                  <a:pt x="39789" y="85621"/>
                  <a:pt x="36631" y="82378"/>
                </a:cubicBezTo>
                <a:cubicBezTo>
                  <a:pt x="32210" y="78486"/>
                  <a:pt x="30315" y="73297"/>
                  <a:pt x="31578" y="68108"/>
                </a:cubicBezTo>
                <a:cubicBezTo>
                  <a:pt x="32210" y="65513"/>
                  <a:pt x="31578" y="63567"/>
                  <a:pt x="29684" y="62270"/>
                </a:cubicBezTo>
                <a:cubicBezTo>
                  <a:pt x="25894" y="59675"/>
                  <a:pt x="22105" y="57729"/>
                  <a:pt x="18947" y="56432"/>
                </a:cubicBezTo>
                <a:cubicBezTo>
                  <a:pt x="24000" y="53837"/>
                  <a:pt x="30947" y="51243"/>
                  <a:pt x="37894" y="49297"/>
                </a:cubicBezTo>
                <a:cubicBezTo>
                  <a:pt x="37894" y="49297"/>
                  <a:pt x="37894" y="49297"/>
                  <a:pt x="38526" y="48648"/>
                </a:cubicBezTo>
                <a:cubicBezTo>
                  <a:pt x="69473" y="80432"/>
                  <a:pt x="69473" y="80432"/>
                  <a:pt x="69473" y="80432"/>
                </a:cubicBezTo>
                <a:cubicBezTo>
                  <a:pt x="69473" y="81081"/>
                  <a:pt x="68842" y="81081"/>
                  <a:pt x="68842" y="81081"/>
                </a:cubicBezTo>
                <a:close/>
                <a:moveTo>
                  <a:pt x="89052" y="59027"/>
                </a:moveTo>
                <a:cubicBezTo>
                  <a:pt x="88421" y="60324"/>
                  <a:pt x="86526" y="62270"/>
                  <a:pt x="84631" y="64216"/>
                </a:cubicBezTo>
                <a:cubicBezTo>
                  <a:pt x="81473" y="68108"/>
                  <a:pt x="75789" y="73297"/>
                  <a:pt x="72631" y="76540"/>
                </a:cubicBezTo>
                <a:cubicBezTo>
                  <a:pt x="42315" y="45405"/>
                  <a:pt x="42315" y="45405"/>
                  <a:pt x="42315" y="45405"/>
                </a:cubicBezTo>
                <a:cubicBezTo>
                  <a:pt x="45473" y="42162"/>
                  <a:pt x="50526" y="36324"/>
                  <a:pt x="54315" y="33081"/>
                </a:cubicBezTo>
                <a:cubicBezTo>
                  <a:pt x="56210" y="31135"/>
                  <a:pt x="58105" y="29189"/>
                  <a:pt x="59368" y="28540"/>
                </a:cubicBezTo>
                <a:cubicBezTo>
                  <a:pt x="73263" y="13621"/>
                  <a:pt x="101052" y="5189"/>
                  <a:pt x="111789" y="5189"/>
                </a:cubicBezTo>
                <a:cubicBezTo>
                  <a:pt x="111789" y="14270"/>
                  <a:pt x="104210" y="44108"/>
                  <a:pt x="89052" y="59027"/>
                </a:cubicBezTo>
                <a:close/>
                <a:moveTo>
                  <a:pt x="55578" y="43459"/>
                </a:moveTo>
                <a:cubicBezTo>
                  <a:pt x="54315" y="43459"/>
                  <a:pt x="53052" y="44756"/>
                  <a:pt x="53052" y="46702"/>
                </a:cubicBezTo>
                <a:cubicBezTo>
                  <a:pt x="53052" y="48000"/>
                  <a:pt x="54315" y="49297"/>
                  <a:pt x="55578" y="49297"/>
                </a:cubicBezTo>
                <a:cubicBezTo>
                  <a:pt x="56842" y="49297"/>
                  <a:pt x="58105" y="48000"/>
                  <a:pt x="58105" y="46702"/>
                </a:cubicBezTo>
                <a:cubicBezTo>
                  <a:pt x="58105" y="44756"/>
                  <a:pt x="56842" y="43459"/>
                  <a:pt x="55578" y="43459"/>
                </a:cubicBezTo>
                <a:close/>
                <a:moveTo>
                  <a:pt x="87789" y="38270"/>
                </a:moveTo>
                <a:cubicBezTo>
                  <a:pt x="92210" y="38270"/>
                  <a:pt x="95368" y="34378"/>
                  <a:pt x="95368" y="29837"/>
                </a:cubicBezTo>
                <a:cubicBezTo>
                  <a:pt x="95368" y="25297"/>
                  <a:pt x="92210" y="22054"/>
                  <a:pt x="87789" y="22054"/>
                </a:cubicBezTo>
                <a:cubicBezTo>
                  <a:pt x="83368" y="22054"/>
                  <a:pt x="79578" y="25297"/>
                  <a:pt x="79578" y="29837"/>
                </a:cubicBezTo>
                <a:cubicBezTo>
                  <a:pt x="79578" y="34378"/>
                  <a:pt x="83368" y="38270"/>
                  <a:pt x="87789" y="38270"/>
                </a:cubicBezTo>
                <a:close/>
                <a:moveTo>
                  <a:pt x="87789" y="27243"/>
                </a:moveTo>
                <a:cubicBezTo>
                  <a:pt x="89052" y="27243"/>
                  <a:pt x="90315" y="28540"/>
                  <a:pt x="90315" y="29837"/>
                </a:cubicBezTo>
                <a:cubicBezTo>
                  <a:pt x="90315" y="31783"/>
                  <a:pt x="89052" y="32432"/>
                  <a:pt x="87789" y="32432"/>
                </a:cubicBezTo>
                <a:cubicBezTo>
                  <a:pt x="85894" y="32432"/>
                  <a:pt x="85263" y="31783"/>
                  <a:pt x="85263" y="29837"/>
                </a:cubicBezTo>
                <a:cubicBezTo>
                  <a:pt x="85263" y="28540"/>
                  <a:pt x="85894" y="27243"/>
                  <a:pt x="87789" y="27243"/>
                </a:cubicBezTo>
                <a:close/>
                <a:moveTo>
                  <a:pt x="63789" y="57081"/>
                </a:moveTo>
                <a:cubicBezTo>
                  <a:pt x="65052" y="57081"/>
                  <a:pt x="66315" y="56432"/>
                  <a:pt x="66315" y="54486"/>
                </a:cubicBezTo>
                <a:cubicBezTo>
                  <a:pt x="66315" y="53189"/>
                  <a:pt x="65052" y="51891"/>
                  <a:pt x="63789" y="51891"/>
                </a:cubicBezTo>
                <a:cubicBezTo>
                  <a:pt x="61894" y="51891"/>
                  <a:pt x="61263" y="53189"/>
                  <a:pt x="61263" y="54486"/>
                </a:cubicBezTo>
                <a:cubicBezTo>
                  <a:pt x="61263" y="56432"/>
                  <a:pt x="61894" y="57081"/>
                  <a:pt x="63789" y="57081"/>
                </a:cubicBezTo>
                <a:close/>
              </a:path>
            </a:pathLst>
          </a:custGeom>
          <a:solidFill>
            <a:schemeClr val="accent4"/>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accent3"/>
              </a:solidFill>
              <a:latin typeface="Calibri"/>
              <a:ea typeface="Calibri"/>
              <a:cs typeface="Calibri"/>
              <a:sym typeface="Calibri"/>
            </a:endParaRPr>
          </a:p>
        </p:txBody>
      </p:sp>
      <p:sp>
        <p:nvSpPr>
          <p:cNvPr id="3328" name="Google Shape;3328;p148"/>
          <p:cNvSpPr txBox="1">
            <a:spLocks noGrp="1"/>
          </p:cNvSpPr>
          <p:nvPr>
            <p:ph type="title" idx="4294967295"/>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AGORA SIM!</a:t>
            </a:r>
            <a:endParaRPr sz="1400" b="1" i="0" u="none" strike="noStrike" cap="none">
              <a:solidFill>
                <a:schemeClr val="dk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2"/>
        <p:cNvGrpSpPr/>
        <p:nvPr/>
      </p:nvGrpSpPr>
      <p:grpSpPr>
        <a:xfrm>
          <a:off x="0" y="0"/>
          <a:ext cx="0" cy="0"/>
          <a:chOff x="0" y="0"/>
          <a:chExt cx="0" cy="0"/>
        </a:xfrm>
      </p:grpSpPr>
      <p:sp>
        <p:nvSpPr>
          <p:cNvPr id="3333" name="Google Shape;3333;p149"/>
          <p:cNvSpPr txBox="1"/>
          <p:nvPr/>
        </p:nvSpPr>
        <p:spPr>
          <a:xfrm>
            <a:off x="4222675" y="2155250"/>
            <a:ext cx="4109700" cy="1278900"/>
          </a:xfrm>
          <a:prstGeom prst="rect">
            <a:avLst/>
          </a:prstGeom>
          <a:no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chemeClr val="dk1"/>
              </a:buClr>
              <a:buSzPts val="3600"/>
              <a:buFont typeface="Raleway"/>
              <a:buNone/>
            </a:pPr>
            <a:r>
              <a:rPr lang="pt-BR" sz="6000">
                <a:solidFill>
                  <a:schemeClr val="dk1"/>
                </a:solidFill>
                <a:latin typeface="Verdana"/>
                <a:ea typeface="Verdana"/>
                <a:cs typeface="Verdana"/>
                <a:sym typeface="Verdana"/>
              </a:rPr>
              <a:t>67 82 27</a:t>
            </a:r>
            <a:endParaRPr sz="6000" i="0" u="none" strike="noStrike" cap="none">
              <a:solidFill>
                <a:srgbClr val="222222"/>
              </a:solidFill>
              <a:latin typeface="Verdana"/>
              <a:ea typeface="Verdana"/>
              <a:cs typeface="Verdana"/>
              <a:sym typeface="Verdana"/>
            </a:endParaRPr>
          </a:p>
        </p:txBody>
      </p:sp>
      <p:sp>
        <p:nvSpPr>
          <p:cNvPr id="3334" name="Google Shape;3334;p149"/>
          <p:cNvSpPr txBox="1"/>
          <p:nvPr/>
        </p:nvSpPr>
        <p:spPr>
          <a:xfrm>
            <a:off x="3161025" y="879200"/>
            <a:ext cx="5744400" cy="916800"/>
          </a:xfrm>
          <a:prstGeom prst="rect">
            <a:avLst/>
          </a:prstGeom>
          <a:noFill/>
          <a:ln>
            <a:noFill/>
          </a:ln>
        </p:spPr>
        <p:txBody>
          <a:bodyPr spcFirstLastPara="1" wrap="square" lIns="0" tIns="0" rIns="0" bIns="0" rtlCol="0" anchor="ctr" anchorCtr="0">
            <a:noAutofit/>
          </a:bodyPr>
          <a:lstStyle/>
          <a:p>
            <a:pPr marL="0" lvl="0" indent="0" algn="l" rtl="0">
              <a:spcBef>
                <a:spcPts val="0"/>
              </a:spcBef>
              <a:spcAft>
                <a:spcPts val="0"/>
              </a:spcAft>
              <a:buClr>
                <a:schemeClr val="dk1"/>
              </a:buClr>
              <a:buSzPts val="3600"/>
              <a:buFont typeface="Raleway"/>
              <a:buNone/>
            </a:pPr>
            <a:r>
              <a:rPr lang="pt-BR" sz="4800">
                <a:latin typeface="Verdana"/>
                <a:ea typeface="Verdana"/>
                <a:cs typeface="Verdana"/>
                <a:sym typeface="Verdana"/>
              </a:rPr>
              <a:t>www.menti.com</a:t>
            </a:r>
            <a:endParaRPr sz="4800" i="0" strike="noStrike" cap="none">
              <a:latin typeface="Verdana"/>
              <a:ea typeface="Verdana"/>
              <a:cs typeface="Verdana"/>
              <a:sym typeface="Verdana"/>
            </a:endParaRPr>
          </a:p>
        </p:txBody>
      </p:sp>
      <p:sp>
        <p:nvSpPr>
          <p:cNvPr id="3335" name="Google Shape;3335;p14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23</a:t>
            </a:fld>
            <a:endParaRPr sz="1200" b="0" i="0" u="none" strike="noStrike" cap="none">
              <a:solidFill>
                <a:srgbClr val="888888"/>
              </a:solidFill>
              <a:latin typeface="Calibri"/>
              <a:ea typeface="Calibri"/>
              <a:cs typeface="Calibri"/>
              <a:sym typeface="Calibri"/>
            </a:endParaRPr>
          </a:p>
        </p:txBody>
      </p:sp>
      <p:pic>
        <p:nvPicPr>
          <p:cNvPr id="3336" name="Google Shape;3336;p149"/>
          <p:cNvPicPr preferRelativeResize="0"/>
          <p:nvPr/>
        </p:nvPicPr>
        <p:blipFill>
          <a:blip r:embed="rId3">
            <a:alphaModFix/>
          </a:blip>
          <a:stretch>
            <a:fillRect/>
          </a:stretch>
        </p:blipFill>
        <p:spPr>
          <a:xfrm>
            <a:off x="-12" y="1157250"/>
            <a:ext cx="3000375" cy="1524000"/>
          </a:xfrm>
          <a:prstGeom prst="rect">
            <a:avLst/>
          </a:prstGeom>
          <a:noFill/>
          <a:ln>
            <a:noFill/>
          </a:ln>
        </p:spPr>
      </p:pic>
      <p:pic>
        <p:nvPicPr>
          <p:cNvPr id="3337" name="Google Shape;3337;p149"/>
          <p:cNvPicPr preferRelativeResize="0"/>
          <p:nvPr/>
        </p:nvPicPr>
        <p:blipFill rotWithShape="1">
          <a:blip r:embed="rId4">
            <a:alphaModFix/>
          </a:blip>
          <a:srcRect r="4095" b="25798"/>
          <a:stretch/>
        </p:blipFill>
        <p:spPr>
          <a:xfrm>
            <a:off x="2799425" y="2336724"/>
            <a:ext cx="1900125" cy="1016450"/>
          </a:xfrm>
          <a:prstGeom prst="rect">
            <a:avLst/>
          </a:prstGeom>
          <a:noFill/>
          <a:ln>
            <a:noFill/>
          </a:ln>
        </p:spPr>
      </p:pic>
      <p:sp>
        <p:nvSpPr>
          <p:cNvPr id="3338" name="Google Shape;3338;p149"/>
          <p:cNvSpPr txBox="1"/>
          <p:nvPr/>
        </p:nvSpPr>
        <p:spPr>
          <a:xfrm>
            <a:off x="0" y="3542050"/>
            <a:ext cx="9144000" cy="1706700"/>
          </a:xfrm>
          <a:prstGeom prst="rect">
            <a:avLst/>
          </a:prstGeom>
          <a:no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chemeClr val="dk1"/>
              </a:buClr>
              <a:buSzPts val="3600"/>
              <a:buFont typeface="Raleway"/>
              <a:buNone/>
            </a:pPr>
            <a:r>
              <a:rPr lang="pt-BR" sz="3200" b="1" i="0" u="none" strike="noStrike" cap="none">
                <a:solidFill>
                  <a:schemeClr val="dk2"/>
                </a:solidFill>
                <a:latin typeface="Verdana"/>
                <a:ea typeface="Verdana"/>
                <a:cs typeface="Verdana"/>
                <a:sym typeface="Verdana"/>
              </a:rPr>
              <a:t>O que esperam do curso? </a:t>
            </a:r>
            <a:endParaRPr sz="3200" b="1" i="0" u="none" strike="noStrike" cap="none">
              <a:solidFill>
                <a:schemeClr val="dk2"/>
              </a:solidFill>
              <a:latin typeface="Verdana"/>
              <a:ea typeface="Verdana"/>
              <a:cs typeface="Verdana"/>
              <a:sym typeface="Verdana"/>
            </a:endParaRPr>
          </a:p>
        </p:txBody>
      </p:sp>
      <p:sp>
        <p:nvSpPr>
          <p:cNvPr id="3339" name="Google Shape;3339;p149"/>
          <p:cNvSpPr txBox="1"/>
          <p:nvPr/>
        </p:nvSpPr>
        <p:spPr>
          <a:xfrm>
            <a:off x="4333350" y="5432850"/>
            <a:ext cx="477300" cy="389400"/>
          </a:xfrm>
          <a:prstGeom prst="rect">
            <a:avLst/>
          </a:prstGeom>
          <a:noFill/>
          <a:ln>
            <a:noFill/>
          </a:ln>
        </p:spPr>
        <p:txBody>
          <a:bodyPr spcFirstLastPara="1" wrap="square" lIns="91425" tIns="91425" rIns="91425" bIns="91425" rtlCol="0" anchor="b" anchorCtr="0">
            <a:noAutofit/>
          </a:bodyPr>
          <a:lstStyle/>
          <a:p>
            <a:pPr marL="0" lvl="0" indent="0" algn="l" rtl="0">
              <a:spcBef>
                <a:spcPts val="0"/>
              </a:spcBef>
              <a:spcAft>
                <a:spcPts val="0"/>
              </a:spcAft>
              <a:buNone/>
            </a:pPr>
            <a:r>
              <a:rPr lang="pt-BR" u="sng">
                <a:solidFill>
                  <a:srgbClr val="D9D9D9"/>
                </a:solidFill>
                <a:hlinkClick r:id="rId5"/>
              </a:rPr>
              <a:t>link</a:t>
            </a:r>
            <a:endParaRPr>
              <a:solidFill>
                <a:srgbClr val="D9D9D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150"/>
          <p:cNvSpPr/>
          <p:nvPr/>
        </p:nvSpPr>
        <p:spPr>
          <a:xfrm rot="5400000">
            <a:off x="2699700" y="-749872"/>
            <a:ext cx="3744600" cy="9174000"/>
          </a:xfrm>
          <a:prstGeom prst="rect">
            <a:avLst/>
          </a:prstGeom>
          <a:solidFill>
            <a:schemeClr val="accent1">
              <a:alpha val="89020"/>
            </a:schemeClr>
          </a:solid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345" name="Google Shape;3345;p15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24</a:t>
            </a:fld>
            <a:endParaRPr sz="1200" b="0" i="0" u="none" strike="noStrike" cap="none">
              <a:solidFill>
                <a:srgbClr val="888888"/>
              </a:solidFill>
              <a:latin typeface="Calibri"/>
              <a:ea typeface="Calibri"/>
              <a:cs typeface="Calibri"/>
              <a:sym typeface="Calibri"/>
            </a:endParaRPr>
          </a:p>
        </p:txBody>
      </p:sp>
      <p:sp>
        <p:nvSpPr>
          <p:cNvPr id="3346" name="Google Shape;3346;p150"/>
          <p:cNvSpPr/>
          <p:nvPr/>
        </p:nvSpPr>
        <p:spPr>
          <a:xfrm>
            <a:off x="1137763" y="3476416"/>
            <a:ext cx="597600" cy="582000"/>
          </a:xfrm>
          <a:custGeom>
            <a:avLst/>
            <a:gdLst/>
            <a:ahLst/>
            <a:cxnLst/>
            <a:rect l="l" t="t" r="r" b="b"/>
            <a:pathLst>
              <a:path w="120000" h="120000" extrusionOk="0">
                <a:moveTo>
                  <a:pt x="20210" y="67459"/>
                </a:moveTo>
                <a:cubicBezTo>
                  <a:pt x="0" y="120000"/>
                  <a:pt x="0" y="120000"/>
                  <a:pt x="0" y="120000"/>
                </a:cubicBezTo>
                <a:cubicBezTo>
                  <a:pt x="51789" y="99243"/>
                  <a:pt x="51789" y="99243"/>
                  <a:pt x="51789" y="99243"/>
                </a:cubicBezTo>
                <a:cubicBezTo>
                  <a:pt x="50526" y="99243"/>
                  <a:pt x="49894" y="99243"/>
                  <a:pt x="48631" y="99243"/>
                </a:cubicBezTo>
                <a:cubicBezTo>
                  <a:pt x="32842" y="99243"/>
                  <a:pt x="18315" y="83675"/>
                  <a:pt x="20210" y="67459"/>
                </a:cubicBezTo>
                <a:close/>
                <a:moveTo>
                  <a:pt x="9473" y="110270"/>
                </a:moveTo>
                <a:cubicBezTo>
                  <a:pt x="18947" y="85621"/>
                  <a:pt x="18947" y="85621"/>
                  <a:pt x="18947" y="85621"/>
                </a:cubicBezTo>
                <a:cubicBezTo>
                  <a:pt x="20210" y="88216"/>
                  <a:pt x="22105" y="90810"/>
                  <a:pt x="24000" y="92756"/>
                </a:cubicBezTo>
                <a:cubicBezTo>
                  <a:pt x="26526" y="96000"/>
                  <a:pt x="29684" y="98594"/>
                  <a:pt x="33473" y="100540"/>
                </a:cubicBezTo>
                <a:lnTo>
                  <a:pt x="9473" y="110270"/>
                </a:lnTo>
                <a:close/>
                <a:moveTo>
                  <a:pt x="71368" y="65513"/>
                </a:moveTo>
                <a:cubicBezTo>
                  <a:pt x="73263" y="65513"/>
                  <a:pt x="74526" y="64216"/>
                  <a:pt x="74526" y="62918"/>
                </a:cubicBezTo>
                <a:cubicBezTo>
                  <a:pt x="74526" y="61621"/>
                  <a:pt x="73263" y="60324"/>
                  <a:pt x="71368" y="60324"/>
                </a:cubicBezTo>
                <a:cubicBezTo>
                  <a:pt x="70105" y="60324"/>
                  <a:pt x="68842" y="61621"/>
                  <a:pt x="68842" y="62918"/>
                </a:cubicBezTo>
                <a:cubicBezTo>
                  <a:pt x="68842" y="64216"/>
                  <a:pt x="70105" y="65513"/>
                  <a:pt x="71368" y="65513"/>
                </a:cubicBezTo>
                <a:close/>
                <a:moveTo>
                  <a:pt x="116210" y="648"/>
                </a:moveTo>
                <a:cubicBezTo>
                  <a:pt x="115578" y="0"/>
                  <a:pt x="113684" y="0"/>
                  <a:pt x="111789" y="0"/>
                </a:cubicBezTo>
                <a:cubicBezTo>
                  <a:pt x="100421" y="0"/>
                  <a:pt x="71368" y="8432"/>
                  <a:pt x="55578" y="24648"/>
                </a:cubicBezTo>
                <a:cubicBezTo>
                  <a:pt x="51789" y="28540"/>
                  <a:pt x="39157" y="40216"/>
                  <a:pt x="36631" y="44108"/>
                </a:cubicBezTo>
                <a:cubicBezTo>
                  <a:pt x="27157" y="46702"/>
                  <a:pt x="13894" y="51891"/>
                  <a:pt x="6315" y="59027"/>
                </a:cubicBezTo>
                <a:cubicBezTo>
                  <a:pt x="6315" y="59027"/>
                  <a:pt x="15789" y="59027"/>
                  <a:pt x="26526" y="66810"/>
                </a:cubicBezTo>
                <a:cubicBezTo>
                  <a:pt x="25263" y="73297"/>
                  <a:pt x="27157" y="80432"/>
                  <a:pt x="32842" y="86270"/>
                </a:cubicBezTo>
                <a:cubicBezTo>
                  <a:pt x="37263" y="90810"/>
                  <a:pt x="42315" y="93405"/>
                  <a:pt x="47368" y="93405"/>
                </a:cubicBezTo>
                <a:cubicBezTo>
                  <a:pt x="49263" y="93405"/>
                  <a:pt x="50526" y="92756"/>
                  <a:pt x="51789" y="92756"/>
                </a:cubicBezTo>
                <a:cubicBezTo>
                  <a:pt x="59368" y="103783"/>
                  <a:pt x="59368" y="113513"/>
                  <a:pt x="59368" y="113513"/>
                </a:cubicBezTo>
                <a:cubicBezTo>
                  <a:pt x="66315" y="105729"/>
                  <a:pt x="71368" y="92108"/>
                  <a:pt x="73894" y="82378"/>
                </a:cubicBezTo>
                <a:cubicBezTo>
                  <a:pt x="78315" y="79783"/>
                  <a:pt x="89052" y="66810"/>
                  <a:pt x="92842" y="62918"/>
                </a:cubicBezTo>
                <a:cubicBezTo>
                  <a:pt x="111789" y="44108"/>
                  <a:pt x="120000" y="4540"/>
                  <a:pt x="116210" y="648"/>
                </a:cubicBezTo>
                <a:close/>
                <a:moveTo>
                  <a:pt x="68842" y="81081"/>
                </a:moveTo>
                <a:cubicBezTo>
                  <a:pt x="66947" y="88216"/>
                  <a:pt x="64421" y="95351"/>
                  <a:pt x="61894" y="100540"/>
                </a:cubicBezTo>
                <a:cubicBezTo>
                  <a:pt x="60631" y="97297"/>
                  <a:pt x="58736" y="93405"/>
                  <a:pt x="56210" y="89513"/>
                </a:cubicBezTo>
                <a:cubicBezTo>
                  <a:pt x="55578" y="88216"/>
                  <a:pt x="53684" y="86918"/>
                  <a:pt x="51789" y="86918"/>
                </a:cubicBezTo>
                <a:cubicBezTo>
                  <a:pt x="51789" y="86918"/>
                  <a:pt x="51157" y="86918"/>
                  <a:pt x="50526" y="87567"/>
                </a:cubicBezTo>
                <a:cubicBezTo>
                  <a:pt x="49894" y="87567"/>
                  <a:pt x="48631" y="87567"/>
                  <a:pt x="47368" y="87567"/>
                </a:cubicBezTo>
                <a:cubicBezTo>
                  <a:pt x="43578" y="87567"/>
                  <a:pt x="39789" y="85621"/>
                  <a:pt x="36631" y="82378"/>
                </a:cubicBezTo>
                <a:cubicBezTo>
                  <a:pt x="32210" y="78486"/>
                  <a:pt x="30315" y="73297"/>
                  <a:pt x="31578" y="68108"/>
                </a:cubicBezTo>
                <a:cubicBezTo>
                  <a:pt x="32210" y="65513"/>
                  <a:pt x="31578" y="63567"/>
                  <a:pt x="29684" y="62270"/>
                </a:cubicBezTo>
                <a:cubicBezTo>
                  <a:pt x="25894" y="59675"/>
                  <a:pt x="22105" y="57729"/>
                  <a:pt x="18947" y="56432"/>
                </a:cubicBezTo>
                <a:cubicBezTo>
                  <a:pt x="24000" y="53837"/>
                  <a:pt x="30947" y="51243"/>
                  <a:pt x="37894" y="49297"/>
                </a:cubicBezTo>
                <a:cubicBezTo>
                  <a:pt x="37894" y="49297"/>
                  <a:pt x="37894" y="49297"/>
                  <a:pt x="38526" y="48648"/>
                </a:cubicBezTo>
                <a:cubicBezTo>
                  <a:pt x="69473" y="80432"/>
                  <a:pt x="69473" y="80432"/>
                  <a:pt x="69473" y="80432"/>
                </a:cubicBezTo>
                <a:cubicBezTo>
                  <a:pt x="69473" y="81081"/>
                  <a:pt x="68842" y="81081"/>
                  <a:pt x="68842" y="81081"/>
                </a:cubicBezTo>
                <a:close/>
                <a:moveTo>
                  <a:pt x="89052" y="59027"/>
                </a:moveTo>
                <a:cubicBezTo>
                  <a:pt x="88421" y="60324"/>
                  <a:pt x="86526" y="62270"/>
                  <a:pt x="84631" y="64216"/>
                </a:cubicBezTo>
                <a:cubicBezTo>
                  <a:pt x="81473" y="68108"/>
                  <a:pt x="75789" y="73297"/>
                  <a:pt x="72631" y="76540"/>
                </a:cubicBezTo>
                <a:cubicBezTo>
                  <a:pt x="42315" y="45405"/>
                  <a:pt x="42315" y="45405"/>
                  <a:pt x="42315" y="45405"/>
                </a:cubicBezTo>
                <a:cubicBezTo>
                  <a:pt x="45473" y="42162"/>
                  <a:pt x="50526" y="36324"/>
                  <a:pt x="54315" y="33081"/>
                </a:cubicBezTo>
                <a:cubicBezTo>
                  <a:pt x="56210" y="31135"/>
                  <a:pt x="58105" y="29189"/>
                  <a:pt x="59368" y="28540"/>
                </a:cubicBezTo>
                <a:cubicBezTo>
                  <a:pt x="73263" y="13621"/>
                  <a:pt x="101052" y="5189"/>
                  <a:pt x="111789" y="5189"/>
                </a:cubicBezTo>
                <a:cubicBezTo>
                  <a:pt x="111789" y="14270"/>
                  <a:pt x="104210" y="44108"/>
                  <a:pt x="89052" y="59027"/>
                </a:cubicBezTo>
                <a:close/>
                <a:moveTo>
                  <a:pt x="55578" y="43459"/>
                </a:moveTo>
                <a:cubicBezTo>
                  <a:pt x="54315" y="43459"/>
                  <a:pt x="53052" y="44756"/>
                  <a:pt x="53052" y="46702"/>
                </a:cubicBezTo>
                <a:cubicBezTo>
                  <a:pt x="53052" y="48000"/>
                  <a:pt x="54315" y="49297"/>
                  <a:pt x="55578" y="49297"/>
                </a:cubicBezTo>
                <a:cubicBezTo>
                  <a:pt x="56842" y="49297"/>
                  <a:pt x="58105" y="48000"/>
                  <a:pt x="58105" y="46702"/>
                </a:cubicBezTo>
                <a:cubicBezTo>
                  <a:pt x="58105" y="44756"/>
                  <a:pt x="56842" y="43459"/>
                  <a:pt x="55578" y="43459"/>
                </a:cubicBezTo>
                <a:close/>
                <a:moveTo>
                  <a:pt x="87789" y="38270"/>
                </a:moveTo>
                <a:cubicBezTo>
                  <a:pt x="92210" y="38270"/>
                  <a:pt x="95368" y="34378"/>
                  <a:pt x="95368" y="29837"/>
                </a:cubicBezTo>
                <a:cubicBezTo>
                  <a:pt x="95368" y="25297"/>
                  <a:pt x="92210" y="22054"/>
                  <a:pt x="87789" y="22054"/>
                </a:cubicBezTo>
                <a:cubicBezTo>
                  <a:pt x="83368" y="22054"/>
                  <a:pt x="79578" y="25297"/>
                  <a:pt x="79578" y="29837"/>
                </a:cubicBezTo>
                <a:cubicBezTo>
                  <a:pt x="79578" y="34378"/>
                  <a:pt x="83368" y="38270"/>
                  <a:pt x="87789" y="38270"/>
                </a:cubicBezTo>
                <a:close/>
                <a:moveTo>
                  <a:pt x="87789" y="27243"/>
                </a:moveTo>
                <a:cubicBezTo>
                  <a:pt x="89052" y="27243"/>
                  <a:pt x="90315" y="28540"/>
                  <a:pt x="90315" y="29837"/>
                </a:cubicBezTo>
                <a:cubicBezTo>
                  <a:pt x="90315" y="31783"/>
                  <a:pt x="89052" y="32432"/>
                  <a:pt x="87789" y="32432"/>
                </a:cubicBezTo>
                <a:cubicBezTo>
                  <a:pt x="85894" y="32432"/>
                  <a:pt x="85263" y="31783"/>
                  <a:pt x="85263" y="29837"/>
                </a:cubicBezTo>
                <a:cubicBezTo>
                  <a:pt x="85263" y="28540"/>
                  <a:pt x="85894" y="27243"/>
                  <a:pt x="87789" y="27243"/>
                </a:cubicBezTo>
                <a:close/>
                <a:moveTo>
                  <a:pt x="63789" y="57081"/>
                </a:moveTo>
                <a:cubicBezTo>
                  <a:pt x="65052" y="57081"/>
                  <a:pt x="66315" y="56432"/>
                  <a:pt x="66315" y="54486"/>
                </a:cubicBezTo>
                <a:cubicBezTo>
                  <a:pt x="66315" y="53189"/>
                  <a:pt x="65052" y="51891"/>
                  <a:pt x="63789" y="51891"/>
                </a:cubicBezTo>
                <a:cubicBezTo>
                  <a:pt x="61894" y="51891"/>
                  <a:pt x="61263" y="53189"/>
                  <a:pt x="61263" y="54486"/>
                </a:cubicBezTo>
                <a:cubicBezTo>
                  <a:pt x="61263" y="56432"/>
                  <a:pt x="61894" y="57081"/>
                  <a:pt x="63789" y="5708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47" name="Google Shape;3347;p150"/>
          <p:cNvSpPr/>
          <p:nvPr/>
        </p:nvSpPr>
        <p:spPr>
          <a:xfrm rot="5400000">
            <a:off x="754500" y="3760375"/>
            <a:ext cx="2750700" cy="14100"/>
          </a:xfrm>
          <a:prstGeom prst="rect">
            <a:avLst/>
          </a:prstGeom>
          <a:solidFill>
            <a:srgbClr val="FFFFFF"/>
          </a:solid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Raleway"/>
              <a:ea typeface="Raleway"/>
              <a:cs typeface="Raleway"/>
              <a:sym typeface="Raleway"/>
            </a:endParaRPr>
          </a:p>
        </p:txBody>
      </p:sp>
      <p:sp>
        <p:nvSpPr>
          <p:cNvPr id="3348" name="Google Shape;3348;p150"/>
          <p:cNvSpPr/>
          <p:nvPr/>
        </p:nvSpPr>
        <p:spPr>
          <a:xfrm>
            <a:off x="2136900" y="2373925"/>
            <a:ext cx="5022600" cy="2787000"/>
          </a:xfrm>
          <a:prstGeom prst="rect">
            <a:avLst/>
          </a:prstGeom>
          <a:noFill/>
          <a:ln>
            <a:noFill/>
          </a:ln>
        </p:spPr>
        <p:txBody>
          <a:bodyPr spcFirstLastPara="1" wrap="square" lIns="50800" tIns="50800" rIns="50800" bIns="50800" rtlCol="0" anchor="ctr" anchorCtr="0">
            <a:noAutofit/>
          </a:bodyPr>
          <a:lstStyle/>
          <a:p>
            <a:pPr marL="457200" lvl="0" indent="-317500" algn="l" rtl="0">
              <a:lnSpc>
                <a:spcPct val="100000"/>
              </a:lnSpc>
              <a:spcBef>
                <a:spcPts val="0"/>
              </a:spcBef>
              <a:spcAft>
                <a:spcPts val="0"/>
              </a:spcAft>
              <a:buClr>
                <a:schemeClr val="lt1"/>
              </a:buClr>
              <a:buSzPts val="1400"/>
              <a:buFont typeface="Calibri"/>
              <a:buChar char="●"/>
            </a:pPr>
            <a:r>
              <a:rPr lang="pt-BR">
                <a:solidFill>
                  <a:schemeClr val="lt1"/>
                </a:solidFill>
                <a:latin typeface="Calibri"/>
                <a:ea typeface="Calibri"/>
                <a:cs typeface="Calibri"/>
                <a:sym typeface="Calibri"/>
              </a:rPr>
              <a:t>Que o aluno compreenda as bases da programação e do desenvolvimento para poder encarar situações novas sozinho.</a:t>
            </a:r>
            <a:endParaRPr sz="1400" b="0" i="0" u="none" strike="noStrike" cap="none">
              <a:solidFill>
                <a:schemeClr val="lt1"/>
              </a:solidFill>
              <a:latin typeface="Calibri"/>
              <a:ea typeface="Calibri"/>
              <a:cs typeface="Calibri"/>
              <a:sym typeface="Calibri"/>
            </a:endParaRPr>
          </a:p>
          <a:p>
            <a:pPr marL="457200" marR="0" lvl="0" indent="-317500" algn="l" rtl="0">
              <a:lnSpc>
                <a:spcPct val="100000"/>
              </a:lnSpc>
              <a:spcBef>
                <a:spcPts val="1000"/>
              </a:spcBef>
              <a:spcAft>
                <a:spcPts val="0"/>
              </a:spcAft>
              <a:buClr>
                <a:schemeClr val="lt1"/>
              </a:buClr>
              <a:buSzPts val="1400"/>
              <a:buFont typeface="Calibri"/>
              <a:buChar char="●"/>
            </a:pPr>
            <a:r>
              <a:rPr lang="pt-BR">
                <a:solidFill>
                  <a:schemeClr val="lt1"/>
                </a:solidFill>
                <a:latin typeface="Calibri"/>
                <a:ea typeface="Calibri"/>
                <a:cs typeface="Calibri"/>
                <a:sym typeface="Calibri"/>
              </a:rPr>
              <a:t>Que o aluno possa simular uma experiência profissional desenvolvendo um aplicativo de grupo usando metodologias ágeis.</a:t>
            </a:r>
            <a:endParaRPr sz="1400" b="0" i="0" u="none" strike="noStrike" cap="none">
              <a:solidFill>
                <a:schemeClr val="lt1"/>
              </a:solidFill>
              <a:latin typeface="Calibri"/>
              <a:ea typeface="Calibri"/>
              <a:cs typeface="Calibri"/>
              <a:sym typeface="Calibri"/>
            </a:endParaRPr>
          </a:p>
          <a:p>
            <a:pPr marL="457200" lvl="0" indent="-317500" algn="l" rtl="0">
              <a:lnSpc>
                <a:spcPct val="100000"/>
              </a:lnSpc>
              <a:spcBef>
                <a:spcPts val="1000"/>
              </a:spcBef>
              <a:spcAft>
                <a:spcPts val="0"/>
              </a:spcAft>
              <a:buClr>
                <a:schemeClr val="lt1"/>
              </a:buClr>
              <a:buSzPts val="1400"/>
              <a:buFont typeface="Calibri"/>
              <a:buChar char="●"/>
            </a:pPr>
            <a:r>
              <a:rPr lang="pt-BR">
                <a:solidFill>
                  <a:schemeClr val="lt1"/>
                </a:solidFill>
                <a:latin typeface="Calibri"/>
                <a:ea typeface="Calibri"/>
                <a:cs typeface="Calibri"/>
                <a:sym typeface="Calibri"/>
              </a:rPr>
              <a:t>Que o aluno desenvolva um app completo implementando as práticas recomendadas do setor.</a:t>
            </a:r>
            <a:endParaRPr>
              <a:solidFill>
                <a:schemeClr val="lt1"/>
              </a:solidFill>
              <a:latin typeface="Calibri"/>
              <a:ea typeface="Calibri"/>
              <a:cs typeface="Calibri"/>
              <a:sym typeface="Calibri"/>
            </a:endParaRPr>
          </a:p>
          <a:p>
            <a:pPr marL="457200" marR="0" lvl="0" indent="-317500" algn="l" rtl="0">
              <a:lnSpc>
                <a:spcPct val="100000"/>
              </a:lnSpc>
              <a:spcBef>
                <a:spcPts val="1000"/>
              </a:spcBef>
              <a:spcAft>
                <a:spcPts val="1000"/>
              </a:spcAft>
              <a:buClr>
                <a:schemeClr val="lt1"/>
              </a:buClr>
              <a:buSzPts val="1400"/>
              <a:buFont typeface="Calibri"/>
              <a:buChar char="●"/>
            </a:pPr>
            <a:r>
              <a:rPr lang="pt-BR">
                <a:solidFill>
                  <a:schemeClr val="lt1"/>
                </a:solidFill>
                <a:latin typeface="Calibri"/>
                <a:ea typeface="Calibri"/>
                <a:cs typeface="Calibri"/>
                <a:sym typeface="Calibri"/>
              </a:rPr>
              <a:t>E muito mais!</a:t>
            </a:r>
            <a:endParaRPr>
              <a:solidFill>
                <a:schemeClr val="lt1"/>
              </a:solidFill>
              <a:latin typeface="Calibri"/>
              <a:ea typeface="Calibri"/>
              <a:cs typeface="Calibri"/>
              <a:sym typeface="Calibri"/>
            </a:endParaRPr>
          </a:p>
        </p:txBody>
      </p:sp>
      <p:pic>
        <p:nvPicPr>
          <p:cNvPr id="3349" name="Google Shape;3349;p150"/>
          <p:cNvPicPr preferRelativeResize="0"/>
          <p:nvPr/>
        </p:nvPicPr>
        <p:blipFill rotWithShape="1">
          <a:blip r:embed="rId3">
            <a:alphaModFix/>
          </a:blip>
          <a:srcRect b="17328"/>
          <a:stretch/>
        </p:blipFill>
        <p:spPr>
          <a:xfrm>
            <a:off x="560782" y="466700"/>
            <a:ext cx="1751580" cy="1448026"/>
          </a:xfrm>
          <a:prstGeom prst="rect">
            <a:avLst/>
          </a:prstGeom>
          <a:noFill/>
          <a:ln>
            <a:noFill/>
          </a:ln>
        </p:spPr>
      </p:pic>
      <p:sp>
        <p:nvSpPr>
          <p:cNvPr id="3350" name="Google Shape;3350;p150"/>
          <p:cNvSpPr txBox="1"/>
          <p:nvPr/>
        </p:nvSpPr>
        <p:spPr>
          <a:xfrm>
            <a:off x="2312350" y="1048950"/>
            <a:ext cx="6374400" cy="713100"/>
          </a:xfrm>
          <a:prstGeom prst="rect">
            <a:avLst/>
          </a:prstGeom>
          <a:noFill/>
          <a:ln>
            <a:noFill/>
          </a:ln>
        </p:spPr>
        <p:txBody>
          <a:bodyPr spcFirstLastPara="1" wrap="square" lIns="91425" tIns="91425" rIns="91425" bIns="91425" rtlCol="0" anchor="ctr" anchorCtr="0">
            <a:noAutofit/>
          </a:bodyPr>
          <a:lstStyle/>
          <a:p>
            <a:pPr marL="0" marR="0" lvl="0" indent="0" algn="l" rtl="0">
              <a:lnSpc>
                <a:spcPct val="100000"/>
              </a:lnSpc>
              <a:spcBef>
                <a:spcPts val="0"/>
              </a:spcBef>
              <a:spcAft>
                <a:spcPts val="0"/>
              </a:spcAft>
              <a:buClr>
                <a:schemeClr val="lt1"/>
              </a:buClr>
              <a:buSzPts val="3600"/>
              <a:buFont typeface="Raleway"/>
              <a:buNone/>
            </a:pPr>
            <a:r>
              <a:rPr lang="pt-BR" sz="3600" b="1">
                <a:latin typeface="Raleway"/>
                <a:ea typeface="Raleway"/>
                <a:cs typeface="Raleway"/>
                <a:sym typeface="Raleway"/>
              </a:rPr>
              <a:t>OBJETIVOS </a:t>
            </a:r>
            <a:r>
              <a:rPr lang="pt-BR" sz="3600" b="1" i="0" u="none" strike="noStrike" cap="none">
                <a:latin typeface="Raleway"/>
                <a:ea typeface="Raleway"/>
                <a:cs typeface="Raleway"/>
                <a:sym typeface="Raleway"/>
              </a:rPr>
              <a:t>DO CURSO</a:t>
            </a:r>
            <a:endParaRPr sz="3600" b="1" i="0" u="none" strike="noStrike" cap="none">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151"/>
          <p:cNvSpPr/>
          <p:nvPr/>
        </p:nvSpPr>
        <p:spPr>
          <a:xfrm rot="5400000">
            <a:off x="2699700" y="-749872"/>
            <a:ext cx="3744600" cy="9174000"/>
          </a:xfrm>
          <a:prstGeom prst="rect">
            <a:avLst/>
          </a:prstGeom>
          <a:solidFill>
            <a:schemeClr val="accent1">
              <a:alpha val="89020"/>
            </a:schemeClr>
          </a:solid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pic>
        <p:nvPicPr>
          <p:cNvPr id="3356" name="Google Shape;3356;p151"/>
          <p:cNvPicPr preferRelativeResize="0"/>
          <p:nvPr/>
        </p:nvPicPr>
        <p:blipFill rotWithShape="1">
          <a:blip r:embed="rId3">
            <a:alphaModFix/>
          </a:blip>
          <a:srcRect b="17328"/>
          <a:stretch/>
        </p:blipFill>
        <p:spPr>
          <a:xfrm>
            <a:off x="560782" y="466700"/>
            <a:ext cx="1751580" cy="1448026"/>
          </a:xfrm>
          <a:prstGeom prst="rect">
            <a:avLst/>
          </a:prstGeom>
          <a:noFill/>
          <a:ln>
            <a:noFill/>
          </a:ln>
        </p:spPr>
      </p:pic>
      <p:sp>
        <p:nvSpPr>
          <p:cNvPr id="3357" name="Google Shape;3357;p151"/>
          <p:cNvSpPr txBox="1"/>
          <p:nvPr/>
        </p:nvSpPr>
        <p:spPr>
          <a:xfrm>
            <a:off x="2312350" y="1048950"/>
            <a:ext cx="6374400" cy="713100"/>
          </a:xfrm>
          <a:prstGeom prst="rect">
            <a:avLst/>
          </a:prstGeom>
          <a:noFill/>
          <a:ln>
            <a:noFill/>
          </a:ln>
        </p:spPr>
        <p:txBody>
          <a:bodyPr spcFirstLastPara="1" wrap="square" lIns="91425" tIns="91425" rIns="91425" bIns="91425" rtlCol="0" anchor="ctr" anchorCtr="0">
            <a:noAutofit/>
          </a:bodyPr>
          <a:lstStyle/>
          <a:p>
            <a:pPr marL="0" marR="0" lvl="0" indent="0" algn="l" rtl="0">
              <a:lnSpc>
                <a:spcPct val="100000"/>
              </a:lnSpc>
              <a:spcBef>
                <a:spcPts val="0"/>
              </a:spcBef>
              <a:spcAft>
                <a:spcPts val="0"/>
              </a:spcAft>
              <a:buClr>
                <a:schemeClr val="lt1"/>
              </a:buClr>
              <a:buSzPts val="3600"/>
              <a:buFont typeface="Raleway"/>
              <a:buNone/>
            </a:pPr>
            <a:r>
              <a:rPr lang="pt-BR" sz="3600" b="1">
                <a:latin typeface="Raleway"/>
                <a:ea typeface="Raleway"/>
                <a:cs typeface="Raleway"/>
                <a:sym typeface="Raleway"/>
              </a:rPr>
              <a:t>MÓDULOS </a:t>
            </a:r>
            <a:r>
              <a:rPr lang="pt-BR" sz="3600" b="1" i="0" u="none" strike="noStrike" cap="none">
                <a:latin typeface="Raleway"/>
                <a:ea typeface="Raleway"/>
                <a:cs typeface="Raleway"/>
                <a:sym typeface="Raleway"/>
              </a:rPr>
              <a:t>DO CURSO</a:t>
            </a:r>
            <a:endParaRPr sz="3600" b="1" i="0" u="none" strike="noStrike" cap="none">
              <a:latin typeface="Raleway"/>
              <a:ea typeface="Raleway"/>
              <a:cs typeface="Raleway"/>
              <a:sym typeface="Raleway"/>
            </a:endParaRPr>
          </a:p>
        </p:txBody>
      </p:sp>
      <p:sp>
        <p:nvSpPr>
          <p:cNvPr id="3358" name="Google Shape;3358;p151"/>
          <p:cNvSpPr/>
          <p:nvPr/>
        </p:nvSpPr>
        <p:spPr>
          <a:xfrm>
            <a:off x="509506" y="2308329"/>
            <a:ext cx="3639900" cy="815100"/>
          </a:xfrm>
          <a:prstGeom prst="rect">
            <a:avLst/>
          </a:prstGeom>
          <a:solidFill>
            <a:srgbClr val="FFFFFF"/>
          </a:solid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Raleway"/>
              <a:ea typeface="Raleway"/>
              <a:cs typeface="Raleway"/>
              <a:sym typeface="Raleway"/>
            </a:endParaRPr>
          </a:p>
        </p:txBody>
      </p:sp>
      <p:sp>
        <p:nvSpPr>
          <p:cNvPr id="3359" name="Google Shape;3359;p151"/>
          <p:cNvSpPr/>
          <p:nvPr/>
        </p:nvSpPr>
        <p:spPr>
          <a:xfrm>
            <a:off x="3142884" y="2416229"/>
            <a:ext cx="1135500" cy="768600"/>
          </a:xfrm>
          <a:custGeom>
            <a:avLst/>
            <a:gdLst/>
            <a:ahLst/>
            <a:cxnLst/>
            <a:rect l="l" t="t" r="r" b="b"/>
            <a:pathLst>
              <a:path w="120000" h="120000" extrusionOk="0">
                <a:moveTo>
                  <a:pt x="120000" y="0"/>
                </a:moveTo>
                <a:lnTo>
                  <a:pt x="45346" y="0"/>
                </a:lnTo>
                <a:lnTo>
                  <a:pt x="0" y="120000"/>
                </a:lnTo>
                <a:lnTo>
                  <a:pt x="120000" y="120000"/>
                </a:lnTo>
                <a:lnTo>
                  <a:pt x="120000" y="0"/>
                </a:lnTo>
                <a:close/>
              </a:path>
            </a:pathLst>
          </a:custGeom>
          <a:solidFill>
            <a:srgbClr val="C6282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3360" name="Google Shape;3360;p151"/>
          <p:cNvSpPr/>
          <p:nvPr/>
        </p:nvSpPr>
        <p:spPr>
          <a:xfrm>
            <a:off x="3588054" y="2738075"/>
            <a:ext cx="690300" cy="400200"/>
          </a:xfrm>
          <a:prstGeom prst="rect">
            <a:avLst/>
          </a:prstGeom>
          <a:noFill/>
          <a:ln>
            <a:noFill/>
          </a:ln>
        </p:spPr>
        <p:txBody>
          <a:bodyPr spcFirstLastPara="1" wrap="square" lIns="91425" tIns="45700" rIns="91425" bIns="45700" rtlCol="0" anchor="t" anchorCtr="0">
            <a:noAutofit/>
          </a:bodyPr>
          <a:lstStyle/>
          <a:p>
            <a:pPr marL="0" marR="0" lvl="0" indent="0" algn="r" rtl="0">
              <a:lnSpc>
                <a:spcPct val="100000"/>
              </a:lnSpc>
              <a:spcBef>
                <a:spcPts val="0"/>
              </a:spcBef>
              <a:spcAft>
                <a:spcPts val="0"/>
              </a:spcAft>
              <a:buClr>
                <a:srgbClr val="FFFFFF"/>
              </a:buClr>
              <a:buSzPts val="2000"/>
              <a:buFont typeface="Raleway"/>
              <a:buNone/>
            </a:pPr>
            <a:r>
              <a:rPr lang="pt-BR" sz="2000" b="1" i="0" u="none" strike="noStrike" cap="none">
                <a:solidFill>
                  <a:srgbClr val="FFFFFF"/>
                </a:solidFill>
                <a:latin typeface="Raleway"/>
                <a:ea typeface="Raleway"/>
                <a:cs typeface="Raleway"/>
                <a:sym typeface="Raleway"/>
              </a:rPr>
              <a:t>01</a:t>
            </a:r>
            <a:endParaRPr/>
          </a:p>
        </p:txBody>
      </p:sp>
      <p:sp>
        <p:nvSpPr>
          <p:cNvPr id="3361" name="Google Shape;3361;p151"/>
          <p:cNvSpPr/>
          <p:nvPr/>
        </p:nvSpPr>
        <p:spPr>
          <a:xfrm>
            <a:off x="853388" y="2576588"/>
            <a:ext cx="321000" cy="263700"/>
          </a:xfrm>
          <a:custGeom>
            <a:avLst/>
            <a:gdLst/>
            <a:ahLst/>
            <a:cxnLst/>
            <a:rect l="l" t="t" r="r" b="b"/>
            <a:pathLst>
              <a:path w="120000" h="120000" extrusionOk="0">
                <a:moveTo>
                  <a:pt x="114810" y="13421"/>
                </a:moveTo>
                <a:cubicBezTo>
                  <a:pt x="81729" y="13421"/>
                  <a:pt x="81729" y="13421"/>
                  <a:pt x="81729" y="13421"/>
                </a:cubicBezTo>
                <a:cubicBezTo>
                  <a:pt x="81729" y="6315"/>
                  <a:pt x="77189" y="0"/>
                  <a:pt x="70702" y="0"/>
                </a:cubicBezTo>
                <a:cubicBezTo>
                  <a:pt x="48648" y="0"/>
                  <a:pt x="48648" y="0"/>
                  <a:pt x="48648" y="0"/>
                </a:cubicBezTo>
                <a:cubicBezTo>
                  <a:pt x="42810" y="0"/>
                  <a:pt x="38270" y="6315"/>
                  <a:pt x="38270" y="13421"/>
                </a:cubicBezTo>
                <a:cubicBezTo>
                  <a:pt x="5189" y="13421"/>
                  <a:pt x="5189" y="13421"/>
                  <a:pt x="5189" y="13421"/>
                </a:cubicBezTo>
                <a:cubicBezTo>
                  <a:pt x="1945" y="13421"/>
                  <a:pt x="0" y="16578"/>
                  <a:pt x="0" y="19736"/>
                </a:cubicBezTo>
                <a:cubicBezTo>
                  <a:pt x="0" y="52894"/>
                  <a:pt x="0" y="52894"/>
                  <a:pt x="0" y="52894"/>
                </a:cubicBezTo>
                <a:cubicBezTo>
                  <a:pt x="0" y="56842"/>
                  <a:pt x="1945" y="60000"/>
                  <a:pt x="5189" y="60000"/>
                </a:cubicBezTo>
                <a:cubicBezTo>
                  <a:pt x="5189" y="112894"/>
                  <a:pt x="5189" y="112894"/>
                  <a:pt x="5189" y="112894"/>
                </a:cubicBezTo>
                <a:cubicBezTo>
                  <a:pt x="5189" y="116842"/>
                  <a:pt x="7783" y="120000"/>
                  <a:pt x="10378" y="120000"/>
                </a:cubicBezTo>
                <a:cubicBezTo>
                  <a:pt x="108972" y="120000"/>
                  <a:pt x="108972" y="120000"/>
                  <a:pt x="108972" y="120000"/>
                </a:cubicBezTo>
                <a:cubicBezTo>
                  <a:pt x="112216" y="120000"/>
                  <a:pt x="114810" y="116842"/>
                  <a:pt x="114810" y="112894"/>
                </a:cubicBezTo>
                <a:cubicBezTo>
                  <a:pt x="114810" y="60000"/>
                  <a:pt x="114810" y="60000"/>
                  <a:pt x="114810" y="60000"/>
                </a:cubicBezTo>
                <a:cubicBezTo>
                  <a:pt x="117405" y="60000"/>
                  <a:pt x="120000" y="56842"/>
                  <a:pt x="120000" y="52894"/>
                </a:cubicBezTo>
                <a:cubicBezTo>
                  <a:pt x="120000" y="19736"/>
                  <a:pt x="120000" y="19736"/>
                  <a:pt x="120000" y="19736"/>
                </a:cubicBezTo>
                <a:cubicBezTo>
                  <a:pt x="120000" y="16578"/>
                  <a:pt x="117405" y="13421"/>
                  <a:pt x="114810" y="13421"/>
                </a:cubicBezTo>
                <a:close/>
                <a:moveTo>
                  <a:pt x="48648" y="6315"/>
                </a:moveTo>
                <a:cubicBezTo>
                  <a:pt x="70702" y="6315"/>
                  <a:pt x="70702" y="6315"/>
                  <a:pt x="70702" y="6315"/>
                </a:cubicBezTo>
                <a:cubicBezTo>
                  <a:pt x="73945" y="6315"/>
                  <a:pt x="76540" y="9473"/>
                  <a:pt x="76540" y="13421"/>
                </a:cubicBezTo>
                <a:cubicBezTo>
                  <a:pt x="43459" y="13421"/>
                  <a:pt x="43459" y="13421"/>
                  <a:pt x="43459" y="13421"/>
                </a:cubicBezTo>
                <a:cubicBezTo>
                  <a:pt x="43459" y="9473"/>
                  <a:pt x="46054" y="6315"/>
                  <a:pt x="48648" y="6315"/>
                </a:cubicBezTo>
                <a:close/>
                <a:moveTo>
                  <a:pt x="108972" y="112894"/>
                </a:moveTo>
                <a:cubicBezTo>
                  <a:pt x="10378" y="112894"/>
                  <a:pt x="10378" y="112894"/>
                  <a:pt x="10378" y="112894"/>
                </a:cubicBezTo>
                <a:cubicBezTo>
                  <a:pt x="10378" y="60000"/>
                  <a:pt x="10378" y="60000"/>
                  <a:pt x="10378" y="60000"/>
                </a:cubicBezTo>
                <a:cubicBezTo>
                  <a:pt x="21405" y="60000"/>
                  <a:pt x="21405" y="60000"/>
                  <a:pt x="21405" y="60000"/>
                </a:cubicBezTo>
                <a:cubicBezTo>
                  <a:pt x="21405" y="66315"/>
                  <a:pt x="21405" y="66315"/>
                  <a:pt x="21405" y="66315"/>
                </a:cubicBezTo>
                <a:cubicBezTo>
                  <a:pt x="21405" y="70263"/>
                  <a:pt x="24000" y="73421"/>
                  <a:pt x="27243" y="73421"/>
                </a:cubicBezTo>
                <a:cubicBezTo>
                  <a:pt x="38270" y="73421"/>
                  <a:pt x="38270" y="73421"/>
                  <a:pt x="38270" y="73421"/>
                </a:cubicBezTo>
                <a:cubicBezTo>
                  <a:pt x="40864" y="73421"/>
                  <a:pt x="43459" y="70263"/>
                  <a:pt x="43459" y="66315"/>
                </a:cubicBezTo>
                <a:cubicBezTo>
                  <a:pt x="43459" y="60000"/>
                  <a:pt x="43459" y="60000"/>
                  <a:pt x="43459" y="60000"/>
                </a:cubicBezTo>
                <a:cubicBezTo>
                  <a:pt x="76540" y="60000"/>
                  <a:pt x="76540" y="60000"/>
                  <a:pt x="76540" y="60000"/>
                </a:cubicBezTo>
                <a:cubicBezTo>
                  <a:pt x="76540" y="66315"/>
                  <a:pt x="76540" y="66315"/>
                  <a:pt x="76540" y="66315"/>
                </a:cubicBezTo>
                <a:cubicBezTo>
                  <a:pt x="76540" y="70263"/>
                  <a:pt x="78486" y="73421"/>
                  <a:pt x="81729" y="73421"/>
                </a:cubicBezTo>
                <a:cubicBezTo>
                  <a:pt x="92756" y="73421"/>
                  <a:pt x="92756" y="73421"/>
                  <a:pt x="92756" y="73421"/>
                </a:cubicBezTo>
                <a:cubicBezTo>
                  <a:pt x="96000" y="73421"/>
                  <a:pt x="97945" y="70263"/>
                  <a:pt x="97945" y="66315"/>
                </a:cubicBezTo>
                <a:cubicBezTo>
                  <a:pt x="97945" y="60000"/>
                  <a:pt x="97945" y="60000"/>
                  <a:pt x="97945" y="60000"/>
                </a:cubicBezTo>
                <a:cubicBezTo>
                  <a:pt x="108972" y="60000"/>
                  <a:pt x="108972" y="60000"/>
                  <a:pt x="108972" y="60000"/>
                </a:cubicBezTo>
                <a:lnTo>
                  <a:pt x="108972" y="112894"/>
                </a:lnTo>
                <a:close/>
                <a:moveTo>
                  <a:pt x="27243" y="66315"/>
                </a:moveTo>
                <a:cubicBezTo>
                  <a:pt x="27243" y="46578"/>
                  <a:pt x="27243" y="46578"/>
                  <a:pt x="27243" y="46578"/>
                </a:cubicBezTo>
                <a:cubicBezTo>
                  <a:pt x="38270" y="46578"/>
                  <a:pt x="38270" y="46578"/>
                  <a:pt x="38270" y="46578"/>
                </a:cubicBezTo>
                <a:cubicBezTo>
                  <a:pt x="38270" y="66315"/>
                  <a:pt x="38270" y="66315"/>
                  <a:pt x="38270" y="66315"/>
                </a:cubicBezTo>
                <a:lnTo>
                  <a:pt x="27243" y="66315"/>
                </a:lnTo>
                <a:close/>
                <a:moveTo>
                  <a:pt x="81729" y="66315"/>
                </a:moveTo>
                <a:cubicBezTo>
                  <a:pt x="81729" y="46578"/>
                  <a:pt x="81729" y="46578"/>
                  <a:pt x="81729" y="46578"/>
                </a:cubicBezTo>
                <a:cubicBezTo>
                  <a:pt x="92756" y="46578"/>
                  <a:pt x="92756" y="46578"/>
                  <a:pt x="92756" y="46578"/>
                </a:cubicBezTo>
                <a:cubicBezTo>
                  <a:pt x="92756" y="66315"/>
                  <a:pt x="92756" y="66315"/>
                  <a:pt x="92756" y="66315"/>
                </a:cubicBezTo>
                <a:lnTo>
                  <a:pt x="81729" y="66315"/>
                </a:lnTo>
                <a:close/>
                <a:moveTo>
                  <a:pt x="114810" y="52894"/>
                </a:moveTo>
                <a:cubicBezTo>
                  <a:pt x="97945" y="52894"/>
                  <a:pt x="97945" y="52894"/>
                  <a:pt x="97945" y="52894"/>
                </a:cubicBezTo>
                <a:cubicBezTo>
                  <a:pt x="97945" y="46578"/>
                  <a:pt x="97945" y="46578"/>
                  <a:pt x="97945" y="46578"/>
                </a:cubicBezTo>
                <a:cubicBezTo>
                  <a:pt x="97945" y="42631"/>
                  <a:pt x="96000" y="40263"/>
                  <a:pt x="92756" y="40263"/>
                </a:cubicBezTo>
                <a:cubicBezTo>
                  <a:pt x="81729" y="40263"/>
                  <a:pt x="81729" y="40263"/>
                  <a:pt x="81729" y="40263"/>
                </a:cubicBezTo>
                <a:cubicBezTo>
                  <a:pt x="78486" y="40263"/>
                  <a:pt x="76540" y="42631"/>
                  <a:pt x="76540" y="46578"/>
                </a:cubicBezTo>
                <a:cubicBezTo>
                  <a:pt x="76540" y="52894"/>
                  <a:pt x="76540" y="52894"/>
                  <a:pt x="76540" y="52894"/>
                </a:cubicBezTo>
                <a:cubicBezTo>
                  <a:pt x="43459" y="52894"/>
                  <a:pt x="43459" y="52894"/>
                  <a:pt x="43459" y="52894"/>
                </a:cubicBezTo>
                <a:cubicBezTo>
                  <a:pt x="43459" y="46578"/>
                  <a:pt x="43459" y="46578"/>
                  <a:pt x="43459" y="46578"/>
                </a:cubicBezTo>
                <a:cubicBezTo>
                  <a:pt x="43459" y="42631"/>
                  <a:pt x="40864" y="40263"/>
                  <a:pt x="38270" y="40263"/>
                </a:cubicBezTo>
                <a:cubicBezTo>
                  <a:pt x="27243" y="40263"/>
                  <a:pt x="27243" y="40263"/>
                  <a:pt x="27243" y="40263"/>
                </a:cubicBezTo>
                <a:cubicBezTo>
                  <a:pt x="24000" y="40263"/>
                  <a:pt x="21405" y="42631"/>
                  <a:pt x="21405" y="46578"/>
                </a:cubicBezTo>
                <a:cubicBezTo>
                  <a:pt x="21405" y="52894"/>
                  <a:pt x="21405" y="52894"/>
                  <a:pt x="21405" y="52894"/>
                </a:cubicBezTo>
                <a:cubicBezTo>
                  <a:pt x="5189" y="52894"/>
                  <a:pt x="5189" y="52894"/>
                  <a:pt x="5189" y="52894"/>
                </a:cubicBezTo>
                <a:cubicBezTo>
                  <a:pt x="5189" y="19736"/>
                  <a:pt x="5189" y="19736"/>
                  <a:pt x="5189" y="19736"/>
                </a:cubicBezTo>
                <a:cubicBezTo>
                  <a:pt x="114810" y="19736"/>
                  <a:pt x="114810" y="19736"/>
                  <a:pt x="114810" y="19736"/>
                </a:cubicBezTo>
                <a:lnTo>
                  <a:pt x="114810" y="52894"/>
                </a:ln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362" name="Google Shape;3362;p151"/>
          <p:cNvSpPr/>
          <p:nvPr/>
        </p:nvSpPr>
        <p:spPr>
          <a:xfrm>
            <a:off x="1482250" y="2655929"/>
            <a:ext cx="77100" cy="120000"/>
          </a:xfrm>
          <a:custGeom>
            <a:avLst/>
            <a:gdLst/>
            <a:ahLst/>
            <a:cxnLst/>
            <a:rect l="l" t="t" r="r" b="b"/>
            <a:pathLst>
              <a:path w="120000" h="120000" extrusionOk="0">
                <a:moveTo>
                  <a:pt x="0" y="0"/>
                </a:moveTo>
                <a:lnTo>
                  <a:pt x="120000" y="62400"/>
                </a:lnTo>
                <a:lnTo>
                  <a:pt x="9230" y="120000"/>
                </a:ln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3363" name="Google Shape;3363;p151"/>
          <p:cNvSpPr/>
          <p:nvPr/>
        </p:nvSpPr>
        <p:spPr>
          <a:xfrm>
            <a:off x="510019" y="3331702"/>
            <a:ext cx="3615600" cy="809700"/>
          </a:xfrm>
          <a:prstGeom prst="rect">
            <a:avLst/>
          </a:prstGeom>
          <a:solidFill>
            <a:srgbClr val="FFFFFF"/>
          </a:solid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Raleway"/>
              <a:ea typeface="Raleway"/>
              <a:cs typeface="Raleway"/>
              <a:sym typeface="Raleway"/>
            </a:endParaRPr>
          </a:p>
        </p:txBody>
      </p:sp>
      <p:sp>
        <p:nvSpPr>
          <p:cNvPr id="3364" name="Google Shape;3364;p151"/>
          <p:cNvSpPr/>
          <p:nvPr/>
        </p:nvSpPr>
        <p:spPr>
          <a:xfrm>
            <a:off x="3150972" y="3438884"/>
            <a:ext cx="1128000" cy="763200"/>
          </a:xfrm>
          <a:custGeom>
            <a:avLst/>
            <a:gdLst/>
            <a:ahLst/>
            <a:cxnLst/>
            <a:rect l="l" t="t" r="r" b="b"/>
            <a:pathLst>
              <a:path w="120000" h="120000" extrusionOk="0">
                <a:moveTo>
                  <a:pt x="120000" y="0"/>
                </a:moveTo>
                <a:lnTo>
                  <a:pt x="45346" y="0"/>
                </a:lnTo>
                <a:lnTo>
                  <a:pt x="0" y="120000"/>
                </a:lnTo>
                <a:lnTo>
                  <a:pt x="120000" y="120000"/>
                </a:lnTo>
                <a:lnTo>
                  <a:pt x="120000" y="0"/>
                </a:lnTo>
                <a:close/>
              </a:path>
            </a:pathLst>
          </a:custGeom>
          <a:solidFill>
            <a:srgbClr val="D3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3365" name="Google Shape;3365;p151"/>
          <p:cNvSpPr/>
          <p:nvPr/>
        </p:nvSpPr>
        <p:spPr>
          <a:xfrm>
            <a:off x="1679250" y="3331725"/>
            <a:ext cx="1751700" cy="8151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000000"/>
              </a:buClr>
              <a:buSzPts val="1800"/>
              <a:buFont typeface="Raleway"/>
              <a:buNone/>
            </a:pPr>
            <a:r>
              <a:rPr lang="pt-BR" sz="1800" b="1" i="0" u="none" strike="noStrike" cap="none">
                <a:solidFill>
                  <a:srgbClr val="000000"/>
                </a:solidFill>
                <a:latin typeface="Raleway"/>
                <a:ea typeface="Raleway"/>
                <a:cs typeface="Raleway"/>
                <a:sym typeface="Raleway"/>
              </a:rPr>
              <a:t>iOS </a:t>
            </a:r>
            <a:r>
              <a:rPr lang="pt-BR" sz="1800" b="1">
                <a:latin typeface="Raleway"/>
                <a:ea typeface="Raleway"/>
                <a:cs typeface="Raleway"/>
                <a:sym typeface="Raleway"/>
              </a:rPr>
              <a:t>Avançado</a:t>
            </a:r>
            <a:endParaRPr/>
          </a:p>
        </p:txBody>
      </p:sp>
      <p:sp>
        <p:nvSpPr>
          <p:cNvPr id="3366" name="Google Shape;3366;p151"/>
          <p:cNvSpPr/>
          <p:nvPr/>
        </p:nvSpPr>
        <p:spPr>
          <a:xfrm>
            <a:off x="847866" y="3576363"/>
            <a:ext cx="322500" cy="319500"/>
          </a:xfrm>
          <a:custGeom>
            <a:avLst/>
            <a:gdLst/>
            <a:ahLst/>
            <a:cxnLst/>
            <a:rect l="l" t="t" r="r" b="b"/>
            <a:pathLst>
              <a:path w="120000" h="120000" extrusionOk="0">
                <a:moveTo>
                  <a:pt x="43870" y="81521"/>
                </a:moveTo>
                <a:cubicBezTo>
                  <a:pt x="76129" y="81521"/>
                  <a:pt x="76129" y="81521"/>
                  <a:pt x="76129" y="81521"/>
                </a:cubicBezTo>
                <a:cubicBezTo>
                  <a:pt x="79354" y="81521"/>
                  <a:pt x="81935" y="78913"/>
                  <a:pt x="81935" y="75652"/>
                </a:cubicBezTo>
                <a:cubicBezTo>
                  <a:pt x="81935" y="70434"/>
                  <a:pt x="81935" y="70434"/>
                  <a:pt x="81935" y="70434"/>
                </a:cubicBezTo>
                <a:cubicBezTo>
                  <a:pt x="81935" y="67173"/>
                  <a:pt x="79354" y="64565"/>
                  <a:pt x="76129" y="64565"/>
                </a:cubicBezTo>
                <a:cubicBezTo>
                  <a:pt x="43870" y="64565"/>
                  <a:pt x="43870" y="64565"/>
                  <a:pt x="43870" y="64565"/>
                </a:cubicBezTo>
                <a:cubicBezTo>
                  <a:pt x="40645" y="64565"/>
                  <a:pt x="38064" y="67173"/>
                  <a:pt x="38064" y="70434"/>
                </a:cubicBezTo>
                <a:cubicBezTo>
                  <a:pt x="38064" y="75652"/>
                  <a:pt x="38064" y="75652"/>
                  <a:pt x="38064" y="75652"/>
                </a:cubicBezTo>
                <a:cubicBezTo>
                  <a:pt x="38064" y="78913"/>
                  <a:pt x="40645" y="81521"/>
                  <a:pt x="43870" y="81521"/>
                </a:cubicBezTo>
                <a:close/>
                <a:moveTo>
                  <a:pt x="43870" y="70434"/>
                </a:moveTo>
                <a:cubicBezTo>
                  <a:pt x="76129" y="70434"/>
                  <a:pt x="76129" y="70434"/>
                  <a:pt x="76129" y="70434"/>
                </a:cubicBezTo>
                <a:cubicBezTo>
                  <a:pt x="76129" y="75652"/>
                  <a:pt x="76129" y="75652"/>
                  <a:pt x="76129" y="75652"/>
                </a:cubicBezTo>
                <a:cubicBezTo>
                  <a:pt x="43870" y="75652"/>
                  <a:pt x="43870" y="75652"/>
                  <a:pt x="43870" y="75652"/>
                </a:cubicBezTo>
                <a:lnTo>
                  <a:pt x="43870" y="70434"/>
                </a:lnTo>
                <a:close/>
                <a:moveTo>
                  <a:pt x="114193" y="31956"/>
                </a:moveTo>
                <a:cubicBezTo>
                  <a:pt x="103870" y="31956"/>
                  <a:pt x="103870" y="31956"/>
                  <a:pt x="103870" y="31956"/>
                </a:cubicBezTo>
                <a:cubicBezTo>
                  <a:pt x="100000" y="18913"/>
                  <a:pt x="100000" y="18913"/>
                  <a:pt x="100000" y="18913"/>
                </a:cubicBezTo>
                <a:cubicBezTo>
                  <a:pt x="98709" y="13043"/>
                  <a:pt x="92903" y="9782"/>
                  <a:pt x="87096" y="11739"/>
                </a:cubicBezTo>
                <a:cubicBezTo>
                  <a:pt x="70322" y="15652"/>
                  <a:pt x="70322" y="15652"/>
                  <a:pt x="70322" y="15652"/>
                </a:cubicBezTo>
                <a:cubicBezTo>
                  <a:pt x="47741" y="2608"/>
                  <a:pt x="47741" y="2608"/>
                  <a:pt x="47741" y="2608"/>
                </a:cubicBezTo>
                <a:cubicBezTo>
                  <a:pt x="42580" y="0"/>
                  <a:pt x="36129" y="1956"/>
                  <a:pt x="32903" y="7173"/>
                </a:cubicBezTo>
                <a:cubicBezTo>
                  <a:pt x="18709" y="31956"/>
                  <a:pt x="18709" y="31956"/>
                  <a:pt x="18709" y="31956"/>
                </a:cubicBezTo>
                <a:cubicBezTo>
                  <a:pt x="5161" y="31956"/>
                  <a:pt x="5161" y="31956"/>
                  <a:pt x="5161" y="31956"/>
                </a:cubicBezTo>
                <a:cubicBezTo>
                  <a:pt x="2580" y="31956"/>
                  <a:pt x="0" y="33913"/>
                  <a:pt x="0" y="37173"/>
                </a:cubicBezTo>
                <a:cubicBezTo>
                  <a:pt x="0" y="48260"/>
                  <a:pt x="0" y="48260"/>
                  <a:pt x="0" y="48260"/>
                </a:cubicBezTo>
                <a:cubicBezTo>
                  <a:pt x="0" y="51521"/>
                  <a:pt x="2580" y="53478"/>
                  <a:pt x="5161" y="53478"/>
                </a:cubicBezTo>
                <a:cubicBezTo>
                  <a:pt x="10967" y="53478"/>
                  <a:pt x="10967" y="53478"/>
                  <a:pt x="10967" y="53478"/>
                </a:cubicBezTo>
                <a:cubicBezTo>
                  <a:pt x="10967" y="114130"/>
                  <a:pt x="10967" y="114130"/>
                  <a:pt x="10967" y="114130"/>
                </a:cubicBezTo>
                <a:cubicBezTo>
                  <a:pt x="10967" y="117391"/>
                  <a:pt x="13548" y="120000"/>
                  <a:pt x="16129" y="120000"/>
                </a:cubicBezTo>
                <a:cubicBezTo>
                  <a:pt x="103225" y="120000"/>
                  <a:pt x="103225" y="120000"/>
                  <a:pt x="103225" y="120000"/>
                </a:cubicBezTo>
                <a:cubicBezTo>
                  <a:pt x="106451" y="120000"/>
                  <a:pt x="109032" y="117391"/>
                  <a:pt x="109032" y="114130"/>
                </a:cubicBezTo>
                <a:cubicBezTo>
                  <a:pt x="109032" y="53478"/>
                  <a:pt x="109032" y="53478"/>
                  <a:pt x="109032" y="53478"/>
                </a:cubicBezTo>
                <a:cubicBezTo>
                  <a:pt x="114193" y="53478"/>
                  <a:pt x="114193" y="53478"/>
                  <a:pt x="114193" y="53478"/>
                </a:cubicBezTo>
                <a:cubicBezTo>
                  <a:pt x="117419" y="53478"/>
                  <a:pt x="120000" y="51521"/>
                  <a:pt x="120000" y="48260"/>
                </a:cubicBezTo>
                <a:cubicBezTo>
                  <a:pt x="120000" y="37173"/>
                  <a:pt x="120000" y="37173"/>
                  <a:pt x="120000" y="37173"/>
                </a:cubicBezTo>
                <a:cubicBezTo>
                  <a:pt x="120000" y="33913"/>
                  <a:pt x="117419" y="31956"/>
                  <a:pt x="114193" y="31956"/>
                </a:cubicBezTo>
                <a:close/>
                <a:moveTo>
                  <a:pt x="88387" y="16956"/>
                </a:moveTo>
                <a:cubicBezTo>
                  <a:pt x="90967" y="15652"/>
                  <a:pt x="94193" y="17608"/>
                  <a:pt x="94838" y="20869"/>
                </a:cubicBezTo>
                <a:cubicBezTo>
                  <a:pt x="98064" y="31956"/>
                  <a:pt x="98064" y="31956"/>
                  <a:pt x="98064" y="31956"/>
                </a:cubicBezTo>
                <a:cubicBezTo>
                  <a:pt x="97419" y="31956"/>
                  <a:pt x="97419" y="31956"/>
                  <a:pt x="97419" y="31956"/>
                </a:cubicBezTo>
                <a:cubicBezTo>
                  <a:pt x="90322" y="27391"/>
                  <a:pt x="90322" y="27391"/>
                  <a:pt x="90322" y="27391"/>
                </a:cubicBezTo>
                <a:cubicBezTo>
                  <a:pt x="90967" y="27391"/>
                  <a:pt x="90967" y="27391"/>
                  <a:pt x="90967" y="27391"/>
                </a:cubicBezTo>
                <a:cubicBezTo>
                  <a:pt x="89677" y="22173"/>
                  <a:pt x="89677" y="22173"/>
                  <a:pt x="89677" y="22173"/>
                </a:cubicBezTo>
                <a:cubicBezTo>
                  <a:pt x="84516" y="23478"/>
                  <a:pt x="84516" y="23478"/>
                  <a:pt x="84516" y="23478"/>
                </a:cubicBezTo>
                <a:cubicBezTo>
                  <a:pt x="84516" y="24130"/>
                  <a:pt x="84516" y="24130"/>
                  <a:pt x="84516" y="24130"/>
                </a:cubicBezTo>
                <a:cubicBezTo>
                  <a:pt x="78064" y="20217"/>
                  <a:pt x="78064" y="20217"/>
                  <a:pt x="78064" y="20217"/>
                </a:cubicBezTo>
                <a:cubicBezTo>
                  <a:pt x="78064" y="19565"/>
                  <a:pt x="78064" y="19565"/>
                  <a:pt x="78064" y="19565"/>
                </a:cubicBezTo>
                <a:lnTo>
                  <a:pt x="88387" y="16956"/>
                </a:lnTo>
                <a:close/>
                <a:moveTo>
                  <a:pt x="86451" y="31956"/>
                </a:moveTo>
                <a:cubicBezTo>
                  <a:pt x="50322" y="31956"/>
                  <a:pt x="50322" y="31956"/>
                  <a:pt x="50322" y="31956"/>
                </a:cubicBezTo>
                <a:cubicBezTo>
                  <a:pt x="59354" y="15652"/>
                  <a:pt x="59354" y="15652"/>
                  <a:pt x="59354" y="15652"/>
                </a:cubicBezTo>
                <a:lnTo>
                  <a:pt x="86451" y="31956"/>
                </a:lnTo>
                <a:close/>
                <a:moveTo>
                  <a:pt x="38064" y="9782"/>
                </a:moveTo>
                <a:cubicBezTo>
                  <a:pt x="39354" y="7173"/>
                  <a:pt x="42580" y="5869"/>
                  <a:pt x="45161" y="7826"/>
                </a:cubicBezTo>
                <a:cubicBezTo>
                  <a:pt x="54838" y="13043"/>
                  <a:pt x="54838" y="13043"/>
                  <a:pt x="54838" y="13043"/>
                </a:cubicBezTo>
                <a:cubicBezTo>
                  <a:pt x="43870" y="31956"/>
                  <a:pt x="43870" y="31956"/>
                  <a:pt x="43870" y="31956"/>
                </a:cubicBezTo>
                <a:cubicBezTo>
                  <a:pt x="32258" y="31956"/>
                  <a:pt x="32258" y="31956"/>
                  <a:pt x="32258" y="31956"/>
                </a:cubicBezTo>
                <a:cubicBezTo>
                  <a:pt x="31612" y="31304"/>
                  <a:pt x="31612" y="31304"/>
                  <a:pt x="31612" y="31304"/>
                </a:cubicBezTo>
                <a:cubicBezTo>
                  <a:pt x="31612" y="31956"/>
                  <a:pt x="31612" y="31956"/>
                  <a:pt x="31612" y="31956"/>
                </a:cubicBezTo>
                <a:cubicBezTo>
                  <a:pt x="25161" y="31956"/>
                  <a:pt x="25161" y="31956"/>
                  <a:pt x="25161" y="31956"/>
                </a:cubicBezTo>
                <a:lnTo>
                  <a:pt x="38064" y="9782"/>
                </a:lnTo>
                <a:close/>
                <a:moveTo>
                  <a:pt x="103225" y="114130"/>
                </a:moveTo>
                <a:cubicBezTo>
                  <a:pt x="16129" y="114130"/>
                  <a:pt x="16129" y="114130"/>
                  <a:pt x="16129" y="114130"/>
                </a:cubicBezTo>
                <a:cubicBezTo>
                  <a:pt x="16129" y="53478"/>
                  <a:pt x="16129" y="53478"/>
                  <a:pt x="16129" y="53478"/>
                </a:cubicBezTo>
                <a:cubicBezTo>
                  <a:pt x="103225" y="53478"/>
                  <a:pt x="103225" y="53478"/>
                  <a:pt x="103225" y="53478"/>
                </a:cubicBezTo>
                <a:lnTo>
                  <a:pt x="103225" y="114130"/>
                </a:lnTo>
                <a:close/>
                <a:moveTo>
                  <a:pt x="114193" y="48260"/>
                </a:moveTo>
                <a:cubicBezTo>
                  <a:pt x="5161" y="48260"/>
                  <a:pt x="5161" y="48260"/>
                  <a:pt x="5161" y="48260"/>
                </a:cubicBezTo>
                <a:cubicBezTo>
                  <a:pt x="5161" y="37173"/>
                  <a:pt x="5161" y="37173"/>
                  <a:pt x="5161" y="37173"/>
                </a:cubicBezTo>
                <a:cubicBezTo>
                  <a:pt x="114193" y="37173"/>
                  <a:pt x="114193" y="37173"/>
                  <a:pt x="114193" y="37173"/>
                </a:cubicBezTo>
                <a:lnTo>
                  <a:pt x="114193" y="48260"/>
                </a:lnTo>
                <a:close/>
                <a:moveTo>
                  <a:pt x="41935" y="24782"/>
                </a:moveTo>
                <a:cubicBezTo>
                  <a:pt x="36774" y="22173"/>
                  <a:pt x="36774" y="22173"/>
                  <a:pt x="36774" y="22173"/>
                </a:cubicBezTo>
                <a:cubicBezTo>
                  <a:pt x="34193" y="26739"/>
                  <a:pt x="34193" y="26739"/>
                  <a:pt x="34193" y="26739"/>
                </a:cubicBezTo>
                <a:cubicBezTo>
                  <a:pt x="39354" y="29347"/>
                  <a:pt x="39354" y="29347"/>
                  <a:pt x="39354" y="29347"/>
                </a:cubicBezTo>
                <a:lnTo>
                  <a:pt x="41935" y="24782"/>
                </a:lnTo>
                <a:close/>
                <a:moveTo>
                  <a:pt x="47096" y="15000"/>
                </a:moveTo>
                <a:cubicBezTo>
                  <a:pt x="42580" y="12391"/>
                  <a:pt x="42580" y="12391"/>
                  <a:pt x="42580" y="12391"/>
                </a:cubicBezTo>
                <a:cubicBezTo>
                  <a:pt x="40000" y="16956"/>
                  <a:pt x="40000" y="16956"/>
                  <a:pt x="40000" y="16956"/>
                </a:cubicBezTo>
                <a:cubicBezTo>
                  <a:pt x="44516" y="20217"/>
                  <a:pt x="44516" y="20217"/>
                  <a:pt x="44516" y="20217"/>
                </a:cubicBezTo>
                <a:lnTo>
                  <a:pt x="47096" y="15000"/>
                </a:ln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367" name="Google Shape;3367;p151"/>
          <p:cNvSpPr/>
          <p:nvPr/>
        </p:nvSpPr>
        <p:spPr>
          <a:xfrm>
            <a:off x="3430947" y="3760750"/>
            <a:ext cx="847800" cy="400200"/>
          </a:xfrm>
          <a:prstGeom prst="rect">
            <a:avLst/>
          </a:prstGeom>
          <a:noFill/>
          <a:ln>
            <a:noFill/>
          </a:ln>
        </p:spPr>
        <p:txBody>
          <a:bodyPr spcFirstLastPara="1" wrap="square" lIns="91425" tIns="45700" rIns="91425" bIns="45700" rtlCol="0" anchor="t" anchorCtr="0">
            <a:noAutofit/>
          </a:bodyPr>
          <a:lstStyle/>
          <a:p>
            <a:pPr marL="0" marR="0" lvl="0" indent="0" algn="r" rtl="0">
              <a:lnSpc>
                <a:spcPct val="100000"/>
              </a:lnSpc>
              <a:spcBef>
                <a:spcPts val="0"/>
              </a:spcBef>
              <a:spcAft>
                <a:spcPts val="0"/>
              </a:spcAft>
              <a:buClr>
                <a:srgbClr val="FFFFFF"/>
              </a:buClr>
              <a:buSzPts val="2000"/>
              <a:buFont typeface="Raleway"/>
              <a:buNone/>
            </a:pPr>
            <a:r>
              <a:rPr lang="pt-BR" sz="2000" b="1" i="0" u="none" strike="noStrike" cap="none">
                <a:solidFill>
                  <a:srgbClr val="FFFFFF"/>
                </a:solidFill>
                <a:latin typeface="Raleway"/>
                <a:ea typeface="Raleway"/>
                <a:cs typeface="Raleway"/>
                <a:sym typeface="Raleway"/>
              </a:rPr>
              <a:t>03</a:t>
            </a:r>
            <a:endParaRPr/>
          </a:p>
        </p:txBody>
      </p:sp>
      <p:sp>
        <p:nvSpPr>
          <p:cNvPr id="3368" name="Google Shape;3368;p151"/>
          <p:cNvSpPr/>
          <p:nvPr/>
        </p:nvSpPr>
        <p:spPr>
          <a:xfrm>
            <a:off x="1475696" y="3670101"/>
            <a:ext cx="76500" cy="119100"/>
          </a:xfrm>
          <a:custGeom>
            <a:avLst/>
            <a:gdLst/>
            <a:ahLst/>
            <a:cxnLst/>
            <a:rect l="l" t="t" r="r" b="b"/>
            <a:pathLst>
              <a:path w="120000" h="120000" extrusionOk="0">
                <a:moveTo>
                  <a:pt x="0" y="0"/>
                </a:moveTo>
                <a:lnTo>
                  <a:pt x="120000" y="62400"/>
                </a:lnTo>
                <a:lnTo>
                  <a:pt x="9230" y="120000"/>
                </a:ln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3369" name="Google Shape;3369;p151"/>
          <p:cNvSpPr/>
          <p:nvPr/>
        </p:nvSpPr>
        <p:spPr>
          <a:xfrm>
            <a:off x="508985" y="4303741"/>
            <a:ext cx="3616800" cy="810000"/>
          </a:xfrm>
          <a:prstGeom prst="rect">
            <a:avLst/>
          </a:prstGeom>
          <a:solidFill>
            <a:srgbClr val="FFFFFF"/>
          </a:solid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Raleway"/>
              <a:ea typeface="Raleway"/>
              <a:cs typeface="Raleway"/>
              <a:sym typeface="Raleway"/>
            </a:endParaRPr>
          </a:p>
        </p:txBody>
      </p:sp>
      <p:sp>
        <p:nvSpPr>
          <p:cNvPr id="3370" name="Google Shape;3370;p151"/>
          <p:cNvSpPr/>
          <p:nvPr/>
        </p:nvSpPr>
        <p:spPr>
          <a:xfrm>
            <a:off x="3150664" y="4419011"/>
            <a:ext cx="1128300" cy="763500"/>
          </a:xfrm>
          <a:custGeom>
            <a:avLst/>
            <a:gdLst/>
            <a:ahLst/>
            <a:cxnLst/>
            <a:rect l="l" t="t" r="r" b="b"/>
            <a:pathLst>
              <a:path w="120000" h="120000" extrusionOk="0">
                <a:moveTo>
                  <a:pt x="120000" y="0"/>
                </a:moveTo>
                <a:lnTo>
                  <a:pt x="45346" y="0"/>
                </a:lnTo>
                <a:lnTo>
                  <a:pt x="0" y="120000"/>
                </a:lnTo>
                <a:lnTo>
                  <a:pt x="120000" y="120000"/>
                </a:lnTo>
                <a:lnTo>
                  <a:pt x="120000" y="0"/>
                </a:lnTo>
                <a:close/>
              </a:path>
            </a:pathLst>
          </a:custGeom>
          <a:solidFill>
            <a:srgbClr val="DA262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3371" name="Google Shape;3371;p151"/>
          <p:cNvSpPr/>
          <p:nvPr/>
        </p:nvSpPr>
        <p:spPr>
          <a:xfrm>
            <a:off x="1678563" y="4307688"/>
            <a:ext cx="1259100" cy="8097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pt-BR" sz="1800" b="1" i="0" u="none" strike="noStrike" cap="none">
                <a:solidFill>
                  <a:srgbClr val="000000"/>
                </a:solidFill>
                <a:latin typeface="Raleway"/>
                <a:ea typeface="Raleway"/>
                <a:cs typeface="Raleway"/>
                <a:sym typeface="Raleway"/>
              </a:rPr>
              <a:t>Redes sociais</a:t>
            </a:r>
            <a:endParaRPr/>
          </a:p>
        </p:txBody>
      </p:sp>
      <p:sp>
        <p:nvSpPr>
          <p:cNvPr id="3372" name="Google Shape;3372;p151"/>
          <p:cNvSpPr/>
          <p:nvPr/>
        </p:nvSpPr>
        <p:spPr>
          <a:xfrm>
            <a:off x="877171" y="4557682"/>
            <a:ext cx="293100" cy="292200"/>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373" name="Google Shape;3373;p151"/>
          <p:cNvSpPr/>
          <p:nvPr/>
        </p:nvSpPr>
        <p:spPr>
          <a:xfrm>
            <a:off x="3691464" y="4734825"/>
            <a:ext cx="587400" cy="400200"/>
          </a:xfrm>
          <a:prstGeom prst="rect">
            <a:avLst/>
          </a:prstGeom>
          <a:noFill/>
          <a:ln>
            <a:noFill/>
          </a:ln>
        </p:spPr>
        <p:txBody>
          <a:bodyPr spcFirstLastPara="1" wrap="square" lIns="91425" tIns="45700" rIns="91425" bIns="45700" rtlCol="0" anchor="t" anchorCtr="0">
            <a:noAutofit/>
          </a:bodyPr>
          <a:lstStyle/>
          <a:p>
            <a:pPr marL="0" marR="0" lvl="0" indent="0" algn="r" rtl="0">
              <a:lnSpc>
                <a:spcPct val="100000"/>
              </a:lnSpc>
              <a:spcBef>
                <a:spcPts val="0"/>
              </a:spcBef>
              <a:spcAft>
                <a:spcPts val="0"/>
              </a:spcAft>
              <a:buClr>
                <a:srgbClr val="FFFFFF"/>
              </a:buClr>
              <a:buSzPts val="2000"/>
              <a:buFont typeface="Raleway"/>
              <a:buNone/>
            </a:pPr>
            <a:r>
              <a:rPr lang="pt-BR" sz="2000" b="1" i="0" u="none" strike="noStrike" cap="none">
                <a:solidFill>
                  <a:srgbClr val="FFFFFF"/>
                </a:solidFill>
                <a:latin typeface="Raleway"/>
                <a:ea typeface="Raleway"/>
                <a:cs typeface="Raleway"/>
                <a:sym typeface="Raleway"/>
              </a:rPr>
              <a:t>05</a:t>
            </a:r>
            <a:endParaRPr/>
          </a:p>
          <a:p>
            <a:pPr marL="0" marR="0" lvl="0" indent="0" algn="ctr" rtl="0">
              <a:lnSpc>
                <a:spcPct val="100000"/>
              </a:lnSpc>
              <a:spcBef>
                <a:spcPts val="0"/>
              </a:spcBef>
              <a:spcAft>
                <a:spcPts val="0"/>
              </a:spcAft>
              <a:buClr>
                <a:srgbClr val="FFFFFF"/>
              </a:buClr>
              <a:buSzPts val="1400"/>
              <a:buFont typeface="Raleway"/>
              <a:buNone/>
            </a:pPr>
            <a:endParaRPr sz="1400" b="0" i="0" u="none" strike="noStrike" cap="none">
              <a:solidFill>
                <a:srgbClr val="000000"/>
              </a:solidFill>
              <a:latin typeface="Arial"/>
              <a:ea typeface="Arial"/>
              <a:cs typeface="Arial"/>
              <a:sym typeface="Arial"/>
            </a:endParaRPr>
          </a:p>
        </p:txBody>
      </p:sp>
      <p:sp>
        <p:nvSpPr>
          <p:cNvPr id="3374" name="Google Shape;3374;p151"/>
          <p:cNvSpPr/>
          <p:nvPr/>
        </p:nvSpPr>
        <p:spPr>
          <a:xfrm>
            <a:off x="1476357" y="4644227"/>
            <a:ext cx="76500" cy="119400"/>
          </a:xfrm>
          <a:custGeom>
            <a:avLst/>
            <a:gdLst/>
            <a:ahLst/>
            <a:cxnLst/>
            <a:rect l="l" t="t" r="r" b="b"/>
            <a:pathLst>
              <a:path w="120000" h="120000" extrusionOk="0">
                <a:moveTo>
                  <a:pt x="0" y="0"/>
                </a:moveTo>
                <a:lnTo>
                  <a:pt x="120000" y="62400"/>
                </a:lnTo>
                <a:lnTo>
                  <a:pt x="9230" y="120000"/>
                </a:ln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3375" name="Google Shape;3375;p151"/>
          <p:cNvSpPr/>
          <p:nvPr/>
        </p:nvSpPr>
        <p:spPr>
          <a:xfrm>
            <a:off x="4752995" y="3321631"/>
            <a:ext cx="3639900" cy="815100"/>
          </a:xfrm>
          <a:prstGeom prst="rect">
            <a:avLst/>
          </a:prstGeom>
          <a:solidFill>
            <a:srgbClr val="FFFFFF"/>
          </a:solid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Raleway"/>
              <a:ea typeface="Raleway"/>
              <a:cs typeface="Raleway"/>
              <a:sym typeface="Raleway"/>
            </a:endParaRPr>
          </a:p>
        </p:txBody>
      </p:sp>
      <p:sp>
        <p:nvSpPr>
          <p:cNvPr id="3376" name="Google Shape;3376;p151"/>
          <p:cNvSpPr/>
          <p:nvPr/>
        </p:nvSpPr>
        <p:spPr>
          <a:xfrm>
            <a:off x="7386373" y="3429534"/>
            <a:ext cx="1135500" cy="768600"/>
          </a:xfrm>
          <a:custGeom>
            <a:avLst/>
            <a:gdLst/>
            <a:ahLst/>
            <a:cxnLst/>
            <a:rect l="l" t="t" r="r" b="b"/>
            <a:pathLst>
              <a:path w="120000" h="120000" extrusionOk="0">
                <a:moveTo>
                  <a:pt x="120000" y="0"/>
                </a:moveTo>
                <a:lnTo>
                  <a:pt x="45346" y="0"/>
                </a:lnTo>
                <a:lnTo>
                  <a:pt x="0" y="120000"/>
                </a:lnTo>
                <a:lnTo>
                  <a:pt x="120000" y="120000"/>
                </a:lnTo>
                <a:lnTo>
                  <a:pt x="120000" y="0"/>
                </a:lnTo>
                <a:close/>
              </a:path>
            </a:pathLst>
          </a:custGeom>
          <a:solidFill>
            <a:srgbClr val="DA262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3377" name="Google Shape;3377;p151"/>
          <p:cNvSpPr/>
          <p:nvPr/>
        </p:nvSpPr>
        <p:spPr>
          <a:xfrm>
            <a:off x="7841145" y="3757326"/>
            <a:ext cx="690300" cy="400200"/>
          </a:xfrm>
          <a:prstGeom prst="rect">
            <a:avLst/>
          </a:prstGeom>
          <a:noFill/>
          <a:ln>
            <a:noFill/>
          </a:ln>
        </p:spPr>
        <p:txBody>
          <a:bodyPr spcFirstLastPara="1" wrap="square" lIns="91425" tIns="45700" rIns="91425" bIns="45700" rtlCol="0" anchor="t" anchorCtr="0">
            <a:noAutofit/>
          </a:bodyPr>
          <a:lstStyle/>
          <a:p>
            <a:pPr marL="0" marR="0" lvl="0" indent="0" algn="r" rtl="0">
              <a:lnSpc>
                <a:spcPct val="100000"/>
              </a:lnSpc>
              <a:spcBef>
                <a:spcPts val="0"/>
              </a:spcBef>
              <a:spcAft>
                <a:spcPts val="0"/>
              </a:spcAft>
              <a:buClr>
                <a:srgbClr val="FFFFFF"/>
              </a:buClr>
              <a:buSzPts val="2000"/>
              <a:buFont typeface="Raleway"/>
              <a:buNone/>
            </a:pPr>
            <a:r>
              <a:rPr lang="pt-BR" sz="2000" b="1" i="0" u="none" strike="noStrike" cap="none">
                <a:solidFill>
                  <a:srgbClr val="FFFFFF"/>
                </a:solidFill>
                <a:latin typeface="Raleway"/>
                <a:ea typeface="Raleway"/>
                <a:cs typeface="Raleway"/>
                <a:sym typeface="Raleway"/>
              </a:rPr>
              <a:t>04</a:t>
            </a:r>
            <a:endParaRPr/>
          </a:p>
        </p:txBody>
      </p:sp>
      <p:sp>
        <p:nvSpPr>
          <p:cNvPr id="3378" name="Google Shape;3378;p151"/>
          <p:cNvSpPr/>
          <p:nvPr/>
        </p:nvSpPr>
        <p:spPr>
          <a:xfrm>
            <a:off x="5905763" y="3331713"/>
            <a:ext cx="1267200" cy="8097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pt-BR" sz="1800" b="1" i="0" u="none" strike="noStrike" cap="none">
                <a:solidFill>
                  <a:srgbClr val="000000"/>
                </a:solidFill>
                <a:latin typeface="Raleway"/>
                <a:ea typeface="Raleway"/>
                <a:cs typeface="Raleway"/>
                <a:sym typeface="Raleway"/>
              </a:rPr>
              <a:t>Gerenciamento de dados</a:t>
            </a:r>
            <a:endParaRPr/>
          </a:p>
        </p:txBody>
      </p:sp>
      <p:sp>
        <p:nvSpPr>
          <p:cNvPr id="3379" name="Google Shape;3379;p151"/>
          <p:cNvSpPr/>
          <p:nvPr/>
        </p:nvSpPr>
        <p:spPr>
          <a:xfrm>
            <a:off x="5725738" y="3669232"/>
            <a:ext cx="77100" cy="120000"/>
          </a:xfrm>
          <a:custGeom>
            <a:avLst/>
            <a:gdLst/>
            <a:ahLst/>
            <a:cxnLst/>
            <a:rect l="l" t="t" r="r" b="b"/>
            <a:pathLst>
              <a:path w="120000" h="120000" extrusionOk="0">
                <a:moveTo>
                  <a:pt x="0" y="0"/>
                </a:moveTo>
                <a:lnTo>
                  <a:pt x="120000" y="62400"/>
                </a:lnTo>
                <a:lnTo>
                  <a:pt x="9230" y="120000"/>
                </a:ln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3380" name="Google Shape;3380;p151"/>
          <p:cNvSpPr/>
          <p:nvPr/>
        </p:nvSpPr>
        <p:spPr>
          <a:xfrm>
            <a:off x="4752482" y="2326280"/>
            <a:ext cx="3615600" cy="809700"/>
          </a:xfrm>
          <a:prstGeom prst="rect">
            <a:avLst/>
          </a:prstGeom>
          <a:solidFill>
            <a:srgbClr val="FFFFFF"/>
          </a:solid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Raleway"/>
              <a:ea typeface="Raleway"/>
              <a:cs typeface="Raleway"/>
              <a:sym typeface="Raleway"/>
            </a:endParaRPr>
          </a:p>
        </p:txBody>
      </p:sp>
      <p:sp>
        <p:nvSpPr>
          <p:cNvPr id="3381" name="Google Shape;3381;p151"/>
          <p:cNvSpPr/>
          <p:nvPr/>
        </p:nvSpPr>
        <p:spPr>
          <a:xfrm>
            <a:off x="7393438" y="2433463"/>
            <a:ext cx="1128000" cy="763200"/>
          </a:xfrm>
          <a:custGeom>
            <a:avLst/>
            <a:gdLst/>
            <a:ahLst/>
            <a:cxnLst/>
            <a:rect l="l" t="t" r="r" b="b"/>
            <a:pathLst>
              <a:path w="120000" h="120000" extrusionOk="0">
                <a:moveTo>
                  <a:pt x="120000" y="0"/>
                </a:moveTo>
                <a:lnTo>
                  <a:pt x="45346" y="0"/>
                </a:lnTo>
                <a:lnTo>
                  <a:pt x="0" y="120000"/>
                </a:lnTo>
                <a:lnTo>
                  <a:pt x="120000" y="120000"/>
                </a:lnTo>
                <a:lnTo>
                  <a:pt x="120000" y="0"/>
                </a:lnTo>
                <a:close/>
              </a:path>
            </a:pathLst>
          </a:custGeom>
          <a:solidFill>
            <a:srgbClr val="DA262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3382" name="Google Shape;3382;p151"/>
          <p:cNvSpPr/>
          <p:nvPr/>
        </p:nvSpPr>
        <p:spPr>
          <a:xfrm>
            <a:off x="5921700" y="2326275"/>
            <a:ext cx="1258800" cy="8097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pt-BR" sz="1800" b="1" i="0" u="none" strike="noStrike" cap="none">
                <a:solidFill>
                  <a:srgbClr val="000000"/>
                </a:solidFill>
                <a:latin typeface="Raleway"/>
                <a:ea typeface="Raleway"/>
                <a:cs typeface="Raleway"/>
                <a:sym typeface="Raleway"/>
              </a:rPr>
              <a:t>iOS </a:t>
            </a:r>
            <a:r>
              <a:rPr lang="pt-BR" sz="1800" b="1">
                <a:latin typeface="Raleway"/>
                <a:ea typeface="Raleway"/>
                <a:cs typeface="Raleway"/>
                <a:sym typeface="Raleway"/>
              </a:rPr>
              <a:t>Base</a:t>
            </a:r>
            <a:endParaRPr/>
          </a:p>
        </p:txBody>
      </p:sp>
      <p:sp>
        <p:nvSpPr>
          <p:cNvPr id="3383" name="Google Shape;3383;p151"/>
          <p:cNvSpPr/>
          <p:nvPr/>
        </p:nvSpPr>
        <p:spPr>
          <a:xfrm>
            <a:off x="5090329" y="2570939"/>
            <a:ext cx="322500" cy="319500"/>
          </a:xfrm>
          <a:custGeom>
            <a:avLst/>
            <a:gdLst/>
            <a:ahLst/>
            <a:cxnLst/>
            <a:rect l="l" t="t" r="r" b="b"/>
            <a:pathLst>
              <a:path w="120000" h="120000" extrusionOk="0">
                <a:moveTo>
                  <a:pt x="43870" y="81521"/>
                </a:moveTo>
                <a:cubicBezTo>
                  <a:pt x="76129" y="81521"/>
                  <a:pt x="76129" y="81521"/>
                  <a:pt x="76129" y="81521"/>
                </a:cubicBezTo>
                <a:cubicBezTo>
                  <a:pt x="79354" y="81521"/>
                  <a:pt x="81935" y="78913"/>
                  <a:pt x="81935" y="75652"/>
                </a:cubicBezTo>
                <a:cubicBezTo>
                  <a:pt x="81935" y="70434"/>
                  <a:pt x="81935" y="70434"/>
                  <a:pt x="81935" y="70434"/>
                </a:cubicBezTo>
                <a:cubicBezTo>
                  <a:pt x="81935" y="67173"/>
                  <a:pt x="79354" y="64565"/>
                  <a:pt x="76129" y="64565"/>
                </a:cubicBezTo>
                <a:cubicBezTo>
                  <a:pt x="43870" y="64565"/>
                  <a:pt x="43870" y="64565"/>
                  <a:pt x="43870" y="64565"/>
                </a:cubicBezTo>
                <a:cubicBezTo>
                  <a:pt x="40645" y="64565"/>
                  <a:pt x="38064" y="67173"/>
                  <a:pt x="38064" y="70434"/>
                </a:cubicBezTo>
                <a:cubicBezTo>
                  <a:pt x="38064" y="75652"/>
                  <a:pt x="38064" y="75652"/>
                  <a:pt x="38064" y="75652"/>
                </a:cubicBezTo>
                <a:cubicBezTo>
                  <a:pt x="38064" y="78913"/>
                  <a:pt x="40645" y="81521"/>
                  <a:pt x="43870" y="81521"/>
                </a:cubicBezTo>
                <a:close/>
                <a:moveTo>
                  <a:pt x="43870" y="70434"/>
                </a:moveTo>
                <a:cubicBezTo>
                  <a:pt x="76129" y="70434"/>
                  <a:pt x="76129" y="70434"/>
                  <a:pt x="76129" y="70434"/>
                </a:cubicBezTo>
                <a:cubicBezTo>
                  <a:pt x="76129" y="75652"/>
                  <a:pt x="76129" y="75652"/>
                  <a:pt x="76129" y="75652"/>
                </a:cubicBezTo>
                <a:cubicBezTo>
                  <a:pt x="43870" y="75652"/>
                  <a:pt x="43870" y="75652"/>
                  <a:pt x="43870" y="75652"/>
                </a:cubicBezTo>
                <a:lnTo>
                  <a:pt x="43870" y="70434"/>
                </a:lnTo>
                <a:close/>
                <a:moveTo>
                  <a:pt x="114193" y="31956"/>
                </a:moveTo>
                <a:cubicBezTo>
                  <a:pt x="103870" y="31956"/>
                  <a:pt x="103870" y="31956"/>
                  <a:pt x="103870" y="31956"/>
                </a:cubicBezTo>
                <a:cubicBezTo>
                  <a:pt x="100000" y="18913"/>
                  <a:pt x="100000" y="18913"/>
                  <a:pt x="100000" y="18913"/>
                </a:cubicBezTo>
                <a:cubicBezTo>
                  <a:pt x="98709" y="13043"/>
                  <a:pt x="92903" y="9782"/>
                  <a:pt x="87096" y="11739"/>
                </a:cubicBezTo>
                <a:cubicBezTo>
                  <a:pt x="70322" y="15652"/>
                  <a:pt x="70322" y="15652"/>
                  <a:pt x="70322" y="15652"/>
                </a:cubicBezTo>
                <a:cubicBezTo>
                  <a:pt x="47741" y="2608"/>
                  <a:pt x="47741" y="2608"/>
                  <a:pt x="47741" y="2608"/>
                </a:cubicBezTo>
                <a:cubicBezTo>
                  <a:pt x="42580" y="0"/>
                  <a:pt x="36129" y="1956"/>
                  <a:pt x="32903" y="7173"/>
                </a:cubicBezTo>
                <a:cubicBezTo>
                  <a:pt x="18709" y="31956"/>
                  <a:pt x="18709" y="31956"/>
                  <a:pt x="18709" y="31956"/>
                </a:cubicBezTo>
                <a:cubicBezTo>
                  <a:pt x="5161" y="31956"/>
                  <a:pt x="5161" y="31956"/>
                  <a:pt x="5161" y="31956"/>
                </a:cubicBezTo>
                <a:cubicBezTo>
                  <a:pt x="2580" y="31956"/>
                  <a:pt x="0" y="33913"/>
                  <a:pt x="0" y="37173"/>
                </a:cubicBezTo>
                <a:cubicBezTo>
                  <a:pt x="0" y="48260"/>
                  <a:pt x="0" y="48260"/>
                  <a:pt x="0" y="48260"/>
                </a:cubicBezTo>
                <a:cubicBezTo>
                  <a:pt x="0" y="51521"/>
                  <a:pt x="2580" y="53478"/>
                  <a:pt x="5161" y="53478"/>
                </a:cubicBezTo>
                <a:cubicBezTo>
                  <a:pt x="10967" y="53478"/>
                  <a:pt x="10967" y="53478"/>
                  <a:pt x="10967" y="53478"/>
                </a:cubicBezTo>
                <a:cubicBezTo>
                  <a:pt x="10967" y="114130"/>
                  <a:pt x="10967" y="114130"/>
                  <a:pt x="10967" y="114130"/>
                </a:cubicBezTo>
                <a:cubicBezTo>
                  <a:pt x="10967" y="117391"/>
                  <a:pt x="13548" y="120000"/>
                  <a:pt x="16129" y="120000"/>
                </a:cubicBezTo>
                <a:cubicBezTo>
                  <a:pt x="103225" y="120000"/>
                  <a:pt x="103225" y="120000"/>
                  <a:pt x="103225" y="120000"/>
                </a:cubicBezTo>
                <a:cubicBezTo>
                  <a:pt x="106451" y="120000"/>
                  <a:pt x="109032" y="117391"/>
                  <a:pt x="109032" y="114130"/>
                </a:cubicBezTo>
                <a:cubicBezTo>
                  <a:pt x="109032" y="53478"/>
                  <a:pt x="109032" y="53478"/>
                  <a:pt x="109032" y="53478"/>
                </a:cubicBezTo>
                <a:cubicBezTo>
                  <a:pt x="114193" y="53478"/>
                  <a:pt x="114193" y="53478"/>
                  <a:pt x="114193" y="53478"/>
                </a:cubicBezTo>
                <a:cubicBezTo>
                  <a:pt x="117419" y="53478"/>
                  <a:pt x="120000" y="51521"/>
                  <a:pt x="120000" y="48260"/>
                </a:cubicBezTo>
                <a:cubicBezTo>
                  <a:pt x="120000" y="37173"/>
                  <a:pt x="120000" y="37173"/>
                  <a:pt x="120000" y="37173"/>
                </a:cubicBezTo>
                <a:cubicBezTo>
                  <a:pt x="120000" y="33913"/>
                  <a:pt x="117419" y="31956"/>
                  <a:pt x="114193" y="31956"/>
                </a:cubicBezTo>
                <a:close/>
                <a:moveTo>
                  <a:pt x="88387" y="16956"/>
                </a:moveTo>
                <a:cubicBezTo>
                  <a:pt x="90967" y="15652"/>
                  <a:pt x="94193" y="17608"/>
                  <a:pt x="94838" y="20869"/>
                </a:cubicBezTo>
                <a:cubicBezTo>
                  <a:pt x="98064" y="31956"/>
                  <a:pt x="98064" y="31956"/>
                  <a:pt x="98064" y="31956"/>
                </a:cubicBezTo>
                <a:cubicBezTo>
                  <a:pt x="97419" y="31956"/>
                  <a:pt x="97419" y="31956"/>
                  <a:pt x="97419" y="31956"/>
                </a:cubicBezTo>
                <a:cubicBezTo>
                  <a:pt x="90322" y="27391"/>
                  <a:pt x="90322" y="27391"/>
                  <a:pt x="90322" y="27391"/>
                </a:cubicBezTo>
                <a:cubicBezTo>
                  <a:pt x="90967" y="27391"/>
                  <a:pt x="90967" y="27391"/>
                  <a:pt x="90967" y="27391"/>
                </a:cubicBezTo>
                <a:cubicBezTo>
                  <a:pt x="89677" y="22173"/>
                  <a:pt x="89677" y="22173"/>
                  <a:pt x="89677" y="22173"/>
                </a:cubicBezTo>
                <a:cubicBezTo>
                  <a:pt x="84516" y="23478"/>
                  <a:pt x="84516" y="23478"/>
                  <a:pt x="84516" y="23478"/>
                </a:cubicBezTo>
                <a:cubicBezTo>
                  <a:pt x="84516" y="24130"/>
                  <a:pt x="84516" y="24130"/>
                  <a:pt x="84516" y="24130"/>
                </a:cubicBezTo>
                <a:cubicBezTo>
                  <a:pt x="78064" y="20217"/>
                  <a:pt x="78064" y="20217"/>
                  <a:pt x="78064" y="20217"/>
                </a:cubicBezTo>
                <a:cubicBezTo>
                  <a:pt x="78064" y="19565"/>
                  <a:pt x="78064" y="19565"/>
                  <a:pt x="78064" y="19565"/>
                </a:cubicBezTo>
                <a:lnTo>
                  <a:pt x="88387" y="16956"/>
                </a:lnTo>
                <a:close/>
                <a:moveTo>
                  <a:pt x="86451" y="31956"/>
                </a:moveTo>
                <a:cubicBezTo>
                  <a:pt x="50322" y="31956"/>
                  <a:pt x="50322" y="31956"/>
                  <a:pt x="50322" y="31956"/>
                </a:cubicBezTo>
                <a:cubicBezTo>
                  <a:pt x="59354" y="15652"/>
                  <a:pt x="59354" y="15652"/>
                  <a:pt x="59354" y="15652"/>
                </a:cubicBezTo>
                <a:lnTo>
                  <a:pt x="86451" y="31956"/>
                </a:lnTo>
                <a:close/>
                <a:moveTo>
                  <a:pt x="38064" y="9782"/>
                </a:moveTo>
                <a:cubicBezTo>
                  <a:pt x="39354" y="7173"/>
                  <a:pt x="42580" y="5869"/>
                  <a:pt x="45161" y="7826"/>
                </a:cubicBezTo>
                <a:cubicBezTo>
                  <a:pt x="54838" y="13043"/>
                  <a:pt x="54838" y="13043"/>
                  <a:pt x="54838" y="13043"/>
                </a:cubicBezTo>
                <a:cubicBezTo>
                  <a:pt x="43870" y="31956"/>
                  <a:pt x="43870" y="31956"/>
                  <a:pt x="43870" y="31956"/>
                </a:cubicBezTo>
                <a:cubicBezTo>
                  <a:pt x="32258" y="31956"/>
                  <a:pt x="32258" y="31956"/>
                  <a:pt x="32258" y="31956"/>
                </a:cubicBezTo>
                <a:cubicBezTo>
                  <a:pt x="31612" y="31304"/>
                  <a:pt x="31612" y="31304"/>
                  <a:pt x="31612" y="31304"/>
                </a:cubicBezTo>
                <a:cubicBezTo>
                  <a:pt x="31612" y="31956"/>
                  <a:pt x="31612" y="31956"/>
                  <a:pt x="31612" y="31956"/>
                </a:cubicBezTo>
                <a:cubicBezTo>
                  <a:pt x="25161" y="31956"/>
                  <a:pt x="25161" y="31956"/>
                  <a:pt x="25161" y="31956"/>
                </a:cubicBezTo>
                <a:lnTo>
                  <a:pt x="38064" y="9782"/>
                </a:lnTo>
                <a:close/>
                <a:moveTo>
                  <a:pt x="103225" y="114130"/>
                </a:moveTo>
                <a:cubicBezTo>
                  <a:pt x="16129" y="114130"/>
                  <a:pt x="16129" y="114130"/>
                  <a:pt x="16129" y="114130"/>
                </a:cubicBezTo>
                <a:cubicBezTo>
                  <a:pt x="16129" y="53478"/>
                  <a:pt x="16129" y="53478"/>
                  <a:pt x="16129" y="53478"/>
                </a:cubicBezTo>
                <a:cubicBezTo>
                  <a:pt x="103225" y="53478"/>
                  <a:pt x="103225" y="53478"/>
                  <a:pt x="103225" y="53478"/>
                </a:cubicBezTo>
                <a:lnTo>
                  <a:pt x="103225" y="114130"/>
                </a:lnTo>
                <a:close/>
                <a:moveTo>
                  <a:pt x="114193" y="48260"/>
                </a:moveTo>
                <a:cubicBezTo>
                  <a:pt x="5161" y="48260"/>
                  <a:pt x="5161" y="48260"/>
                  <a:pt x="5161" y="48260"/>
                </a:cubicBezTo>
                <a:cubicBezTo>
                  <a:pt x="5161" y="37173"/>
                  <a:pt x="5161" y="37173"/>
                  <a:pt x="5161" y="37173"/>
                </a:cubicBezTo>
                <a:cubicBezTo>
                  <a:pt x="114193" y="37173"/>
                  <a:pt x="114193" y="37173"/>
                  <a:pt x="114193" y="37173"/>
                </a:cubicBezTo>
                <a:lnTo>
                  <a:pt x="114193" y="48260"/>
                </a:lnTo>
                <a:close/>
                <a:moveTo>
                  <a:pt x="41935" y="24782"/>
                </a:moveTo>
                <a:cubicBezTo>
                  <a:pt x="36774" y="22173"/>
                  <a:pt x="36774" y="22173"/>
                  <a:pt x="36774" y="22173"/>
                </a:cubicBezTo>
                <a:cubicBezTo>
                  <a:pt x="34193" y="26739"/>
                  <a:pt x="34193" y="26739"/>
                  <a:pt x="34193" y="26739"/>
                </a:cubicBezTo>
                <a:cubicBezTo>
                  <a:pt x="39354" y="29347"/>
                  <a:pt x="39354" y="29347"/>
                  <a:pt x="39354" y="29347"/>
                </a:cubicBezTo>
                <a:lnTo>
                  <a:pt x="41935" y="24782"/>
                </a:lnTo>
                <a:close/>
                <a:moveTo>
                  <a:pt x="47096" y="15000"/>
                </a:moveTo>
                <a:cubicBezTo>
                  <a:pt x="42580" y="12391"/>
                  <a:pt x="42580" y="12391"/>
                  <a:pt x="42580" y="12391"/>
                </a:cubicBezTo>
                <a:cubicBezTo>
                  <a:pt x="40000" y="16956"/>
                  <a:pt x="40000" y="16956"/>
                  <a:pt x="40000" y="16956"/>
                </a:cubicBezTo>
                <a:cubicBezTo>
                  <a:pt x="44516" y="20217"/>
                  <a:pt x="44516" y="20217"/>
                  <a:pt x="44516" y="20217"/>
                </a:cubicBezTo>
                <a:lnTo>
                  <a:pt x="47096" y="15000"/>
                </a:ln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384" name="Google Shape;3384;p151"/>
          <p:cNvSpPr/>
          <p:nvPr/>
        </p:nvSpPr>
        <p:spPr>
          <a:xfrm>
            <a:off x="7943533" y="2755338"/>
            <a:ext cx="587400" cy="400200"/>
          </a:xfrm>
          <a:prstGeom prst="rect">
            <a:avLst/>
          </a:prstGeom>
          <a:noFill/>
          <a:ln>
            <a:noFill/>
          </a:ln>
        </p:spPr>
        <p:txBody>
          <a:bodyPr spcFirstLastPara="1" wrap="square" lIns="91425" tIns="45700" rIns="91425" bIns="45700" rtlCol="0" anchor="t" anchorCtr="0">
            <a:noAutofit/>
          </a:bodyPr>
          <a:lstStyle/>
          <a:p>
            <a:pPr marL="0" marR="0" lvl="0" indent="0" algn="r" rtl="0">
              <a:lnSpc>
                <a:spcPct val="100000"/>
              </a:lnSpc>
              <a:spcBef>
                <a:spcPts val="0"/>
              </a:spcBef>
              <a:spcAft>
                <a:spcPts val="0"/>
              </a:spcAft>
              <a:buClr>
                <a:srgbClr val="FFFFFF"/>
              </a:buClr>
              <a:buSzPts val="2000"/>
              <a:buFont typeface="Raleway"/>
              <a:buNone/>
            </a:pPr>
            <a:r>
              <a:rPr lang="pt-BR" sz="2000" b="1" i="0" u="none" strike="noStrike" cap="none">
                <a:solidFill>
                  <a:srgbClr val="FFFFFF"/>
                </a:solidFill>
                <a:latin typeface="Raleway"/>
                <a:ea typeface="Raleway"/>
                <a:cs typeface="Raleway"/>
                <a:sym typeface="Raleway"/>
              </a:rPr>
              <a:t>02</a:t>
            </a:r>
            <a:endParaRPr/>
          </a:p>
        </p:txBody>
      </p:sp>
      <p:sp>
        <p:nvSpPr>
          <p:cNvPr id="3385" name="Google Shape;3385;p151"/>
          <p:cNvSpPr/>
          <p:nvPr/>
        </p:nvSpPr>
        <p:spPr>
          <a:xfrm>
            <a:off x="5718161" y="2664679"/>
            <a:ext cx="76500" cy="119100"/>
          </a:xfrm>
          <a:custGeom>
            <a:avLst/>
            <a:gdLst/>
            <a:ahLst/>
            <a:cxnLst/>
            <a:rect l="l" t="t" r="r" b="b"/>
            <a:pathLst>
              <a:path w="120000" h="120000" extrusionOk="0">
                <a:moveTo>
                  <a:pt x="0" y="0"/>
                </a:moveTo>
                <a:lnTo>
                  <a:pt x="120000" y="62400"/>
                </a:lnTo>
                <a:lnTo>
                  <a:pt x="9230" y="120000"/>
                </a:ln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3386" name="Google Shape;3386;p151"/>
          <p:cNvSpPr/>
          <p:nvPr/>
        </p:nvSpPr>
        <p:spPr>
          <a:xfrm>
            <a:off x="4751961" y="4307682"/>
            <a:ext cx="3616800" cy="810000"/>
          </a:xfrm>
          <a:prstGeom prst="rect">
            <a:avLst/>
          </a:prstGeom>
          <a:solidFill>
            <a:srgbClr val="FFFFFF"/>
          </a:solid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Raleway"/>
              <a:ea typeface="Raleway"/>
              <a:cs typeface="Raleway"/>
              <a:sym typeface="Raleway"/>
            </a:endParaRPr>
          </a:p>
        </p:txBody>
      </p:sp>
      <p:sp>
        <p:nvSpPr>
          <p:cNvPr id="3387" name="Google Shape;3387;p151"/>
          <p:cNvSpPr/>
          <p:nvPr/>
        </p:nvSpPr>
        <p:spPr>
          <a:xfrm>
            <a:off x="7393641" y="4422952"/>
            <a:ext cx="1128300" cy="763500"/>
          </a:xfrm>
          <a:custGeom>
            <a:avLst/>
            <a:gdLst/>
            <a:ahLst/>
            <a:cxnLst/>
            <a:rect l="l" t="t" r="r" b="b"/>
            <a:pathLst>
              <a:path w="120000" h="120000" extrusionOk="0">
                <a:moveTo>
                  <a:pt x="120000" y="0"/>
                </a:moveTo>
                <a:lnTo>
                  <a:pt x="45346" y="0"/>
                </a:lnTo>
                <a:lnTo>
                  <a:pt x="0" y="120000"/>
                </a:lnTo>
                <a:lnTo>
                  <a:pt x="120000" y="120000"/>
                </a:lnTo>
                <a:lnTo>
                  <a:pt x="120000" y="0"/>
                </a:lnTo>
                <a:close/>
              </a:path>
            </a:pathLst>
          </a:custGeom>
          <a:solidFill>
            <a:srgbClr val="DA262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3388" name="Google Shape;3388;p151"/>
          <p:cNvSpPr/>
          <p:nvPr/>
        </p:nvSpPr>
        <p:spPr>
          <a:xfrm>
            <a:off x="5921538" y="4307688"/>
            <a:ext cx="1259100" cy="8151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pt-BR" sz="1800" b="1" i="0" u="none" strike="noStrike" cap="none">
                <a:solidFill>
                  <a:srgbClr val="000000"/>
                </a:solidFill>
                <a:latin typeface="Raleway"/>
                <a:ea typeface="Raleway"/>
                <a:cs typeface="Raleway"/>
                <a:sym typeface="Raleway"/>
              </a:rPr>
              <a:t>Firebase</a:t>
            </a:r>
            <a:endParaRPr/>
          </a:p>
        </p:txBody>
      </p:sp>
      <p:sp>
        <p:nvSpPr>
          <p:cNvPr id="3389" name="Google Shape;3389;p151"/>
          <p:cNvSpPr/>
          <p:nvPr/>
        </p:nvSpPr>
        <p:spPr>
          <a:xfrm>
            <a:off x="8034045" y="4738773"/>
            <a:ext cx="497400" cy="400200"/>
          </a:xfrm>
          <a:prstGeom prst="rect">
            <a:avLst/>
          </a:prstGeom>
          <a:noFill/>
          <a:ln>
            <a:noFill/>
          </a:ln>
        </p:spPr>
        <p:txBody>
          <a:bodyPr spcFirstLastPara="1" wrap="square" lIns="91425" tIns="45700" rIns="91425" bIns="45700" rtlCol="0" anchor="t" anchorCtr="0">
            <a:noAutofit/>
          </a:bodyPr>
          <a:lstStyle/>
          <a:p>
            <a:pPr marL="0" marR="0" lvl="0" indent="0" algn="r" rtl="0">
              <a:lnSpc>
                <a:spcPct val="100000"/>
              </a:lnSpc>
              <a:spcBef>
                <a:spcPts val="0"/>
              </a:spcBef>
              <a:spcAft>
                <a:spcPts val="0"/>
              </a:spcAft>
              <a:buClr>
                <a:srgbClr val="FFFFFF"/>
              </a:buClr>
              <a:buSzPts val="2000"/>
              <a:buFont typeface="Raleway"/>
              <a:buNone/>
            </a:pPr>
            <a:r>
              <a:rPr lang="pt-BR" sz="2000" b="1" i="0" u="none" strike="noStrike" cap="none">
                <a:solidFill>
                  <a:srgbClr val="FFFFFF"/>
                </a:solidFill>
                <a:latin typeface="Raleway"/>
                <a:ea typeface="Raleway"/>
                <a:cs typeface="Raleway"/>
                <a:sym typeface="Raleway"/>
              </a:rPr>
              <a:t>06</a:t>
            </a:r>
            <a:endParaRPr/>
          </a:p>
        </p:txBody>
      </p:sp>
      <p:sp>
        <p:nvSpPr>
          <p:cNvPr id="3390" name="Google Shape;3390;p151"/>
          <p:cNvSpPr/>
          <p:nvPr/>
        </p:nvSpPr>
        <p:spPr>
          <a:xfrm>
            <a:off x="5719332" y="4648168"/>
            <a:ext cx="76500" cy="119400"/>
          </a:xfrm>
          <a:custGeom>
            <a:avLst/>
            <a:gdLst/>
            <a:ahLst/>
            <a:cxnLst/>
            <a:rect l="l" t="t" r="r" b="b"/>
            <a:pathLst>
              <a:path w="120000" h="120000" extrusionOk="0">
                <a:moveTo>
                  <a:pt x="0" y="0"/>
                </a:moveTo>
                <a:lnTo>
                  <a:pt x="120000" y="62400"/>
                </a:lnTo>
                <a:lnTo>
                  <a:pt x="9230" y="120000"/>
                </a:ln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3391" name="Google Shape;3391;p151"/>
          <p:cNvSpPr/>
          <p:nvPr/>
        </p:nvSpPr>
        <p:spPr>
          <a:xfrm>
            <a:off x="5120239" y="4583391"/>
            <a:ext cx="321000" cy="263700"/>
          </a:xfrm>
          <a:custGeom>
            <a:avLst/>
            <a:gdLst/>
            <a:ahLst/>
            <a:cxnLst/>
            <a:rect l="l" t="t" r="r" b="b"/>
            <a:pathLst>
              <a:path w="120000" h="120000" extrusionOk="0">
                <a:moveTo>
                  <a:pt x="114810" y="13421"/>
                </a:moveTo>
                <a:cubicBezTo>
                  <a:pt x="81729" y="13421"/>
                  <a:pt x="81729" y="13421"/>
                  <a:pt x="81729" y="13421"/>
                </a:cubicBezTo>
                <a:cubicBezTo>
                  <a:pt x="81729" y="6315"/>
                  <a:pt x="77189" y="0"/>
                  <a:pt x="70702" y="0"/>
                </a:cubicBezTo>
                <a:cubicBezTo>
                  <a:pt x="48648" y="0"/>
                  <a:pt x="48648" y="0"/>
                  <a:pt x="48648" y="0"/>
                </a:cubicBezTo>
                <a:cubicBezTo>
                  <a:pt x="42810" y="0"/>
                  <a:pt x="38270" y="6315"/>
                  <a:pt x="38270" y="13421"/>
                </a:cubicBezTo>
                <a:cubicBezTo>
                  <a:pt x="5189" y="13421"/>
                  <a:pt x="5189" y="13421"/>
                  <a:pt x="5189" y="13421"/>
                </a:cubicBezTo>
                <a:cubicBezTo>
                  <a:pt x="1945" y="13421"/>
                  <a:pt x="0" y="16578"/>
                  <a:pt x="0" y="19736"/>
                </a:cubicBezTo>
                <a:cubicBezTo>
                  <a:pt x="0" y="52894"/>
                  <a:pt x="0" y="52894"/>
                  <a:pt x="0" y="52894"/>
                </a:cubicBezTo>
                <a:cubicBezTo>
                  <a:pt x="0" y="56842"/>
                  <a:pt x="1945" y="60000"/>
                  <a:pt x="5189" y="60000"/>
                </a:cubicBezTo>
                <a:cubicBezTo>
                  <a:pt x="5189" y="112894"/>
                  <a:pt x="5189" y="112894"/>
                  <a:pt x="5189" y="112894"/>
                </a:cubicBezTo>
                <a:cubicBezTo>
                  <a:pt x="5189" y="116842"/>
                  <a:pt x="7783" y="120000"/>
                  <a:pt x="10378" y="120000"/>
                </a:cubicBezTo>
                <a:cubicBezTo>
                  <a:pt x="108972" y="120000"/>
                  <a:pt x="108972" y="120000"/>
                  <a:pt x="108972" y="120000"/>
                </a:cubicBezTo>
                <a:cubicBezTo>
                  <a:pt x="112216" y="120000"/>
                  <a:pt x="114810" y="116842"/>
                  <a:pt x="114810" y="112894"/>
                </a:cubicBezTo>
                <a:cubicBezTo>
                  <a:pt x="114810" y="60000"/>
                  <a:pt x="114810" y="60000"/>
                  <a:pt x="114810" y="60000"/>
                </a:cubicBezTo>
                <a:cubicBezTo>
                  <a:pt x="117405" y="60000"/>
                  <a:pt x="120000" y="56842"/>
                  <a:pt x="120000" y="52894"/>
                </a:cubicBezTo>
                <a:cubicBezTo>
                  <a:pt x="120000" y="19736"/>
                  <a:pt x="120000" y="19736"/>
                  <a:pt x="120000" y="19736"/>
                </a:cubicBezTo>
                <a:cubicBezTo>
                  <a:pt x="120000" y="16578"/>
                  <a:pt x="117405" y="13421"/>
                  <a:pt x="114810" y="13421"/>
                </a:cubicBezTo>
                <a:close/>
                <a:moveTo>
                  <a:pt x="48648" y="6315"/>
                </a:moveTo>
                <a:cubicBezTo>
                  <a:pt x="70702" y="6315"/>
                  <a:pt x="70702" y="6315"/>
                  <a:pt x="70702" y="6315"/>
                </a:cubicBezTo>
                <a:cubicBezTo>
                  <a:pt x="73945" y="6315"/>
                  <a:pt x="76540" y="9473"/>
                  <a:pt x="76540" y="13421"/>
                </a:cubicBezTo>
                <a:cubicBezTo>
                  <a:pt x="43459" y="13421"/>
                  <a:pt x="43459" y="13421"/>
                  <a:pt x="43459" y="13421"/>
                </a:cubicBezTo>
                <a:cubicBezTo>
                  <a:pt x="43459" y="9473"/>
                  <a:pt x="46054" y="6315"/>
                  <a:pt x="48648" y="6315"/>
                </a:cubicBezTo>
                <a:close/>
                <a:moveTo>
                  <a:pt x="108972" y="112894"/>
                </a:moveTo>
                <a:cubicBezTo>
                  <a:pt x="10378" y="112894"/>
                  <a:pt x="10378" y="112894"/>
                  <a:pt x="10378" y="112894"/>
                </a:cubicBezTo>
                <a:cubicBezTo>
                  <a:pt x="10378" y="60000"/>
                  <a:pt x="10378" y="60000"/>
                  <a:pt x="10378" y="60000"/>
                </a:cubicBezTo>
                <a:cubicBezTo>
                  <a:pt x="21405" y="60000"/>
                  <a:pt x="21405" y="60000"/>
                  <a:pt x="21405" y="60000"/>
                </a:cubicBezTo>
                <a:cubicBezTo>
                  <a:pt x="21405" y="66315"/>
                  <a:pt x="21405" y="66315"/>
                  <a:pt x="21405" y="66315"/>
                </a:cubicBezTo>
                <a:cubicBezTo>
                  <a:pt x="21405" y="70263"/>
                  <a:pt x="24000" y="73421"/>
                  <a:pt x="27243" y="73421"/>
                </a:cubicBezTo>
                <a:cubicBezTo>
                  <a:pt x="38270" y="73421"/>
                  <a:pt x="38270" y="73421"/>
                  <a:pt x="38270" y="73421"/>
                </a:cubicBezTo>
                <a:cubicBezTo>
                  <a:pt x="40864" y="73421"/>
                  <a:pt x="43459" y="70263"/>
                  <a:pt x="43459" y="66315"/>
                </a:cubicBezTo>
                <a:cubicBezTo>
                  <a:pt x="43459" y="60000"/>
                  <a:pt x="43459" y="60000"/>
                  <a:pt x="43459" y="60000"/>
                </a:cubicBezTo>
                <a:cubicBezTo>
                  <a:pt x="76540" y="60000"/>
                  <a:pt x="76540" y="60000"/>
                  <a:pt x="76540" y="60000"/>
                </a:cubicBezTo>
                <a:cubicBezTo>
                  <a:pt x="76540" y="66315"/>
                  <a:pt x="76540" y="66315"/>
                  <a:pt x="76540" y="66315"/>
                </a:cubicBezTo>
                <a:cubicBezTo>
                  <a:pt x="76540" y="70263"/>
                  <a:pt x="78486" y="73421"/>
                  <a:pt x="81729" y="73421"/>
                </a:cubicBezTo>
                <a:cubicBezTo>
                  <a:pt x="92756" y="73421"/>
                  <a:pt x="92756" y="73421"/>
                  <a:pt x="92756" y="73421"/>
                </a:cubicBezTo>
                <a:cubicBezTo>
                  <a:pt x="96000" y="73421"/>
                  <a:pt x="97945" y="70263"/>
                  <a:pt x="97945" y="66315"/>
                </a:cubicBezTo>
                <a:cubicBezTo>
                  <a:pt x="97945" y="60000"/>
                  <a:pt x="97945" y="60000"/>
                  <a:pt x="97945" y="60000"/>
                </a:cubicBezTo>
                <a:cubicBezTo>
                  <a:pt x="108972" y="60000"/>
                  <a:pt x="108972" y="60000"/>
                  <a:pt x="108972" y="60000"/>
                </a:cubicBezTo>
                <a:lnTo>
                  <a:pt x="108972" y="112894"/>
                </a:lnTo>
                <a:close/>
                <a:moveTo>
                  <a:pt x="27243" y="66315"/>
                </a:moveTo>
                <a:cubicBezTo>
                  <a:pt x="27243" y="46578"/>
                  <a:pt x="27243" y="46578"/>
                  <a:pt x="27243" y="46578"/>
                </a:cubicBezTo>
                <a:cubicBezTo>
                  <a:pt x="38270" y="46578"/>
                  <a:pt x="38270" y="46578"/>
                  <a:pt x="38270" y="46578"/>
                </a:cubicBezTo>
                <a:cubicBezTo>
                  <a:pt x="38270" y="66315"/>
                  <a:pt x="38270" y="66315"/>
                  <a:pt x="38270" y="66315"/>
                </a:cubicBezTo>
                <a:lnTo>
                  <a:pt x="27243" y="66315"/>
                </a:lnTo>
                <a:close/>
                <a:moveTo>
                  <a:pt x="81729" y="66315"/>
                </a:moveTo>
                <a:cubicBezTo>
                  <a:pt x="81729" y="46578"/>
                  <a:pt x="81729" y="46578"/>
                  <a:pt x="81729" y="46578"/>
                </a:cubicBezTo>
                <a:cubicBezTo>
                  <a:pt x="92756" y="46578"/>
                  <a:pt x="92756" y="46578"/>
                  <a:pt x="92756" y="46578"/>
                </a:cubicBezTo>
                <a:cubicBezTo>
                  <a:pt x="92756" y="66315"/>
                  <a:pt x="92756" y="66315"/>
                  <a:pt x="92756" y="66315"/>
                </a:cubicBezTo>
                <a:lnTo>
                  <a:pt x="81729" y="66315"/>
                </a:lnTo>
                <a:close/>
                <a:moveTo>
                  <a:pt x="114810" y="52894"/>
                </a:moveTo>
                <a:cubicBezTo>
                  <a:pt x="97945" y="52894"/>
                  <a:pt x="97945" y="52894"/>
                  <a:pt x="97945" y="52894"/>
                </a:cubicBezTo>
                <a:cubicBezTo>
                  <a:pt x="97945" y="46578"/>
                  <a:pt x="97945" y="46578"/>
                  <a:pt x="97945" y="46578"/>
                </a:cubicBezTo>
                <a:cubicBezTo>
                  <a:pt x="97945" y="42631"/>
                  <a:pt x="96000" y="40263"/>
                  <a:pt x="92756" y="40263"/>
                </a:cubicBezTo>
                <a:cubicBezTo>
                  <a:pt x="81729" y="40263"/>
                  <a:pt x="81729" y="40263"/>
                  <a:pt x="81729" y="40263"/>
                </a:cubicBezTo>
                <a:cubicBezTo>
                  <a:pt x="78486" y="40263"/>
                  <a:pt x="76540" y="42631"/>
                  <a:pt x="76540" y="46578"/>
                </a:cubicBezTo>
                <a:cubicBezTo>
                  <a:pt x="76540" y="52894"/>
                  <a:pt x="76540" y="52894"/>
                  <a:pt x="76540" y="52894"/>
                </a:cubicBezTo>
                <a:cubicBezTo>
                  <a:pt x="43459" y="52894"/>
                  <a:pt x="43459" y="52894"/>
                  <a:pt x="43459" y="52894"/>
                </a:cubicBezTo>
                <a:cubicBezTo>
                  <a:pt x="43459" y="46578"/>
                  <a:pt x="43459" y="46578"/>
                  <a:pt x="43459" y="46578"/>
                </a:cubicBezTo>
                <a:cubicBezTo>
                  <a:pt x="43459" y="42631"/>
                  <a:pt x="40864" y="40263"/>
                  <a:pt x="38270" y="40263"/>
                </a:cubicBezTo>
                <a:cubicBezTo>
                  <a:pt x="27243" y="40263"/>
                  <a:pt x="27243" y="40263"/>
                  <a:pt x="27243" y="40263"/>
                </a:cubicBezTo>
                <a:cubicBezTo>
                  <a:pt x="24000" y="40263"/>
                  <a:pt x="21405" y="42631"/>
                  <a:pt x="21405" y="46578"/>
                </a:cubicBezTo>
                <a:cubicBezTo>
                  <a:pt x="21405" y="52894"/>
                  <a:pt x="21405" y="52894"/>
                  <a:pt x="21405" y="52894"/>
                </a:cubicBezTo>
                <a:cubicBezTo>
                  <a:pt x="5189" y="52894"/>
                  <a:pt x="5189" y="52894"/>
                  <a:pt x="5189" y="52894"/>
                </a:cubicBezTo>
                <a:cubicBezTo>
                  <a:pt x="5189" y="19736"/>
                  <a:pt x="5189" y="19736"/>
                  <a:pt x="5189" y="19736"/>
                </a:cubicBezTo>
                <a:cubicBezTo>
                  <a:pt x="114810" y="19736"/>
                  <a:pt x="114810" y="19736"/>
                  <a:pt x="114810" y="19736"/>
                </a:cubicBezTo>
                <a:lnTo>
                  <a:pt x="114810" y="52894"/>
                </a:ln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392" name="Google Shape;3392;p151"/>
          <p:cNvSpPr/>
          <p:nvPr/>
        </p:nvSpPr>
        <p:spPr>
          <a:xfrm>
            <a:off x="5177323" y="3529151"/>
            <a:ext cx="293100" cy="292200"/>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rgbClr val="00000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393" name="Google Shape;3393;p151"/>
          <p:cNvSpPr/>
          <p:nvPr/>
        </p:nvSpPr>
        <p:spPr>
          <a:xfrm>
            <a:off x="1662276" y="2326275"/>
            <a:ext cx="1267200" cy="8151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000000"/>
              </a:buClr>
              <a:buSzPts val="1800"/>
              <a:buFont typeface="Raleway"/>
              <a:buNone/>
            </a:pPr>
            <a:r>
              <a:rPr lang="pt-BR" sz="1800" b="1">
                <a:latin typeface="Raleway"/>
                <a:ea typeface="Raleway"/>
                <a:cs typeface="Raleway"/>
                <a:sym typeface="Raleway"/>
              </a:rPr>
              <a:t>POO &amp; </a:t>
            </a:r>
            <a:r>
              <a:rPr lang="pt-BR" sz="1800" b="1" i="0" u="none" strike="noStrike" cap="none">
                <a:solidFill>
                  <a:srgbClr val="000000"/>
                </a:solidFill>
                <a:latin typeface="Raleway"/>
                <a:ea typeface="Raleway"/>
                <a:cs typeface="Raleway"/>
                <a:sym typeface="Raleway"/>
              </a:rPr>
              <a:t>SWIFT</a:t>
            </a:r>
            <a:endParaRPr/>
          </a:p>
        </p:txBody>
      </p:sp>
      <p:sp>
        <p:nvSpPr>
          <p:cNvPr id="3394" name="Google Shape;3394;p15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25</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8"/>
        <p:cNvGrpSpPr/>
        <p:nvPr/>
      </p:nvGrpSpPr>
      <p:grpSpPr>
        <a:xfrm>
          <a:off x="0" y="0"/>
          <a:ext cx="0" cy="0"/>
          <a:chOff x="0" y="0"/>
          <a:chExt cx="0" cy="0"/>
        </a:xfrm>
      </p:grpSpPr>
      <p:sp>
        <p:nvSpPr>
          <p:cNvPr id="3399" name="Google Shape;3399;p152"/>
          <p:cNvSpPr/>
          <p:nvPr/>
        </p:nvSpPr>
        <p:spPr>
          <a:xfrm rot="5400000">
            <a:off x="2699700" y="-749872"/>
            <a:ext cx="3744600" cy="9174000"/>
          </a:xfrm>
          <a:prstGeom prst="rect">
            <a:avLst/>
          </a:prstGeom>
          <a:solidFill>
            <a:schemeClr val="accent1">
              <a:alpha val="89020"/>
            </a:schemeClr>
          </a:solid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400" name="Google Shape;3400;p15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26</a:t>
            </a:fld>
            <a:endParaRPr sz="1200" b="0" i="0" u="none" strike="noStrike" cap="none">
              <a:solidFill>
                <a:srgbClr val="888888"/>
              </a:solidFill>
              <a:latin typeface="Calibri"/>
              <a:ea typeface="Calibri"/>
              <a:cs typeface="Calibri"/>
              <a:sym typeface="Calibri"/>
            </a:endParaRPr>
          </a:p>
        </p:txBody>
      </p:sp>
      <p:pic>
        <p:nvPicPr>
          <p:cNvPr id="3401" name="Google Shape;3401;p152"/>
          <p:cNvPicPr preferRelativeResize="0"/>
          <p:nvPr/>
        </p:nvPicPr>
        <p:blipFill rotWithShape="1">
          <a:blip r:embed="rId3">
            <a:alphaModFix/>
          </a:blip>
          <a:srcRect b="17328"/>
          <a:stretch/>
        </p:blipFill>
        <p:spPr>
          <a:xfrm>
            <a:off x="560782" y="466700"/>
            <a:ext cx="1751580" cy="1448026"/>
          </a:xfrm>
          <a:prstGeom prst="rect">
            <a:avLst/>
          </a:prstGeom>
          <a:noFill/>
          <a:ln>
            <a:noFill/>
          </a:ln>
        </p:spPr>
      </p:pic>
      <p:sp>
        <p:nvSpPr>
          <p:cNvPr id="3402" name="Google Shape;3402;p152"/>
          <p:cNvSpPr txBox="1"/>
          <p:nvPr/>
        </p:nvSpPr>
        <p:spPr>
          <a:xfrm>
            <a:off x="2312350" y="1048950"/>
            <a:ext cx="6374400" cy="713100"/>
          </a:xfrm>
          <a:prstGeom prst="rect">
            <a:avLst/>
          </a:prstGeom>
          <a:noFill/>
          <a:ln>
            <a:noFill/>
          </a:ln>
        </p:spPr>
        <p:txBody>
          <a:bodyPr spcFirstLastPara="1" wrap="square" lIns="91425" tIns="91425" rIns="91425" bIns="91425" rtlCol="0" anchor="ctr" anchorCtr="0">
            <a:noAutofit/>
          </a:bodyPr>
          <a:lstStyle/>
          <a:p>
            <a:pPr marL="0" marR="0" lvl="0" indent="0" algn="l" rtl="0">
              <a:lnSpc>
                <a:spcPct val="100000"/>
              </a:lnSpc>
              <a:spcBef>
                <a:spcPts val="0"/>
              </a:spcBef>
              <a:spcAft>
                <a:spcPts val="0"/>
              </a:spcAft>
              <a:buClr>
                <a:schemeClr val="lt1"/>
              </a:buClr>
              <a:buSzPts val="3600"/>
              <a:buFont typeface="Raleway"/>
              <a:buNone/>
            </a:pPr>
            <a:r>
              <a:rPr lang="pt-BR" sz="3600" b="1">
                <a:latin typeface="Raleway"/>
                <a:ea typeface="Raleway"/>
                <a:cs typeface="Raleway"/>
                <a:sym typeface="Raleway"/>
              </a:rPr>
              <a:t>PROJETO INTEGRADOR</a:t>
            </a:r>
            <a:endParaRPr sz="3600" b="1" i="0" u="none" strike="noStrike" cap="none">
              <a:latin typeface="Raleway"/>
              <a:ea typeface="Raleway"/>
              <a:cs typeface="Raleway"/>
              <a:sym typeface="Raleway"/>
            </a:endParaRPr>
          </a:p>
        </p:txBody>
      </p:sp>
      <p:sp>
        <p:nvSpPr>
          <p:cNvPr id="3403" name="Google Shape;3403;p152"/>
          <p:cNvSpPr/>
          <p:nvPr/>
        </p:nvSpPr>
        <p:spPr>
          <a:xfrm>
            <a:off x="6348091" y="4461693"/>
            <a:ext cx="284700" cy="283200"/>
          </a:xfrm>
          <a:custGeom>
            <a:avLst/>
            <a:gdLst/>
            <a:ahLst/>
            <a:cxnLst/>
            <a:rect l="l" t="t" r="r" b="b"/>
            <a:pathLst>
              <a:path w="120000" h="120000" extrusionOk="0">
                <a:moveTo>
                  <a:pt x="60000" y="54486"/>
                </a:moveTo>
                <a:cubicBezTo>
                  <a:pt x="56774" y="54486"/>
                  <a:pt x="54838" y="57081"/>
                  <a:pt x="54838" y="60324"/>
                </a:cubicBezTo>
                <a:cubicBezTo>
                  <a:pt x="54838" y="62918"/>
                  <a:pt x="56774" y="65513"/>
                  <a:pt x="60000" y="65513"/>
                </a:cubicBezTo>
                <a:cubicBezTo>
                  <a:pt x="63225" y="65513"/>
                  <a:pt x="65161" y="62918"/>
                  <a:pt x="65161" y="60324"/>
                </a:cubicBezTo>
                <a:cubicBezTo>
                  <a:pt x="65161" y="57081"/>
                  <a:pt x="63225" y="54486"/>
                  <a:pt x="60000" y="54486"/>
                </a:cubicBezTo>
                <a:close/>
                <a:moveTo>
                  <a:pt x="120000" y="60324"/>
                </a:moveTo>
                <a:cubicBezTo>
                  <a:pt x="120000" y="53837"/>
                  <a:pt x="112258" y="48000"/>
                  <a:pt x="99354" y="43459"/>
                </a:cubicBezTo>
                <a:cubicBezTo>
                  <a:pt x="105161" y="31783"/>
                  <a:pt x="107096" y="22054"/>
                  <a:pt x="102580" y="17513"/>
                </a:cubicBezTo>
                <a:cubicBezTo>
                  <a:pt x="97419" y="12972"/>
                  <a:pt x="87741" y="14270"/>
                  <a:pt x="76129" y="20756"/>
                </a:cubicBezTo>
                <a:cubicBezTo>
                  <a:pt x="72258" y="7783"/>
                  <a:pt x="66451" y="0"/>
                  <a:pt x="60000" y="0"/>
                </a:cubicBezTo>
                <a:cubicBezTo>
                  <a:pt x="53548" y="0"/>
                  <a:pt x="47741" y="7783"/>
                  <a:pt x="43870" y="20756"/>
                </a:cubicBezTo>
                <a:cubicBezTo>
                  <a:pt x="32258" y="14270"/>
                  <a:pt x="22580" y="12972"/>
                  <a:pt x="17419" y="17513"/>
                </a:cubicBezTo>
                <a:cubicBezTo>
                  <a:pt x="12903" y="22054"/>
                  <a:pt x="14838" y="31783"/>
                  <a:pt x="20645" y="43459"/>
                </a:cubicBezTo>
                <a:cubicBezTo>
                  <a:pt x="7741" y="48000"/>
                  <a:pt x="0" y="53837"/>
                  <a:pt x="0" y="60324"/>
                </a:cubicBezTo>
                <a:cubicBezTo>
                  <a:pt x="0" y="66810"/>
                  <a:pt x="7741" y="72648"/>
                  <a:pt x="20645" y="76540"/>
                </a:cubicBezTo>
                <a:cubicBezTo>
                  <a:pt x="14838" y="88216"/>
                  <a:pt x="12903" y="97945"/>
                  <a:pt x="17419" y="102486"/>
                </a:cubicBezTo>
                <a:cubicBezTo>
                  <a:pt x="22580" y="107027"/>
                  <a:pt x="32258" y="105729"/>
                  <a:pt x="43870" y="99891"/>
                </a:cubicBezTo>
                <a:cubicBezTo>
                  <a:pt x="47741" y="112216"/>
                  <a:pt x="53548" y="120000"/>
                  <a:pt x="60000" y="120000"/>
                </a:cubicBezTo>
                <a:cubicBezTo>
                  <a:pt x="66451" y="120000"/>
                  <a:pt x="72258" y="112216"/>
                  <a:pt x="76129" y="99891"/>
                </a:cubicBezTo>
                <a:cubicBezTo>
                  <a:pt x="87741" y="105729"/>
                  <a:pt x="97419" y="107027"/>
                  <a:pt x="102580" y="102486"/>
                </a:cubicBezTo>
                <a:cubicBezTo>
                  <a:pt x="107096" y="97945"/>
                  <a:pt x="105161" y="88216"/>
                  <a:pt x="99354" y="76540"/>
                </a:cubicBezTo>
                <a:cubicBezTo>
                  <a:pt x="112258" y="72648"/>
                  <a:pt x="120000" y="66810"/>
                  <a:pt x="120000" y="60324"/>
                </a:cubicBezTo>
                <a:close/>
                <a:moveTo>
                  <a:pt x="5806" y="60324"/>
                </a:moveTo>
                <a:cubicBezTo>
                  <a:pt x="5806" y="55135"/>
                  <a:pt x="12258" y="51243"/>
                  <a:pt x="23225" y="48000"/>
                </a:cubicBezTo>
                <a:cubicBezTo>
                  <a:pt x="25161" y="51891"/>
                  <a:pt x="27741" y="55783"/>
                  <a:pt x="30967" y="60324"/>
                </a:cubicBezTo>
                <a:cubicBezTo>
                  <a:pt x="27741" y="64216"/>
                  <a:pt x="25161" y="68108"/>
                  <a:pt x="23225" y="72000"/>
                </a:cubicBezTo>
                <a:cubicBezTo>
                  <a:pt x="12258" y="69405"/>
                  <a:pt x="5806" y="64864"/>
                  <a:pt x="5806" y="60324"/>
                </a:cubicBezTo>
                <a:close/>
                <a:moveTo>
                  <a:pt x="38709" y="51243"/>
                </a:moveTo>
                <a:cubicBezTo>
                  <a:pt x="37419" y="52540"/>
                  <a:pt x="35483" y="54486"/>
                  <a:pt x="34193" y="55783"/>
                </a:cubicBezTo>
                <a:cubicBezTo>
                  <a:pt x="32258" y="52540"/>
                  <a:pt x="29677" y="49945"/>
                  <a:pt x="28387" y="46702"/>
                </a:cubicBezTo>
                <a:cubicBezTo>
                  <a:pt x="31612" y="46054"/>
                  <a:pt x="34838" y="45405"/>
                  <a:pt x="38709" y="44756"/>
                </a:cubicBezTo>
                <a:cubicBezTo>
                  <a:pt x="38709" y="46702"/>
                  <a:pt x="38709" y="49297"/>
                  <a:pt x="38709" y="51243"/>
                </a:cubicBezTo>
                <a:close/>
                <a:moveTo>
                  <a:pt x="38709" y="75243"/>
                </a:moveTo>
                <a:cubicBezTo>
                  <a:pt x="34838" y="74594"/>
                  <a:pt x="31612" y="73945"/>
                  <a:pt x="28387" y="73297"/>
                </a:cubicBezTo>
                <a:cubicBezTo>
                  <a:pt x="29677" y="70702"/>
                  <a:pt x="32258" y="67459"/>
                  <a:pt x="34193" y="64216"/>
                </a:cubicBezTo>
                <a:cubicBezTo>
                  <a:pt x="35483" y="66162"/>
                  <a:pt x="37419" y="67459"/>
                  <a:pt x="38709" y="69405"/>
                </a:cubicBezTo>
                <a:cubicBezTo>
                  <a:pt x="38709" y="71351"/>
                  <a:pt x="38709" y="73297"/>
                  <a:pt x="38709" y="75243"/>
                </a:cubicBezTo>
                <a:close/>
                <a:moveTo>
                  <a:pt x="21290" y="98594"/>
                </a:moveTo>
                <a:cubicBezTo>
                  <a:pt x="18064" y="95351"/>
                  <a:pt x="20000" y="87567"/>
                  <a:pt x="25161" y="77837"/>
                </a:cubicBezTo>
                <a:cubicBezTo>
                  <a:pt x="29677" y="79135"/>
                  <a:pt x="34193" y="79783"/>
                  <a:pt x="39354" y="80432"/>
                </a:cubicBezTo>
                <a:cubicBezTo>
                  <a:pt x="40000" y="85621"/>
                  <a:pt x="41290" y="90810"/>
                  <a:pt x="42580" y="94702"/>
                </a:cubicBezTo>
                <a:cubicBezTo>
                  <a:pt x="32903" y="100540"/>
                  <a:pt x="25161" y="102486"/>
                  <a:pt x="21290" y="98594"/>
                </a:cubicBezTo>
                <a:close/>
                <a:moveTo>
                  <a:pt x="39354" y="39567"/>
                </a:moveTo>
                <a:cubicBezTo>
                  <a:pt x="34193" y="40216"/>
                  <a:pt x="29677" y="40864"/>
                  <a:pt x="25161" y="42162"/>
                </a:cubicBezTo>
                <a:cubicBezTo>
                  <a:pt x="20000" y="32432"/>
                  <a:pt x="18064" y="24648"/>
                  <a:pt x="21290" y="21405"/>
                </a:cubicBezTo>
                <a:cubicBezTo>
                  <a:pt x="25161" y="18162"/>
                  <a:pt x="32903" y="20108"/>
                  <a:pt x="42580" y="25297"/>
                </a:cubicBezTo>
                <a:cubicBezTo>
                  <a:pt x="41290" y="29837"/>
                  <a:pt x="40000" y="34378"/>
                  <a:pt x="39354" y="39567"/>
                </a:cubicBezTo>
                <a:close/>
                <a:moveTo>
                  <a:pt x="74838" y="38918"/>
                </a:moveTo>
                <a:cubicBezTo>
                  <a:pt x="72903" y="38918"/>
                  <a:pt x="70967" y="38918"/>
                  <a:pt x="69032" y="38270"/>
                </a:cubicBezTo>
                <a:cubicBezTo>
                  <a:pt x="67096" y="36972"/>
                  <a:pt x="65806" y="35675"/>
                  <a:pt x="64516" y="34378"/>
                </a:cubicBezTo>
                <a:cubicBezTo>
                  <a:pt x="67096" y="31783"/>
                  <a:pt x="70322" y="29837"/>
                  <a:pt x="73548" y="27891"/>
                </a:cubicBezTo>
                <a:cubicBezTo>
                  <a:pt x="74193" y="31135"/>
                  <a:pt x="74838" y="35027"/>
                  <a:pt x="74838" y="38918"/>
                </a:cubicBezTo>
                <a:close/>
                <a:moveTo>
                  <a:pt x="60000" y="5189"/>
                </a:moveTo>
                <a:cubicBezTo>
                  <a:pt x="64516" y="5189"/>
                  <a:pt x="69032" y="12324"/>
                  <a:pt x="72258" y="22702"/>
                </a:cubicBezTo>
                <a:cubicBezTo>
                  <a:pt x="68387" y="25297"/>
                  <a:pt x="63870" y="27891"/>
                  <a:pt x="60000" y="31135"/>
                </a:cubicBezTo>
                <a:cubicBezTo>
                  <a:pt x="56129" y="27891"/>
                  <a:pt x="51612" y="25297"/>
                  <a:pt x="47741" y="22702"/>
                </a:cubicBezTo>
                <a:cubicBezTo>
                  <a:pt x="50967" y="12324"/>
                  <a:pt x="55483" y="5189"/>
                  <a:pt x="60000" y="5189"/>
                </a:cubicBezTo>
                <a:close/>
                <a:moveTo>
                  <a:pt x="47096" y="27891"/>
                </a:moveTo>
                <a:cubicBezTo>
                  <a:pt x="49677" y="29837"/>
                  <a:pt x="52903" y="31783"/>
                  <a:pt x="55483" y="34378"/>
                </a:cubicBezTo>
                <a:cubicBezTo>
                  <a:pt x="54193" y="35675"/>
                  <a:pt x="52903" y="36972"/>
                  <a:pt x="50967" y="38270"/>
                </a:cubicBezTo>
                <a:cubicBezTo>
                  <a:pt x="49032" y="38918"/>
                  <a:pt x="47096" y="38918"/>
                  <a:pt x="45161" y="38918"/>
                </a:cubicBezTo>
                <a:cubicBezTo>
                  <a:pt x="45161" y="35027"/>
                  <a:pt x="45806" y="31135"/>
                  <a:pt x="47096" y="27891"/>
                </a:cubicBezTo>
                <a:close/>
                <a:moveTo>
                  <a:pt x="45161" y="81081"/>
                </a:moveTo>
                <a:cubicBezTo>
                  <a:pt x="47096" y="81729"/>
                  <a:pt x="49032" y="81729"/>
                  <a:pt x="50967" y="81729"/>
                </a:cubicBezTo>
                <a:cubicBezTo>
                  <a:pt x="52903" y="83027"/>
                  <a:pt x="54193" y="84324"/>
                  <a:pt x="55483" y="85621"/>
                </a:cubicBezTo>
                <a:cubicBezTo>
                  <a:pt x="52903" y="88216"/>
                  <a:pt x="49677" y="90162"/>
                  <a:pt x="47096" y="92108"/>
                </a:cubicBezTo>
                <a:cubicBezTo>
                  <a:pt x="45806" y="88864"/>
                  <a:pt x="45161" y="84972"/>
                  <a:pt x="45161" y="81081"/>
                </a:cubicBezTo>
                <a:close/>
                <a:moveTo>
                  <a:pt x="60000" y="114810"/>
                </a:moveTo>
                <a:cubicBezTo>
                  <a:pt x="55483" y="114810"/>
                  <a:pt x="50967" y="108324"/>
                  <a:pt x="47741" y="97297"/>
                </a:cubicBezTo>
                <a:cubicBezTo>
                  <a:pt x="51612" y="95351"/>
                  <a:pt x="56129" y="92108"/>
                  <a:pt x="60000" y="88864"/>
                </a:cubicBezTo>
                <a:cubicBezTo>
                  <a:pt x="63870" y="92108"/>
                  <a:pt x="68387" y="95351"/>
                  <a:pt x="72258" y="97297"/>
                </a:cubicBezTo>
                <a:cubicBezTo>
                  <a:pt x="69032" y="108324"/>
                  <a:pt x="64516" y="114810"/>
                  <a:pt x="60000" y="114810"/>
                </a:cubicBezTo>
                <a:close/>
                <a:moveTo>
                  <a:pt x="73548" y="92108"/>
                </a:moveTo>
                <a:cubicBezTo>
                  <a:pt x="70322" y="90162"/>
                  <a:pt x="67096" y="88216"/>
                  <a:pt x="64516" y="85621"/>
                </a:cubicBezTo>
                <a:cubicBezTo>
                  <a:pt x="65806" y="84324"/>
                  <a:pt x="67096" y="83027"/>
                  <a:pt x="69032" y="81729"/>
                </a:cubicBezTo>
                <a:cubicBezTo>
                  <a:pt x="70967" y="81729"/>
                  <a:pt x="72903" y="81729"/>
                  <a:pt x="74838" y="81081"/>
                </a:cubicBezTo>
                <a:cubicBezTo>
                  <a:pt x="74838" y="84972"/>
                  <a:pt x="74193" y="88864"/>
                  <a:pt x="73548" y="92108"/>
                </a:cubicBezTo>
                <a:close/>
                <a:moveTo>
                  <a:pt x="76129" y="66810"/>
                </a:moveTo>
                <a:cubicBezTo>
                  <a:pt x="74838" y="68756"/>
                  <a:pt x="72903" y="70054"/>
                  <a:pt x="71612" y="72000"/>
                </a:cubicBezTo>
                <a:cubicBezTo>
                  <a:pt x="69677" y="73297"/>
                  <a:pt x="68387" y="74594"/>
                  <a:pt x="66451" y="76540"/>
                </a:cubicBezTo>
                <a:cubicBezTo>
                  <a:pt x="64516" y="76540"/>
                  <a:pt x="62580" y="76540"/>
                  <a:pt x="60000" y="76540"/>
                </a:cubicBezTo>
                <a:cubicBezTo>
                  <a:pt x="57419" y="76540"/>
                  <a:pt x="55483" y="76540"/>
                  <a:pt x="53548" y="76540"/>
                </a:cubicBezTo>
                <a:cubicBezTo>
                  <a:pt x="51612" y="74594"/>
                  <a:pt x="50322" y="73297"/>
                  <a:pt x="48387" y="72000"/>
                </a:cubicBezTo>
                <a:cubicBezTo>
                  <a:pt x="47096" y="70054"/>
                  <a:pt x="45161" y="68756"/>
                  <a:pt x="43870" y="66810"/>
                </a:cubicBezTo>
                <a:cubicBezTo>
                  <a:pt x="43870" y="64864"/>
                  <a:pt x="43870" y="62270"/>
                  <a:pt x="43870" y="60324"/>
                </a:cubicBezTo>
                <a:cubicBezTo>
                  <a:pt x="43870" y="57729"/>
                  <a:pt x="43870" y="55783"/>
                  <a:pt x="43870" y="53189"/>
                </a:cubicBezTo>
                <a:cubicBezTo>
                  <a:pt x="45161" y="51891"/>
                  <a:pt x="47096" y="49945"/>
                  <a:pt x="48387" y="48648"/>
                </a:cubicBezTo>
                <a:cubicBezTo>
                  <a:pt x="50322" y="46702"/>
                  <a:pt x="51612" y="45405"/>
                  <a:pt x="53548" y="44108"/>
                </a:cubicBezTo>
                <a:cubicBezTo>
                  <a:pt x="55483" y="43459"/>
                  <a:pt x="57419" y="43459"/>
                  <a:pt x="60000" y="43459"/>
                </a:cubicBezTo>
                <a:cubicBezTo>
                  <a:pt x="62580" y="43459"/>
                  <a:pt x="64516" y="43459"/>
                  <a:pt x="66451" y="44108"/>
                </a:cubicBezTo>
                <a:cubicBezTo>
                  <a:pt x="68387" y="45405"/>
                  <a:pt x="69677" y="46702"/>
                  <a:pt x="71612" y="48648"/>
                </a:cubicBezTo>
                <a:cubicBezTo>
                  <a:pt x="72903" y="49945"/>
                  <a:pt x="74838" y="51891"/>
                  <a:pt x="76129" y="53189"/>
                </a:cubicBezTo>
                <a:cubicBezTo>
                  <a:pt x="76129" y="55783"/>
                  <a:pt x="76129" y="57729"/>
                  <a:pt x="76129" y="60324"/>
                </a:cubicBezTo>
                <a:cubicBezTo>
                  <a:pt x="76129" y="62270"/>
                  <a:pt x="76129" y="64864"/>
                  <a:pt x="76129" y="66810"/>
                </a:cubicBezTo>
                <a:close/>
                <a:moveTo>
                  <a:pt x="98709" y="21405"/>
                </a:moveTo>
                <a:cubicBezTo>
                  <a:pt x="101935" y="24648"/>
                  <a:pt x="100000" y="32432"/>
                  <a:pt x="94838" y="42162"/>
                </a:cubicBezTo>
                <a:cubicBezTo>
                  <a:pt x="90322" y="40864"/>
                  <a:pt x="85806" y="40216"/>
                  <a:pt x="80645" y="39567"/>
                </a:cubicBezTo>
                <a:cubicBezTo>
                  <a:pt x="80000" y="34378"/>
                  <a:pt x="78709" y="29837"/>
                  <a:pt x="77419" y="25297"/>
                </a:cubicBezTo>
                <a:cubicBezTo>
                  <a:pt x="87096" y="20108"/>
                  <a:pt x="94838" y="18162"/>
                  <a:pt x="98709" y="21405"/>
                </a:cubicBezTo>
                <a:close/>
                <a:moveTo>
                  <a:pt x="85806" y="55783"/>
                </a:moveTo>
                <a:cubicBezTo>
                  <a:pt x="84516" y="54486"/>
                  <a:pt x="82580" y="52540"/>
                  <a:pt x="81290" y="51243"/>
                </a:cubicBezTo>
                <a:cubicBezTo>
                  <a:pt x="81290" y="49297"/>
                  <a:pt x="81290" y="46702"/>
                  <a:pt x="81290" y="44756"/>
                </a:cubicBezTo>
                <a:cubicBezTo>
                  <a:pt x="85161" y="45405"/>
                  <a:pt x="88387" y="46054"/>
                  <a:pt x="91612" y="46702"/>
                </a:cubicBezTo>
                <a:cubicBezTo>
                  <a:pt x="90322" y="49945"/>
                  <a:pt x="87741" y="52540"/>
                  <a:pt x="85806" y="55783"/>
                </a:cubicBezTo>
                <a:close/>
                <a:moveTo>
                  <a:pt x="85806" y="64216"/>
                </a:moveTo>
                <a:cubicBezTo>
                  <a:pt x="87741" y="67459"/>
                  <a:pt x="90322" y="70702"/>
                  <a:pt x="91612" y="73297"/>
                </a:cubicBezTo>
                <a:cubicBezTo>
                  <a:pt x="88387" y="73945"/>
                  <a:pt x="85161" y="74594"/>
                  <a:pt x="81290" y="75243"/>
                </a:cubicBezTo>
                <a:cubicBezTo>
                  <a:pt x="81290" y="73297"/>
                  <a:pt x="81290" y="71351"/>
                  <a:pt x="81290" y="69405"/>
                </a:cubicBezTo>
                <a:cubicBezTo>
                  <a:pt x="83225" y="67459"/>
                  <a:pt x="84516" y="66162"/>
                  <a:pt x="85806" y="64216"/>
                </a:cubicBezTo>
                <a:close/>
                <a:moveTo>
                  <a:pt x="98709" y="98594"/>
                </a:moveTo>
                <a:cubicBezTo>
                  <a:pt x="94838" y="102486"/>
                  <a:pt x="87096" y="100540"/>
                  <a:pt x="77419" y="94702"/>
                </a:cubicBezTo>
                <a:cubicBezTo>
                  <a:pt x="78709" y="90810"/>
                  <a:pt x="80000" y="85621"/>
                  <a:pt x="80645" y="80432"/>
                </a:cubicBezTo>
                <a:cubicBezTo>
                  <a:pt x="85806" y="79783"/>
                  <a:pt x="90322" y="79135"/>
                  <a:pt x="94838" y="77837"/>
                </a:cubicBezTo>
                <a:cubicBezTo>
                  <a:pt x="100000" y="87567"/>
                  <a:pt x="101935" y="95351"/>
                  <a:pt x="98709" y="98594"/>
                </a:cubicBezTo>
                <a:close/>
                <a:moveTo>
                  <a:pt x="96774" y="72000"/>
                </a:moveTo>
                <a:cubicBezTo>
                  <a:pt x="94838" y="68108"/>
                  <a:pt x="92258" y="64216"/>
                  <a:pt x="89032" y="60324"/>
                </a:cubicBezTo>
                <a:cubicBezTo>
                  <a:pt x="92258" y="55783"/>
                  <a:pt x="94838" y="51891"/>
                  <a:pt x="96774" y="48000"/>
                </a:cubicBezTo>
                <a:cubicBezTo>
                  <a:pt x="107741" y="51243"/>
                  <a:pt x="114193" y="55135"/>
                  <a:pt x="114193" y="60324"/>
                </a:cubicBezTo>
                <a:cubicBezTo>
                  <a:pt x="114193" y="64864"/>
                  <a:pt x="107741" y="69405"/>
                  <a:pt x="96774" y="72000"/>
                </a:cubicBezTo>
                <a:close/>
              </a:path>
            </a:pathLst>
          </a:custGeom>
          <a:solidFill>
            <a:srgbClr val="FFFFF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404" name="Google Shape;3404;p152"/>
          <p:cNvSpPr/>
          <p:nvPr/>
        </p:nvSpPr>
        <p:spPr>
          <a:xfrm>
            <a:off x="1613138" y="2933868"/>
            <a:ext cx="4684500" cy="1458000"/>
          </a:xfrm>
          <a:custGeom>
            <a:avLst/>
            <a:gdLst/>
            <a:ahLst/>
            <a:cxnLst/>
            <a:rect l="l" t="t" r="r" b="b"/>
            <a:pathLst>
              <a:path w="120000" h="120000" extrusionOk="0">
                <a:moveTo>
                  <a:pt x="117362" y="0"/>
                </a:moveTo>
                <a:lnTo>
                  <a:pt x="120000" y="6977"/>
                </a:lnTo>
                <a:lnTo>
                  <a:pt x="86958" y="109641"/>
                </a:lnTo>
                <a:lnTo>
                  <a:pt x="69585" y="52827"/>
                </a:lnTo>
                <a:lnTo>
                  <a:pt x="49419" y="116619"/>
                </a:lnTo>
                <a:lnTo>
                  <a:pt x="25995" y="40368"/>
                </a:lnTo>
                <a:lnTo>
                  <a:pt x="424" y="120000"/>
                </a:lnTo>
                <a:lnTo>
                  <a:pt x="0" y="120000"/>
                </a:lnTo>
                <a:lnTo>
                  <a:pt x="25840" y="35882"/>
                </a:lnTo>
                <a:lnTo>
                  <a:pt x="49419" y="110638"/>
                </a:lnTo>
                <a:lnTo>
                  <a:pt x="69585" y="44853"/>
                </a:lnTo>
                <a:lnTo>
                  <a:pt x="86803" y="99674"/>
                </a:lnTo>
                <a:close/>
              </a:path>
            </a:pathLst>
          </a:custGeom>
          <a:solidFill>
            <a:srgbClr val="D8D8D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5" name="Google Shape;3405;p152"/>
          <p:cNvSpPr/>
          <p:nvPr/>
        </p:nvSpPr>
        <p:spPr>
          <a:xfrm>
            <a:off x="923892" y="3871768"/>
            <a:ext cx="1056300" cy="31800"/>
          </a:xfrm>
          <a:custGeom>
            <a:avLst/>
            <a:gdLst/>
            <a:ahLst/>
            <a:cxnLst/>
            <a:rect l="l" t="t" r="r" b="b"/>
            <a:pathLst>
              <a:path w="120000" h="120000" extrusionOk="0">
                <a:moveTo>
                  <a:pt x="0" y="60000"/>
                </a:moveTo>
                <a:cubicBezTo>
                  <a:pt x="0" y="60000"/>
                  <a:pt x="7614" y="40000"/>
                  <a:pt x="18883" y="30000"/>
                </a:cubicBezTo>
                <a:cubicBezTo>
                  <a:pt x="21624" y="30000"/>
                  <a:pt x="24670" y="20000"/>
                  <a:pt x="28020" y="20000"/>
                </a:cubicBezTo>
                <a:cubicBezTo>
                  <a:pt x="31065" y="20000"/>
                  <a:pt x="34416" y="10000"/>
                  <a:pt x="38071" y="10000"/>
                </a:cubicBezTo>
                <a:cubicBezTo>
                  <a:pt x="41421" y="10000"/>
                  <a:pt x="45076" y="10000"/>
                  <a:pt x="49035" y="10000"/>
                </a:cubicBezTo>
                <a:cubicBezTo>
                  <a:pt x="52690" y="10000"/>
                  <a:pt x="56345" y="10000"/>
                  <a:pt x="60000" y="0"/>
                </a:cubicBezTo>
                <a:cubicBezTo>
                  <a:pt x="63959" y="10000"/>
                  <a:pt x="67614" y="10000"/>
                  <a:pt x="71269" y="10000"/>
                </a:cubicBezTo>
                <a:cubicBezTo>
                  <a:pt x="74923" y="10000"/>
                  <a:pt x="78578" y="10000"/>
                  <a:pt x="82233" y="10000"/>
                </a:cubicBezTo>
                <a:cubicBezTo>
                  <a:pt x="89238" y="20000"/>
                  <a:pt x="95634" y="20000"/>
                  <a:pt x="101421" y="30000"/>
                </a:cubicBezTo>
                <a:cubicBezTo>
                  <a:pt x="112690" y="40000"/>
                  <a:pt x="120000" y="60000"/>
                  <a:pt x="120000" y="60000"/>
                </a:cubicBezTo>
                <a:cubicBezTo>
                  <a:pt x="120000" y="60000"/>
                  <a:pt x="112690" y="80000"/>
                  <a:pt x="101421" y="100000"/>
                </a:cubicBezTo>
                <a:cubicBezTo>
                  <a:pt x="95634" y="110000"/>
                  <a:pt x="89238" y="110000"/>
                  <a:pt x="82233" y="120000"/>
                </a:cubicBezTo>
                <a:cubicBezTo>
                  <a:pt x="78578" y="120000"/>
                  <a:pt x="74923" y="120000"/>
                  <a:pt x="71269" y="120000"/>
                </a:cubicBezTo>
                <a:cubicBezTo>
                  <a:pt x="67614" y="120000"/>
                  <a:pt x="63959" y="120000"/>
                  <a:pt x="60000" y="120000"/>
                </a:cubicBezTo>
                <a:cubicBezTo>
                  <a:pt x="56345" y="120000"/>
                  <a:pt x="52690" y="120000"/>
                  <a:pt x="49035" y="120000"/>
                </a:cubicBezTo>
                <a:cubicBezTo>
                  <a:pt x="45076" y="120000"/>
                  <a:pt x="41421" y="120000"/>
                  <a:pt x="38071" y="120000"/>
                </a:cubicBezTo>
                <a:cubicBezTo>
                  <a:pt x="34416" y="120000"/>
                  <a:pt x="31065" y="110000"/>
                  <a:pt x="28020" y="110000"/>
                </a:cubicBezTo>
                <a:cubicBezTo>
                  <a:pt x="24670" y="110000"/>
                  <a:pt x="21624" y="100000"/>
                  <a:pt x="18883" y="100000"/>
                </a:cubicBezTo>
                <a:cubicBezTo>
                  <a:pt x="7614" y="80000"/>
                  <a:pt x="0" y="60000"/>
                  <a:pt x="0" y="60000"/>
                </a:cubicBezTo>
                <a:close/>
              </a:path>
            </a:pathLst>
          </a:custGeom>
          <a:solidFill>
            <a:srgbClr val="F2F2F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6" name="Google Shape;3406;p152"/>
          <p:cNvSpPr/>
          <p:nvPr/>
        </p:nvSpPr>
        <p:spPr>
          <a:xfrm>
            <a:off x="3252972" y="3871768"/>
            <a:ext cx="532800" cy="31800"/>
          </a:xfrm>
          <a:custGeom>
            <a:avLst/>
            <a:gdLst/>
            <a:ahLst/>
            <a:cxnLst/>
            <a:rect l="l" t="t" r="r" b="b"/>
            <a:pathLst>
              <a:path w="120000" h="120000" extrusionOk="0">
                <a:moveTo>
                  <a:pt x="0" y="60000"/>
                </a:moveTo>
                <a:cubicBezTo>
                  <a:pt x="0" y="60000"/>
                  <a:pt x="1809" y="60000"/>
                  <a:pt x="5427" y="50000"/>
                </a:cubicBezTo>
                <a:cubicBezTo>
                  <a:pt x="8442" y="50000"/>
                  <a:pt x="13266" y="40000"/>
                  <a:pt x="18693" y="30000"/>
                </a:cubicBezTo>
                <a:cubicBezTo>
                  <a:pt x="21708" y="30000"/>
                  <a:pt x="24723" y="20000"/>
                  <a:pt x="27738" y="20000"/>
                </a:cubicBezTo>
                <a:cubicBezTo>
                  <a:pt x="31356" y="20000"/>
                  <a:pt x="34371" y="10000"/>
                  <a:pt x="37989" y="10000"/>
                </a:cubicBezTo>
                <a:cubicBezTo>
                  <a:pt x="41608" y="10000"/>
                  <a:pt x="45226" y="10000"/>
                  <a:pt x="48844" y="10000"/>
                </a:cubicBezTo>
                <a:cubicBezTo>
                  <a:pt x="52462" y="10000"/>
                  <a:pt x="56080" y="10000"/>
                  <a:pt x="60301" y="0"/>
                </a:cubicBezTo>
                <a:cubicBezTo>
                  <a:pt x="63919" y="10000"/>
                  <a:pt x="67537" y="10000"/>
                  <a:pt x="71155" y="10000"/>
                </a:cubicBezTo>
                <a:cubicBezTo>
                  <a:pt x="74773" y="10000"/>
                  <a:pt x="78391" y="10000"/>
                  <a:pt x="82010" y="10000"/>
                </a:cubicBezTo>
                <a:cubicBezTo>
                  <a:pt x="89246" y="20000"/>
                  <a:pt x="95879" y="20000"/>
                  <a:pt x="101306" y="30000"/>
                </a:cubicBezTo>
                <a:cubicBezTo>
                  <a:pt x="106733" y="40000"/>
                  <a:pt x="111557" y="50000"/>
                  <a:pt x="114572" y="50000"/>
                </a:cubicBezTo>
                <a:cubicBezTo>
                  <a:pt x="118190" y="60000"/>
                  <a:pt x="120000" y="60000"/>
                  <a:pt x="120000" y="60000"/>
                </a:cubicBezTo>
                <a:cubicBezTo>
                  <a:pt x="120000" y="60000"/>
                  <a:pt x="118190" y="70000"/>
                  <a:pt x="114572" y="80000"/>
                </a:cubicBezTo>
                <a:cubicBezTo>
                  <a:pt x="111557" y="80000"/>
                  <a:pt x="106733" y="90000"/>
                  <a:pt x="101306" y="100000"/>
                </a:cubicBezTo>
                <a:cubicBezTo>
                  <a:pt x="95879" y="110000"/>
                  <a:pt x="89246" y="110000"/>
                  <a:pt x="82010" y="120000"/>
                </a:cubicBezTo>
                <a:cubicBezTo>
                  <a:pt x="78391" y="120000"/>
                  <a:pt x="74773" y="120000"/>
                  <a:pt x="71155" y="120000"/>
                </a:cubicBezTo>
                <a:cubicBezTo>
                  <a:pt x="67537" y="120000"/>
                  <a:pt x="63919" y="120000"/>
                  <a:pt x="60301" y="120000"/>
                </a:cubicBezTo>
                <a:cubicBezTo>
                  <a:pt x="56080" y="120000"/>
                  <a:pt x="52462" y="120000"/>
                  <a:pt x="48844" y="120000"/>
                </a:cubicBezTo>
                <a:cubicBezTo>
                  <a:pt x="45226" y="120000"/>
                  <a:pt x="41608" y="120000"/>
                  <a:pt x="37989" y="120000"/>
                </a:cubicBezTo>
                <a:cubicBezTo>
                  <a:pt x="34371" y="120000"/>
                  <a:pt x="31356" y="110000"/>
                  <a:pt x="27738" y="110000"/>
                </a:cubicBezTo>
                <a:cubicBezTo>
                  <a:pt x="24723" y="110000"/>
                  <a:pt x="21708" y="100000"/>
                  <a:pt x="18693" y="100000"/>
                </a:cubicBezTo>
                <a:cubicBezTo>
                  <a:pt x="13266" y="90000"/>
                  <a:pt x="8442" y="80000"/>
                  <a:pt x="5427" y="80000"/>
                </a:cubicBezTo>
                <a:cubicBezTo>
                  <a:pt x="1809" y="70000"/>
                  <a:pt x="0" y="60000"/>
                  <a:pt x="0" y="60000"/>
                </a:cubicBezTo>
                <a:close/>
              </a:path>
            </a:pathLst>
          </a:custGeom>
          <a:solidFill>
            <a:srgbClr val="F2F2F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7" name="Google Shape;3407;p152"/>
          <p:cNvSpPr/>
          <p:nvPr/>
        </p:nvSpPr>
        <p:spPr>
          <a:xfrm>
            <a:off x="6372121" y="3875798"/>
            <a:ext cx="1518000" cy="45600"/>
          </a:xfrm>
          <a:custGeom>
            <a:avLst/>
            <a:gdLst/>
            <a:ahLst/>
            <a:cxnLst/>
            <a:rect l="l" t="t" r="r" b="b"/>
            <a:pathLst>
              <a:path w="120000" h="120000" extrusionOk="0">
                <a:moveTo>
                  <a:pt x="0" y="60000"/>
                </a:moveTo>
                <a:cubicBezTo>
                  <a:pt x="0" y="60000"/>
                  <a:pt x="1906" y="60000"/>
                  <a:pt x="5189" y="50000"/>
                </a:cubicBezTo>
                <a:cubicBezTo>
                  <a:pt x="6778" y="50000"/>
                  <a:pt x="8790" y="50000"/>
                  <a:pt x="11120" y="40000"/>
                </a:cubicBezTo>
                <a:cubicBezTo>
                  <a:pt x="13345" y="40000"/>
                  <a:pt x="15992" y="30000"/>
                  <a:pt x="18746" y="30000"/>
                </a:cubicBezTo>
                <a:cubicBezTo>
                  <a:pt x="21606" y="30000"/>
                  <a:pt x="24677" y="20000"/>
                  <a:pt x="27855" y="20000"/>
                </a:cubicBezTo>
                <a:cubicBezTo>
                  <a:pt x="31032" y="20000"/>
                  <a:pt x="34421" y="10000"/>
                  <a:pt x="38022" y="10000"/>
                </a:cubicBezTo>
                <a:cubicBezTo>
                  <a:pt x="41518" y="10000"/>
                  <a:pt x="45119" y="10000"/>
                  <a:pt x="48826" y="10000"/>
                </a:cubicBezTo>
                <a:cubicBezTo>
                  <a:pt x="52533" y="10000"/>
                  <a:pt x="56240" y="10000"/>
                  <a:pt x="60052" y="0"/>
                </a:cubicBezTo>
                <a:cubicBezTo>
                  <a:pt x="63759" y="10000"/>
                  <a:pt x="67466" y="10000"/>
                  <a:pt x="71173" y="10000"/>
                </a:cubicBezTo>
                <a:cubicBezTo>
                  <a:pt x="74880" y="10000"/>
                  <a:pt x="78481" y="10000"/>
                  <a:pt x="81977" y="10000"/>
                </a:cubicBezTo>
                <a:cubicBezTo>
                  <a:pt x="89073" y="20000"/>
                  <a:pt x="95639" y="30000"/>
                  <a:pt x="101253" y="30000"/>
                </a:cubicBezTo>
                <a:cubicBezTo>
                  <a:pt x="104007" y="30000"/>
                  <a:pt x="106654" y="40000"/>
                  <a:pt x="108879" y="40000"/>
                </a:cubicBezTo>
                <a:cubicBezTo>
                  <a:pt x="111209" y="50000"/>
                  <a:pt x="113221" y="50000"/>
                  <a:pt x="114810" y="50000"/>
                </a:cubicBezTo>
                <a:cubicBezTo>
                  <a:pt x="118093" y="60000"/>
                  <a:pt x="120000" y="60000"/>
                  <a:pt x="120000" y="60000"/>
                </a:cubicBezTo>
                <a:cubicBezTo>
                  <a:pt x="120000" y="60000"/>
                  <a:pt x="118093" y="70000"/>
                  <a:pt x="114810" y="80000"/>
                </a:cubicBezTo>
                <a:cubicBezTo>
                  <a:pt x="113221" y="80000"/>
                  <a:pt x="111209" y="80000"/>
                  <a:pt x="108879" y="90000"/>
                </a:cubicBezTo>
                <a:cubicBezTo>
                  <a:pt x="106654" y="90000"/>
                  <a:pt x="104007" y="100000"/>
                  <a:pt x="101253" y="100000"/>
                </a:cubicBezTo>
                <a:cubicBezTo>
                  <a:pt x="95639" y="100000"/>
                  <a:pt x="89073" y="110000"/>
                  <a:pt x="81977" y="120000"/>
                </a:cubicBezTo>
                <a:cubicBezTo>
                  <a:pt x="78481" y="120000"/>
                  <a:pt x="74880" y="120000"/>
                  <a:pt x="71173" y="120000"/>
                </a:cubicBezTo>
                <a:cubicBezTo>
                  <a:pt x="67466" y="120000"/>
                  <a:pt x="63759" y="120000"/>
                  <a:pt x="60052" y="120000"/>
                </a:cubicBezTo>
                <a:cubicBezTo>
                  <a:pt x="56240" y="120000"/>
                  <a:pt x="52533" y="120000"/>
                  <a:pt x="48826" y="120000"/>
                </a:cubicBezTo>
                <a:cubicBezTo>
                  <a:pt x="45119" y="120000"/>
                  <a:pt x="41518" y="120000"/>
                  <a:pt x="38022" y="120000"/>
                </a:cubicBezTo>
                <a:cubicBezTo>
                  <a:pt x="34421" y="120000"/>
                  <a:pt x="31032" y="110000"/>
                  <a:pt x="27855" y="110000"/>
                </a:cubicBezTo>
                <a:cubicBezTo>
                  <a:pt x="24677" y="100000"/>
                  <a:pt x="21606" y="100000"/>
                  <a:pt x="18746" y="100000"/>
                </a:cubicBezTo>
                <a:cubicBezTo>
                  <a:pt x="15992" y="100000"/>
                  <a:pt x="13345" y="90000"/>
                  <a:pt x="11120" y="90000"/>
                </a:cubicBezTo>
                <a:cubicBezTo>
                  <a:pt x="8790" y="80000"/>
                  <a:pt x="6778" y="80000"/>
                  <a:pt x="5189" y="80000"/>
                </a:cubicBezTo>
                <a:cubicBezTo>
                  <a:pt x="1906" y="70000"/>
                  <a:pt x="0" y="60000"/>
                  <a:pt x="0" y="60000"/>
                </a:cubicBezTo>
                <a:close/>
              </a:path>
            </a:pathLst>
          </a:custGeom>
          <a:solidFill>
            <a:srgbClr val="F2F2F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408" name="Google Shape;3408;p152"/>
          <p:cNvGrpSpPr/>
          <p:nvPr/>
        </p:nvGrpSpPr>
        <p:grpSpPr>
          <a:xfrm>
            <a:off x="5356729" y="2153026"/>
            <a:ext cx="1697859" cy="1705755"/>
            <a:chOff x="6135613" y="614704"/>
            <a:chExt cx="1889870" cy="1898659"/>
          </a:xfrm>
        </p:grpSpPr>
        <p:sp>
          <p:nvSpPr>
            <p:cNvPr id="3409" name="Google Shape;3409;p152"/>
            <p:cNvSpPr/>
            <p:nvPr/>
          </p:nvSpPr>
          <p:spPr>
            <a:xfrm>
              <a:off x="6135613" y="1916063"/>
              <a:ext cx="596100" cy="597300"/>
            </a:xfrm>
            <a:custGeom>
              <a:avLst/>
              <a:gdLst/>
              <a:ahLst/>
              <a:cxnLst/>
              <a:rect l="l" t="t" r="r" b="b"/>
              <a:pathLst>
                <a:path w="120000" h="120000" extrusionOk="0">
                  <a:moveTo>
                    <a:pt x="120000" y="52800"/>
                  </a:moveTo>
                  <a:cubicBezTo>
                    <a:pt x="106200" y="14400"/>
                    <a:pt x="106200" y="14400"/>
                    <a:pt x="106200" y="14400"/>
                  </a:cubicBezTo>
                  <a:cubicBezTo>
                    <a:pt x="66600" y="0"/>
                    <a:pt x="66600" y="0"/>
                    <a:pt x="66600" y="0"/>
                  </a:cubicBezTo>
                  <a:cubicBezTo>
                    <a:pt x="66600" y="0"/>
                    <a:pt x="22800" y="2400"/>
                    <a:pt x="4800" y="61800"/>
                  </a:cubicBezTo>
                  <a:cubicBezTo>
                    <a:pt x="4800" y="61800"/>
                    <a:pt x="16200" y="52200"/>
                    <a:pt x="24600" y="48600"/>
                  </a:cubicBezTo>
                  <a:cubicBezTo>
                    <a:pt x="24600" y="48600"/>
                    <a:pt x="0" y="87600"/>
                    <a:pt x="4800" y="115800"/>
                  </a:cubicBezTo>
                  <a:cubicBezTo>
                    <a:pt x="32400" y="120000"/>
                    <a:pt x="71400" y="95400"/>
                    <a:pt x="71400" y="95400"/>
                  </a:cubicBezTo>
                  <a:cubicBezTo>
                    <a:pt x="67800" y="103800"/>
                    <a:pt x="57600" y="115200"/>
                    <a:pt x="57600" y="115200"/>
                  </a:cubicBezTo>
                  <a:cubicBezTo>
                    <a:pt x="117000" y="97200"/>
                    <a:pt x="120000" y="52800"/>
                    <a:pt x="120000" y="52800"/>
                  </a:cubicBezTo>
                  <a:moveTo>
                    <a:pt x="73200" y="81000"/>
                  </a:moveTo>
                  <a:cubicBezTo>
                    <a:pt x="73200" y="81000"/>
                    <a:pt x="79200" y="73800"/>
                    <a:pt x="82200" y="68400"/>
                  </a:cubicBezTo>
                  <a:cubicBezTo>
                    <a:pt x="82200" y="68400"/>
                    <a:pt x="56400" y="84000"/>
                    <a:pt x="39000" y="81600"/>
                  </a:cubicBezTo>
                  <a:cubicBezTo>
                    <a:pt x="35400" y="63000"/>
                    <a:pt x="51600" y="38400"/>
                    <a:pt x="51600" y="38400"/>
                  </a:cubicBezTo>
                  <a:cubicBezTo>
                    <a:pt x="46200" y="40800"/>
                    <a:pt x="39000" y="46800"/>
                    <a:pt x="39000" y="46800"/>
                  </a:cubicBezTo>
                  <a:cubicBezTo>
                    <a:pt x="50400" y="8400"/>
                    <a:pt x="79200" y="6600"/>
                    <a:pt x="79200" y="6600"/>
                  </a:cubicBezTo>
                  <a:cubicBezTo>
                    <a:pt x="104400" y="16200"/>
                    <a:pt x="104400" y="16200"/>
                    <a:pt x="104400" y="16200"/>
                  </a:cubicBezTo>
                  <a:cubicBezTo>
                    <a:pt x="113400" y="40800"/>
                    <a:pt x="113400" y="40800"/>
                    <a:pt x="113400" y="40800"/>
                  </a:cubicBezTo>
                  <a:cubicBezTo>
                    <a:pt x="113400" y="40800"/>
                    <a:pt x="111600" y="69600"/>
                    <a:pt x="73200" y="81000"/>
                  </a:cubicBezTo>
                </a:path>
              </a:pathLst>
            </a:custGeom>
            <a:solidFill>
              <a:srgbClr val="FFD66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0" name="Google Shape;3410;p152"/>
            <p:cNvSpPr/>
            <p:nvPr/>
          </p:nvSpPr>
          <p:spPr>
            <a:xfrm>
              <a:off x="6311593" y="1948597"/>
              <a:ext cx="387600" cy="386100"/>
            </a:xfrm>
            <a:custGeom>
              <a:avLst/>
              <a:gdLst/>
              <a:ahLst/>
              <a:cxnLst/>
              <a:rect l="l" t="t" r="r" b="b"/>
              <a:pathLst>
                <a:path w="120000" h="120000" extrusionOk="0">
                  <a:moveTo>
                    <a:pt x="106153" y="14883"/>
                  </a:moveTo>
                  <a:cubicBezTo>
                    <a:pt x="67384" y="0"/>
                    <a:pt x="67384" y="0"/>
                    <a:pt x="67384" y="0"/>
                  </a:cubicBezTo>
                  <a:cubicBezTo>
                    <a:pt x="67384" y="0"/>
                    <a:pt x="23076" y="2790"/>
                    <a:pt x="5538" y="62325"/>
                  </a:cubicBezTo>
                  <a:cubicBezTo>
                    <a:pt x="5538" y="62325"/>
                    <a:pt x="16615" y="53023"/>
                    <a:pt x="24923" y="49302"/>
                  </a:cubicBezTo>
                  <a:cubicBezTo>
                    <a:pt x="24923" y="49302"/>
                    <a:pt x="0" y="87441"/>
                    <a:pt x="5538" y="116279"/>
                  </a:cubicBezTo>
                  <a:cubicBezTo>
                    <a:pt x="32307" y="120000"/>
                    <a:pt x="72000" y="95813"/>
                    <a:pt x="72000" y="95813"/>
                  </a:cubicBezTo>
                  <a:cubicBezTo>
                    <a:pt x="67384" y="104186"/>
                    <a:pt x="58153" y="115348"/>
                    <a:pt x="58153" y="115348"/>
                  </a:cubicBezTo>
                  <a:cubicBezTo>
                    <a:pt x="117230" y="97674"/>
                    <a:pt x="120000" y="53023"/>
                    <a:pt x="120000" y="53023"/>
                  </a:cubicBezTo>
                  <a:cubicBezTo>
                    <a:pt x="106153" y="14883"/>
                    <a:pt x="106153" y="14883"/>
                    <a:pt x="106153" y="14883"/>
                  </a:cubicBezTo>
                </a:path>
              </a:pathLst>
            </a:custGeom>
            <a:solidFill>
              <a:srgbClr val="FF5B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1" name="Google Shape;3411;p152"/>
            <p:cNvSpPr/>
            <p:nvPr/>
          </p:nvSpPr>
          <p:spPr>
            <a:xfrm>
              <a:off x="6713831" y="1710508"/>
              <a:ext cx="489600" cy="653700"/>
            </a:xfrm>
            <a:custGeom>
              <a:avLst/>
              <a:gdLst/>
              <a:ahLst/>
              <a:cxnLst/>
              <a:rect l="l" t="t" r="r" b="b"/>
              <a:pathLst>
                <a:path w="120000" h="120000" extrusionOk="0">
                  <a:moveTo>
                    <a:pt x="120000" y="30136"/>
                  </a:moveTo>
                  <a:cubicBezTo>
                    <a:pt x="97317" y="98630"/>
                    <a:pt x="97317" y="98630"/>
                    <a:pt x="97317" y="98630"/>
                  </a:cubicBezTo>
                  <a:cubicBezTo>
                    <a:pt x="0" y="120000"/>
                    <a:pt x="0" y="120000"/>
                    <a:pt x="0" y="120000"/>
                  </a:cubicBezTo>
                  <a:cubicBezTo>
                    <a:pt x="0" y="120000"/>
                    <a:pt x="68048" y="80547"/>
                    <a:pt x="19756" y="44931"/>
                  </a:cubicBezTo>
                  <a:cubicBezTo>
                    <a:pt x="79756" y="0"/>
                    <a:pt x="79756" y="0"/>
                    <a:pt x="79756" y="0"/>
                  </a:cubicBezTo>
                  <a:cubicBezTo>
                    <a:pt x="120000" y="30136"/>
                    <a:pt x="120000" y="30136"/>
                    <a:pt x="120000" y="30136"/>
                  </a:cubicBezTo>
                </a:path>
              </a:pathLst>
            </a:custGeom>
            <a:solidFill>
              <a:schemeClr val="dk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2" name="Google Shape;3412;p152"/>
            <p:cNvSpPr/>
            <p:nvPr/>
          </p:nvSpPr>
          <p:spPr>
            <a:xfrm>
              <a:off x="6276101" y="1432490"/>
              <a:ext cx="652200" cy="492300"/>
            </a:xfrm>
            <a:custGeom>
              <a:avLst/>
              <a:gdLst/>
              <a:ahLst/>
              <a:cxnLst/>
              <a:rect l="l" t="t" r="r" b="b"/>
              <a:pathLst>
                <a:path w="120000" h="120000" extrusionOk="0">
                  <a:moveTo>
                    <a:pt x="89863" y="0"/>
                  </a:moveTo>
                  <a:cubicBezTo>
                    <a:pt x="20821" y="23272"/>
                    <a:pt x="20821" y="23272"/>
                    <a:pt x="20821" y="23272"/>
                  </a:cubicBezTo>
                  <a:cubicBezTo>
                    <a:pt x="0" y="120000"/>
                    <a:pt x="0" y="120000"/>
                    <a:pt x="0" y="120000"/>
                  </a:cubicBezTo>
                  <a:cubicBezTo>
                    <a:pt x="0" y="120000"/>
                    <a:pt x="38904" y="52363"/>
                    <a:pt x="75068" y="99636"/>
                  </a:cubicBezTo>
                  <a:cubicBezTo>
                    <a:pt x="120000" y="40000"/>
                    <a:pt x="120000" y="40000"/>
                    <a:pt x="120000" y="40000"/>
                  </a:cubicBezTo>
                  <a:lnTo>
                    <a:pt x="89863" y="0"/>
                  </a:lnTo>
                  <a:close/>
                </a:path>
              </a:pathLst>
            </a:custGeom>
            <a:solidFill>
              <a:schemeClr val="dk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3" name="Google Shape;3413;p152"/>
            <p:cNvSpPr/>
            <p:nvPr/>
          </p:nvSpPr>
          <p:spPr>
            <a:xfrm>
              <a:off x="6901641" y="907510"/>
              <a:ext cx="832500" cy="832500"/>
            </a:xfrm>
            <a:custGeom>
              <a:avLst/>
              <a:gdLst/>
              <a:ahLst/>
              <a:cxnLst/>
              <a:rect l="l" t="t" r="r" b="b"/>
              <a:pathLst>
                <a:path w="120000" h="120000" extrusionOk="0">
                  <a:moveTo>
                    <a:pt x="26236" y="95053"/>
                  </a:moveTo>
                  <a:cubicBezTo>
                    <a:pt x="35698" y="104516"/>
                    <a:pt x="47741" y="113548"/>
                    <a:pt x="63655" y="120000"/>
                  </a:cubicBezTo>
                  <a:cubicBezTo>
                    <a:pt x="89032" y="91182"/>
                    <a:pt x="107096" y="59354"/>
                    <a:pt x="120000" y="33548"/>
                  </a:cubicBezTo>
                  <a:cubicBezTo>
                    <a:pt x="111397" y="30107"/>
                    <a:pt x="104946" y="25806"/>
                    <a:pt x="100215" y="20645"/>
                  </a:cubicBezTo>
                  <a:cubicBezTo>
                    <a:pt x="93763" y="14623"/>
                    <a:pt x="90322" y="8172"/>
                    <a:pt x="87741" y="3010"/>
                  </a:cubicBezTo>
                  <a:cubicBezTo>
                    <a:pt x="87311" y="1720"/>
                    <a:pt x="86881" y="860"/>
                    <a:pt x="86881" y="0"/>
                  </a:cubicBezTo>
                  <a:cubicBezTo>
                    <a:pt x="60645" y="12473"/>
                    <a:pt x="28817" y="30967"/>
                    <a:pt x="0" y="56344"/>
                  </a:cubicBezTo>
                  <a:cubicBezTo>
                    <a:pt x="860" y="58494"/>
                    <a:pt x="2150" y="60645"/>
                    <a:pt x="3440" y="63225"/>
                  </a:cubicBezTo>
                  <a:cubicBezTo>
                    <a:pt x="7741" y="72258"/>
                    <a:pt x="15053" y="84301"/>
                    <a:pt x="26236" y="95053"/>
                  </a:cubicBezTo>
                </a:path>
              </a:pathLst>
            </a:custGeom>
            <a:solidFill>
              <a:srgbClr val="EF9696"/>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4" name="Google Shape;3414;p152"/>
            <p:cNvSpPr/>
            <p:nvPr/>
          </p:nvSpPr>
          <p:spPr>
            <a:xfrm>
              <a:off x="7534575" y="755192"/>
              <a:ext cx="351900" cy="351900"/>
            </a:xfrm>
            <a:custGeom>
              <a:avLst/>
              <a:gdLst/>
              <a:ahLst/>
              <a:cxnLst/>
              <a:rect l="l" t="t" r="r" b="b"/>
              <a:pathLst>
                <a:path w="120000" h="120000" extrusionOk="0">
                  <a:moveTo>
                    <a:pt x="29491" y="92542"/>
                  </a:moveTo>
                  <a:cubicBezTo>
                    <a:pt x="40677" y="103728"/>
                    <a:pt x="54915" y="112881"/>
                    <a:pt x="73220" y="120000"/>
                  </a:cubicBezTo>
                  <a:cubicBezTo>
                    <a:pt x="105762" y="50847"/>
                    <a:pt x="120000" y="0"/>
                    <a:pt x="120000" y="0"/>
                  </a:cubicBezTo>
                  <a:cubicBezTo>
                    <a:pt x="120000" y="0"/>
                    <a:pt x="70169" y="14237"/>
                    <a:pt x="0" y="46779"/>
                  </a:cubicBezTo>
                  <a:cubicBezTo>
                    <a:pt x="1016" y="48813"/>
                    <a:pt x="2033" y="50847"/>
                    <a:pt x="3050" y="53898"/>
                  </a:cubicBezTo>
                  <a:cubicBezTo>
                    <a:pt x="8135" y="65084"/>
                    <a:pt x="16271" y="79322"/>
                    <a:pt x="29491" y="92542"/>
                  </a:cubicBezTo>
                </a:path>
              </a:pathLst>
            </a:custGeom>
            <a:solidFill>
              <a:srgbClr val="EF9696"/>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5" name="Google Shape;3415;p152"/>
            <p:cNvSpPr/>
            <p:nvPr/>
          </p:nvSpPr>
          <p:spPr>
            <a:xfrm>
              <a:off x="6446165" y="1321579"/>
              <a:ext cx="869400" cy="875400"/>
            </a:xfrm>
            <a:custGeom>
              <a:avLst/>
              <a:gdLst/>
              <a:ahLst/>
              <a:cxnLst/>
              <a:rect l="l" t="t" r="r" b="b"/>
              <a:pathLst>
                <a:path w="120000" h="120000" extrusionOk="0">
                  <a:moveTo>
                    <a:pt x="84657" y="37269"/>
                  </a:moveTo>
                  <a:cubicBezTo>
                    <a:pt x="73561" y="26211"/>
                    <a:pt x="66164" y="14334"/>
                    <a:pt x="61643" y="5733"/>
                  </a:cubicBezTo>
                  <a:cubicBezTo>
                    <a:pt x="60821" y="3686"/>
                    <a:pt x="59999" y="1638"/>
                    <a:pt x="59178" y="0"/>
                  </a:cubicBezTo>
                  <a:cubicBezTo>
                    <a:pt x="35342" y="21706"/>
                    <a:pt x="13972" y="48327"/>
                    <a:pt x="0" y="80682"/>
                  </a:cubicBezTo>
                  <a:cubicBezTo>
                    <a:pt x="0" y="80682"/>
                    <a:pt x="4520" y="93378"/>
                    <a:pt x="15205" y="103617"/>
                  </a:cubicBezTo>
                  <a:cubicBezTo>
                    <a:pt x="25890" y="114266"/>
                    <a:pt x="39452" y="120000"/>
                    <a:pt x="39452" y="120000"/>
                  </a:cubicBezTo>
                  <a:cubicBezTo>
                    <a:pt x="71917" y="106484"/>
                    <a:pt x="98630" y="84778"/>
                    <a:pt x="119999" y="61023"/>
                  </a:cubicBezTo>
                  <a:cubicBezTo>
                    <a:pt x="105205" y="54880"/>
                    <a:pt x="93698" y="46279"/>
                    <a:pt x="84657" y="37269"/>
                  </a:cubicBezTo>
                </a:path>
              </a:pathLst>
            </a:custGeom>
            <a:solidFill>
              <a:srgbClr val="EF9696"/>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6" name="Google Shape;3416;p152"/>
            <p:cNvSpPr/>
            <p:nvPr/>
          </p:nvSpPr>
          <p:spPr>
            <a:xfrm>
              <a:off x="7504998" y="892722"/>
              <a:ext cx="243900" cy="246900"/>
            </a:xfrm>
            <a:custGeom>
              <a:avLst/>
              <a:gdLst/>
              <a:ahLst/>
              <a:cxnLst/>
              <a:rect l="l" t="t" r="r" b="b"/>
              <a:pathLst>
                <a:path w="120000" h="120000" extrusionOk="0">
                  <a:moveTo>
                    <a:pt x="45365" y="76626"/>
                  </a:moveTo>
                  <a:cubicBezTo>
                    <a:pt x="61463" y="93975"/>
                    <a:pt x="83414" y="108433"/>
                    <a:pt x="112682" y="119999"/>
                  </a:cubicBezTo>
                  <a:cubicBezTo>
                    <a:pt x="114146" y="114216"/>
                    <a:pt x="117073" y="109879"/>
                    <a:pt x="120000" y="104096"/>
                  </a:cubicBezTo>
                  <a:cubicBezTo>
                    <a:pt x="93658" y="93975"/>
                    <a:pt x="73170" y="80963"/>
                    <a:pt x="57073" y="65060"/>
                  </a:cubicBezTo>
                  <a:cubicBezTo>
                    <a:pt x="38048" y="46265"/>
                    <a:pt x="26341" y="26024"/>
                    <a:pt x="19024" y="10120"/>
                  </a:cubicBezTo>
                  <a:cubicBezTo>
                    <a:pt x="17560" y="5783"/>
                    <a:pt x="16097" y="2891"/>
                    <a:pt x="14634" y="0"/>
                  </a:cubicBezTo>
                  <a:cubicBezTo>
                    <a:pt x="10243" y="2891"/>
                    <a:pt x="4390" y="4337"/>
                    <a:pt x="0" y="7228"/>
                  </a:cubicBezTo>
                  <a:cubicBezTo>
                    <a:pt x="0" y="10120"/>
                    <a:pt x="1463" y="13012"/>
                    <a:pt x="2926" y="17349"/>
                  </a:cubicBezTo>
                  <a:cubicBezTo>
                    <a:pt x="11707" y="34698"/>
                    <a:pt x="23414" y="56385"/>
                    <a:pt x="45365" y="76626"/>
                  </a:cubicBezTo>
                </a:path>
              </a:pathLst>
            </a:custGeom>
            <a:solidFill>
              <a:srgbClr val="F2F2F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7" name="Google Shape;3417;p152"/>
            <p:cNvSpPr/>
            <p:nvPr/>
          </p:nvSpPr>
          <p:spPr>
            <a:xfrm>
              <a:off x="6875022" y="1297918"/>
              <a:ext cx="468900" cy="468900"/>
            </a:xfrm>
            <a:custGeom>
              <a:avLst/>
              <a:gdLst/>
              <a:ahLst/>
              <a:cxnLst/>
              <a:rect l="l" t="t" r="r" b="b"/>
              <a:pathLst>
                <a:path w="120000" h="120000" extrusionOk="0">
                  <a:moveTo>
                    <a:pt x="47388" y="75668"/>
                  </a:moveTo>
                  <a:cubicBezTo>
                    <a:pt x="64203" y="92484"/>
                    <a:pt x="85605" y="108535"/>
                    <a:pt x="113121" y="120000"/>
                  </a:cubicBezTo>
                  <a:cubicBezTo>
                    <a:pt x="115414" y="117707"/>
                    <a:pt x="117707" y="115414"/>
                    <a:pt x="120000" y="113121"/>
                  </a:cubicBezTo>
                  <a:cubicBezTo>
                    <a:pt x="91719" y="101656"/>
                    <a:pt x="70318" y="85605"/>
                    <a:pt x="53503" y="68789"/>
                  </a:cubicBezTo>
                  <a:cubicBezTo>
                    <a:pt x="33630" y="49681"/>
                    <a:pt x="20636" y="28280"/>
                    <a:pt x="12993" y="12229"/>
                  </a:cubicBezTo>
                  <a:cubicBezTo>
                    <a:pt x="10700" y="7643"/>
                    <a:pt x="8407" y="3821"/>
                    <a:pt x="6878" y="0"/>
                  </a:cubicBezTo>
                  <a:cubicBezTo>
                    <a:pt x="4585" y="2292"/>
                    <a:pt x="2292" y="4585"/>
                    <a:pt x="0" y="6114"/>
                  </a:cubicBezTo>
                  <a:cubicBezTo>
                    <a:pt x="1528" y="9171"/>
                    <a:pt x="3057" y="12993"/>
                    <a:pt x="4585" y="16815"/>
                  </a:cubicBezTo>
                  <a:cubicBezTo>
                    <a:pt x="12993" y="32866"/>
                    <a:pt x="26751" y="55031"/>
                    <a:pt x="47388" y="75668"/>
                  </a:cubicBezTo>
                </a:path>
              </a:pathLst>
            </a:custGeom>
            <a:solidFill>
              <a:srgbClr val="F2F2F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8" name="Google Shape;3418;p152"/>
            <p:cNvSpPr/>
            <p:nvPr/>
          </p:nvSpPr>
          <p:spPr>
            <a:xfrm>
              <a:off x="6493487" y="1608469"/>
              <a:ext cx="534000" cy="535200"/>
            </a:xfrm>
            <a:custGeom>
              <a:avLst/>
              <a:gdLst/>
              <a:ahLst/>
              <a:cxnLst/>
              <a:rect l="l" t="t" r="r" b="b"/>
              <a:pathLst>
                <a:path w="120000" h="120000" extrusionOk="0">
                  <a:moveTo>
                    <a:pt x="100387" y="0"/>
                  </a:moveTo>
                  <a:lnTo>
                    <a:pt x="120000" y="20220"/>
                  </a:lnTo>
                  <a:lnTo>
                    <a:pt x="0" y="120000"/>
                  </a:lnTo>
                  <a:lnTo>
                    <a:pt x="100387" y="0"/>
                  </a:lnTo>
                  <a:close/>
                </a:path>
              </a:pathLst>
            </a:custGeom>
            <a:solidFill>
              <a:schemeClr val="dk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9" name="Google Shape;3419;p152"/>
            <p:cNvSpPr/>
            <p:nvPr/>
          </p:nvSpPr>
          <p:spPr>
            <a:xfrm>
              <a:off x="7799283" y="614704"/>
              <a:ext cx="226200" cy="226200"/>
            </a:xfrm>
            <a:custGeom>
              <a:avLst/>
              <a:gdLst/>
              <a:ahLst/>
              <a:cxnLst/>
              <a:rect l="l" t="t" r="r" b="b"/>
              <a:pathLst>
                <a:path w="120000" h="120000" extrusionOk="0">
                  <a:moveTo>
                    <a:pt x="120000" y="0"/>
                  </a:moveTo>
                  <a:lnTo>
                    <a:pt x="7843" y="87058"/>
                  </a:lnTo>
                  <a:lnTo>
                    <a:pt x="0" y="120000"/>
                  </a:lnTo>
                  <a:lnTo>
                    <a:pt x="33725" y="113725"/>
                  </a:lnTo>
                  <a:lnTo>
                    <a:pt x="120000" y="0"/>
                  </a:lnTo>
                  <a:close/>
                </a:path>
              </a:pathLst>
            </a:custGeom>
            <a:solidFill>
              <a:schemeClr val="dk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0" name="Google Shape;3420;p152"/>
            <p:cNvSpPr/>
            <p:nvPr/>
          </p:nvSpPr>
          <p:spPr>
            <a:xfrm>
              <a:off x="7799283" y="614704"/>
              <a:ext cx="226200" cy="226200"/>
            </a:xfrm>
            <a:custGeom>
              <a:avLst/>
              <a:gdLst/>
              <a:ahLst/>
              <a:cxnLst/>
              <a:rect l="l" t="t" r="r" b="b"/>
              <a:pathLst>
                <a:path w="120000" h="120000" extrusionOk="0">
                  <a:moveTo>
                    <a:pt x="120000" y="0"/>
                  </a:moveTo>
                  <a:lnTo>
                    <a:pt x="7843" y="87058"/>
                  </a:lnTo>
                  <a:lnTo>
                    <a:pt x="0" y="120000"/>
                  </a:lnTo>
                  <a:lnTo>
                    <a:pt x="33725" y="113725"/>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1" name="Google Shape;3421;p152"/>
            <p:cNvSpPr/>
            <p:nvPr/>
          </p:nvSpPr>
          <p:spPr>
            <a:xfrm>
              <a:off x="7241769" y="1113065"/>
              <a:ext cx="286800" cy="286800"/>
            </a:xfrm>
            <a:custGeom>
              <a:avLst/>
              <a:gdLst/>
              <a:ahLst/>
              <a:cxnLst/>
              <a:rect l="l" t="t" r="r" b="b"/>
              <a:pathLst>
                <a:path w="120000" h="120000" extrusionOk="0">
                  <a:moveTo>
                    <a:pt x="98750" y="98750"/>
                  </a:moveTo>
                  <a:cubicBezTo>
                    <a:pt x="77500" y="120000"/>
                    <a:pt x="42500" y="120000"/>
                    <a:pt x="21250" y="98750"/>
                  </a:cubicBezTo>
                  <a:cubicBezTo>
                    <a:pt x="0" y="77500"/>
                    <a:pt x="0" y="42500"/>
                    <a:pt x="21250" y="21250"/>
                  </a:cubicBezTo>
                  <a:cubicBezTo>
                    <a:pt x="42500" y="0"/>
                    <a:pt x="77500" y="0"/>
                    <a:pt x="98750" y="21250"/>
                  </a:cubicBezTo>
                  <a:cubicBezTo>
                    <a:pt x="120000" y="42500"/>
                    <a:pt x="120000" y="77500"/>
                    <a:pt x="98750" y="98750"/>
                  </a:cubicBezTo>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2" name="Google Shape;3422;p152"/>
            <p:cNvSpPr/>
            <p:nvPr/>
          </p:nvSpPr>
          <p:spPr>
            <a:xfrm>
              <a:off x="7241769" y="1113065"/>
              <a:ext cx="286800" cy="286800"/>
            </a:xfrm>
            <a:custGeom>
              <a:avLst/>
              <a:gdLst/>
              <a:ahLst/>
              <a:cxnLst/>
              <a:rect l="l" t="t" r="r" b="b"/>
              <a:pathLst>
                <a:path w="120000" h="120000" extrusionOk="0">
                  <a:moveTo>
                    <a:pt x="60000" y="120000"/>
                  </a:moveTo>
                  <a:cubicBezTo>
                    <a:pt x="43750" y="120000"/>
                    <a:pt x="28750" y="113750"/>
                    <a:pt x="17500" y="102500"/>
                  </a:cubicBezTo>
                  <a:cubicBezTo>
                    <a:pt x="6250" y="91250"/>
                    <a:pt x="0" y="76250"/>
                    <a:pt x="0" y="60000"/>
                  </a:cubicBezTo>
                  <a:cubicBezTo>
                    <a:pt x="0" y="43750"/>
                    <a:pt x="6250" y="28750"/>
                    <a:pt x="17500" y="17500"/>
                  </a:cubicBezTo>
                  <a:cubicBezTo>
                    <a:pt x="28750" y="6250"/>
                    <a:pt x="43750" y="0"/>
                    <a:pt x="60000" y="0"/>
                  </a:cubicBezTo>
                  <a:cubicBezTo>
                    <a:pt x="76250" y="0"/>
                    <a:pt x="91250" y="6250"/>
                    <a:pt x="102500" y="17500"/>
                  </a:cubicBezTo>
                  <a:cubicBezTo>
                    <a:pt x="113750" y="28750"/>
                    <a:pt x="120000" y="43750"/>
                    <a:pt x="120000" y="60000"/>
                  </a:cubicBezTo>
                  <a:cubicBezTo>
                    <a:pt x="120000" y="76250"/>
                    <a:pt x="113750" y="91250"/>
                    <a:pt x="102500" y="102500"/>
                  </a:cubicBezTo>
                  <a:cubicBezTo>
                    <a:pt x="91250" y="113750"/>
                    <a:pt x="76250" y="120000"/>
                    <a:pt x="60000" y="120000"/>
                  </a:cubicBezTo>
                  <a:moveTo>
                    <a:pt x="60000" y="12500"/>
                  </a:moveTo>
                  <a:cubicBezTo>
                    <a:pt x="47500" y="12500"/>
                    <a:pt x="35000" y="17500"/>
                    <a:pt x="26250" y="26250"/>
                  </a:cubicBezTo>
                  <a:cubicBezTo>
                    <a:pt x="17500" y="35000"/>
                    <a:pt x="12500" y="47500"/>
                    <a:pt x="12500" y="60000"/>
                  </a:cubicBezTo>
                  <a:cubicBezTo>
                    <a:pt x="12500" y="72500"/>
                    <a:pt x="17500" y="85000"/>
                    <a:pt x="26250" y="93750"/>
                  </a:cubicBezTo>
                  <a:cubicBezTo>
                    <a:pt x="35000" y="102500"/>
                    <a:pt x="47500" y="107500"/>
                    <a:pt x="60000" y="107500"/>
                  </a:cubicBezTo>
                  <a:cubicBezTo>
                    <a:pt x="72500" y="107500"/>
                    <a:pt x="85000" y="102500"/>
                    <a:pt x="93750" y="93750"/>
                  </a:cubicBezTo>
                  <a:cubicBezTo>
                    <a:pt x="102500" y="85000"/>
                    <a:pt x="107500" y="72500"/>
                    <a:pt x="107500" y="60000"/>
                  </a:cubicBezTo>
                  <a:cubicBezTo>
                    <a:pt x="107500" y="47500"/>
                    <a:pt x="102500" y="35000"/>
                    <a:pt x="93750" y="26250"/>
                  </a:cubicBezTo>
                  <a:cubicBezTo>
                    <a:pt x="85000" y="17500"/>
                    <a:pt x="72500" y="12500"/>
                    <a:pt x="60000" y="12500"/>
                  </a:cubicBezTo>
                </a:path>
              </a:pathLst>
            </a:custGeom>
            <a:solidFill>
              <a:srgbClr val="16394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3" name="Google Shape;3423;p152"/>
            <p:cNvSpPr/>
            <p:nvPr/>
          </p:nvSpPr>
          <p:spPr>
            <a:xfrm>
              <a:off x="7886533" y="755192"/>
              <a:ext cx="0" cy="3000"/>
            </a:xfrm>
            <a:custGeom>
              <a:avLst/>
              <a:gdLst/>
              <a:ahLst/>
              <a:cxnLst/>
              <a:rect l="l" t="t" r="r" b="b"/>
              <a:pathLst>
                <a:path w="120000" h="120000" extrusionOk="0">
                  <a:moveTo>
                    <a:pt x="0" y="0"/>
                  </a:moveTo>
                  <a:cubicBezTo>
                    <a:pt x="0" y="0"/>
                    <a:pt x="0" y="0"/>
                    <a:pt x="0" y="0"/>
                  </a:cubicBezTo>
                  <a:cubicBezTo>
                    <a:pt x="0" y="120000"/>
                    <a:pt x="0" y="120000"/>
                    <a:pt x="0" y="120000"/>
                  </a:cubicBezTo>
                  <a:cubicBezTo>
                    <a:pt x="0" y="0"/>
                    <a:pt x="0" y="0"/>
                    <a:pt x="0" y="0"/>
                  </a:cubicBezTo>
                </a:path>
              </a:pathLst>
            </a:custGeom>
            <a:solidFill>
              <a:srgbClr val="264D6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4" name="Google Shape;3424;p152"/>
            <p:cNvSpPr/>
            <p:nvPr/>
          </p:nvSpPr>
          <p:spPr>
            <a:xfrm>
              <a:off x="6728619" y="1830292"/>
              <a:ext cx="531000" cy="369600"/>
            </a:xfrm>
            <a:custGeom>
              <a:avLst/>
              <a:gdLst/>
              <a:ahLst/>
              <a:cxnLst/>
              <a:rect l="l" t="t" r="r" b="b"/>
              <a:pathLst>
                <a:path w="120000" h="120000" extrusionOk="0">
                  <a:moveTo>
                    <a:pt x="30337" y="98709"/>
                  </a:moveTo>
                  <a:cubicBezTo>
                    <a:pt x="20898" y="106451"/>
                    <a:pt x="10786" y="113225"/>
                    <a:pt x="674" y="119032"/>
                  </a:cubicBezTo>
                  <a:cubicBezTo>
                    <a:pt x="674" y="119032"/>
                    <a:pt x="674" y="119032"/>
                    <a:pt x="0" y="119032"/>
                  </a:cubicBezTo>
                  <a:cubicBezTo>
                    <a:pt x="0" y="119032"/>
                    <a:pt x="0" y="119032"/>
                    <a:pt x="0" y="119032"/>
                  </a:cubicBezTo>
                  <a:cubicBezTo>
                    <a:pt x="674" y="120000"/>
                    <a:pt x="674" y="120000"/>
                    <a:pt x="674" y="120000"/>
                  </a:cubicBezTo>
                  <a:cubicBezTo>
                    <a:pt x="10786" y="113225"/>
                    <a:pt x="20898" y="106451"/>
                    <a:pt x="30337" y="98709"/>
                  </a:cubicBezTo>
                  <a:cubicBezTo>
                    <a:pt x="30337" y="98709"/>
                    <a:pt x="30337" y="98709"/>
                    <a:pt x="30337" y="98709"/>
                  </a:cubicBezTo>
                  <a:moveTo>
                    <a:pt x="120000" y="0"/>
                  </a:moveTo>
                  <a:cubicBezTo>
                    <a:pt x="115955" y="5806"/>
                    <a:pt x="111235" y="12580"/>
                    <a:pt x="106516" y="18387"/>
                  </a:cubicBezTo>
                  <a:cubicBezTo>
                    <a:pt x="106516" y="18387"/>
                    <a:pt x="106516" y="18387"/>
                    <a:pt x="106516" y="18387"/>
                  </a:cubicBezTo>
                  <a:cubicBezTo>
                    <a:pt x="111235" y="12580"/>
                    <a:pt x="115955" y="5806"/>
                    <a:pt x="120000" y="0"/>
                  </a:cubicBezTo>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5" name="Google Shape;3425;p152"/>
            <p:cNvSpPr/>
            <p:nvPr/>
          </p:nvSpPr>
          <p:spPr>
            <a:xfrm>
              <a:off x="6713831" y="2191123"/>
              <a:ext cx="14700" cy="6000"/>
            </a:xfrm>
            <a:custGeom>
              <a:avLst/>
              <a:gdLst/>
              <a:ahLst/>
              <a:cxnLst/>
              <a:rect l="l" t="t" r="r" b="b"/>
              <a:pathLst>
                <a:path w="120000" h="120000" extrusionOk="0">
                  <a:moveTo>
                    <a:pt x="0" y="0"/>
                  </a:moveTo>
                  <a:cubicBezTo>
                    <a:pt x="120000" y="120000"/>
                    <a:pt x="120000" y="120000"/>
                    <a:pt x="120000" y="120000"/>
                  </a:cubicBezTo>
                  <a:cubicBezTo>
                    <a:pt x="120000" y="120000"/>
                    <a:pt x="120000" y="120000"/>
                    <a:pt x="120000" y="120000"/>
                  </a:cubicBezTo>
                  <a:cubicBezTo>
                    <a:pt x="96000" y="60000"/>
                    <a:pt x="72000" y="60000"/>
                    <a:pt x="0" y="0"/>
                  </a:cubicBezTo>
                </a:path>
              </a:pathLst>
            </a:custGeom>
            <a:solidFill>
              <a:srgbClr val="E5C06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6" name="Google Shape;3426;p152"/>
            <p:cNvSpPr/>
            <p:nvPr/>
          </p:nvSpPr>
          <p:spPr>
            <a:xfrm>
              <a:off x="6863191" y="1886487"/>
              <a:ext cx="337200" cy="246900"/>
            </a:xfrm>
            <a:custGeom>
              <a:avLst/>
              <a:gdLst/>
              <a:ahLst/>
              <a:cxnLst/>
              <a:rect l="l" t="t" r="r" b="b"/>
              <a:pathLst>
                <a:path w="120000" h="120000" extrusionOk="0">
                  <a:moveTo>
                    <a:pt x="120000" y="0"/>
                  </a:moveTo>
                  <a:cubicBezTo>
                    <a:pt x="84955" y="44819"/>
                    <a:pt x="44601" y="86746"/>
                    <a:pt x="0" y="119999"/>
                  </a:cubicBezTo>
                  <a:cubicBezTo>
                    <a:pt x="0" y="119999"/>
                    <a:pt x="0" y="119999"/>
                    <a:pt x="0" y="119999"/>
                  </a:cubicBezTo>
                  <a:cubicBezTo>
                    <a:pt x="44601" y="86746"/>
                    <a:pt x="84955" y="44819"/>
                    <a:pt x="120000" y="0"/>
                  </a:cubicBezTo>
                  <a:cubicBezTo>
                    <a:pt x="120000" y="0"/>
                    <a:pt x="120000" y="0"/>
                    <a:pt x="120000" y="0"/>
                  </a:cubicBezTo>
                </a:path>
              </a:pathLst>
            </a:custGeom>
            <a:solidFill>
              <a:srgbClr val="264D6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7" name="Google Shape;3427;p152"/>
            <p:cNvSpPr/>
            <p:nvPr/>
          </p:nvSpPr>
          <p:spPr>
            <a:xfrm>
              <a:off x="7212192" y="1107150"/>
              <a:ext cx="519000" cy="633000"/>
            </a:xfrm>
            <a:custGeom>
              <a:avLst/>
              <a:gdLst/>
              <a:ahLst/>
              <a:cxnLst/>
              <a:rect l="l" t="t" r="r" b="b"/>
              <a:pathLst>
                <a:path w="120000" h="120000" extrusionOk="0">
                  <a:moveTo>
                    <a:pt x="105517" y="0"/>
                  </a:moveTo>
                  <a:cubicBezTo>
                    <a:pt x="95172" y="12452"/>
                    <a:pt x="83448" y="26037"/>
                    <a:pt x="69655" y="40188"/>
                  </a:cubicBezTo>
                  <a:cubicBezTo>
                    <a:pt x="68275" y="43018"/>
                    <a:pt x="66206" y="45283"/>
                    <a:pt x="63448" y="47547"/>
                  </a:cubicBezTo>
                  <a:cubicBezTo>
                    <a:pt x="62758" y="48113"/>
                    <a:pt x="62068" y="48679"/>
                    <a:pt x="61379" y="49245"/>
                  </a:cubicBezTo>
                  <a:cubicBezTo>
                    <a:pt x="43448" y="67924"/>
                    <a:pt x="22758" y="87735"/>
                    <a:pt x="0" y="106981"/>
                  </a:cubicBezTo>
                  <a:cubicBezTo>
                    <a:pt x="8965" y="112075"/>
                    <a:pt x="19310" y="116603"/>
                    <a:pt x="30344" y="120000"/>
                  </a:cubicBezTo>
                  <a:cubicBezTo>
                    <a:pt x="71034" y="82075"/>
                    <a:pt x="100000" y="40188"/>
                    <a:pt x="120000" y="6226"/>
                  </a:cubicBezTo>
                  <a:cubicBezTo>
                    <a:pt x="114482" y="4528"/>
                    <a:pt x="109655" y="2264"/>
                    <a:pt x="105517" y="0"/>
                  </a:cubicBezTo>
                </a:path>
              </a:pathLst>
            </a:custGeom>
            <a:solidFill>
              <a:srgbClr val="7A0012">
                <a:alpha val="30980"/>
              </a:srgbClr>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8" name="Google Shape;3428;p152"/>
            <p:cNvSpPr/>
            <p:nvPr/>
          </p:nvSpPr>
          <p:spPr>
            <a:xfrm>
              <a:off x="7686893" y="829133"/>
              <a:ext cx="173100" cy="278100"/>
            </a:xfrm>
            <a:custGeom>
              <a:avLst/>
              <a:gdLst/>
              <a:ahLst/>
              <a:cxnLst/>
              <a:rect l="l" t="t" r="r" b="b"/>
              <a:pathLst>
                <a:path w="120000" h="120000" extrusionOk="0">
                  <a:moveTo>
                    <a:pt x="120000" y="0"/>
                  </a:moveTo>
                  <a:cubicBezTo>
                    <a:pt x="107586" y="1290"/>
                    <a:pt x="107586" y="1290"/>
                    <a:pt x="107586" y="1290"/>
                  </a:cubicBezTo>
                  <a:cubicBezTo>
                    <a:pt x="84827" y="25806"/>
                    <a:pt x="49655" y="63225"/>
                    <a:pt x="0" y="107096"/>
                  </a:cubicBezTo>
                  <a:cubicBezTo>
                    <a:pt x="12413" y="112258"/>
                    <a:pt x="26896" y="116129"/>
                    <a:pt x="41379" y="120000"/>
                  </a:cubicBezTo>
                  <a:cubicBezTo>
                    <a:pt x="80689" y="68387"/>
                    <a:pt x="105517" y="25806"/>
                    <a:pt x="120000" y="0"/>
                  </a:cubicBezTo>
                </a:path>
              </a:pathLst>
            </a:custGeom>
            <a:solidFill>
              <a:srgbClr val="7A0012">
                <a:alpha val="30980"/>
              </a:srgbClr>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9" name="Google Shape;3429;p152"/>
            <p:cNvSpPr/>
            <p:nvPr/>
          </p:nvSpPr>
          <p:spPr>
            <a:xfrm>
              <a:off x="6628059" y="1698677"/>
              <a:ext cx="687600" cy="498300"/>
            </a:xfrm>
            <a:custGeom>
              <a:avLst/>
              <a:gdLst/>
              <a:ahLst/>
              <a:cxnLst/>
              <a:rect l="l" t="t" r="r" b="b"/>
              <a:pathLst>
                <a:path w="120000" h="120000" extrusionOk="0">
                  <a:moveTo>
                    <a:pt x="97662" y="0"/>
                  </a:moveTo>
                  <a:cubicBezTo>
                    <a:pt x="69090" y="39520"/>
                    <a:pt x="36363" y="77604"/>
                    <a:pt x="0" y="105628"/>
                  </a:cubicBezTo>
                  <a:cubicBezTo>
                    <a:pt x="15064" y="118562"/>
                    <a:pt x="15064" y="118562"/>
                    <a:pt x="15064" y="118562"/>
                  </a:cubicBezTo>
                  <a:cubicBezTo>
                    <a:pt x="16623" y="119281"/>
                    <a:pt x="17142" y="119281"/>
                    <a:pt x="17662" y="120000"/>
                  </a:cubicBezTo>
                  <a:cubicBezTo>
                    <a:pt x="18181" y="120000"/>
                    <a:pt x="18181" y="120000"/>
                    <a:pt x="18181" y="120000"/>
                  </a:cubicBezTo>
                  <a:cubicBezTo>
                    <a:pt x="25974" y="115688"/>
                    <a:pt x="33766" y="110658"/>
                    <a:pt x="41038" y="104910"/>
                  </a:cubicBezTo>
                  <a:cubicBezTo>
                    <a:pt x="62857" y="88383"/>
                    <a:pt x="82597" y="67544"/>
                    <a:pt x="99740" y="45269"/>
                  </a:cubicBezTo>
                  <a:cubicBezTo>
                    <a:pt x="103376" y="40958"/>
                    <a:pt x="107012" y="35928"/>
                    <a:pt x="110129" y="31616"/>
                  </a:cubicBezTo>
                  <a:cubicBezTo>
                    <a:pt x="113766" y="26586"/>
                    <a:pt x="116883" y="21556"/>
                    <a:pt x="119999" y="16526"/>
                  </a:cubicBezTo>
                  <a:cubicBezTo>
                    <a:pt x="111688" y="12215"/>
                    <a:pt x="104415" y="6467"/>
                    <a:pt x="97662" y="0"/>
                  </a:cubicBezTo>
                </a:path>
              </a:pathLst>
            </a:custGeom>
            <a:solidFill>
              <a:srgbClr val="7A0012">
                <a:alpha val="30980"/>
              </a:srgbClr>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0" name="Google Shape;3430;p152"/>
            <p:cNvSpPr/>
            <p:nvPr/>
          </p:nvSpPr>
          <p:spPr>
            <a:xfrm>
              <a:off x="7667668" y="1077574"/>
              <a:ext cx="78300" cy="62100"/>
            </a:xfrm>
            <a:custGeom>
              <a:avLst/>
              <a:gdLst/>
              <a:ahLst/>
              <a:cxnLst/>
              <a:rect l="l" t="t" r="r" b="b"/>
              <a:pathLst>
                <a:path w="120000" h="120000" extrusionOk="0">
                  <a:moveTo>
                    <a:pt x="27692" y="0"/>
                  </a:moveTo>
                  <a:cubicBezTo>
                    <a:pt x="18461" y="22857"/>
                    <a:pt x="9230" y="40000"/>
                    <a:pt x="0" y="57142"/>
                  </a:cubicBezTo>
                  <a:cubicBezTo>
                    <a:pt x="27692" y="80000"/>
                    <a:pt x="60000" y="102857"/>
                    <a:pt x="96923" y="120000"/>
                  </a:cubicBezTo>
                  <a:cubicBezTo>
                    <a:pt x="106153" y="97142"/>
                    <a:pt x="115384" y="74285"/>
                    <a:pt x="120000" y="57142"/>
                  </a:cubicBezTo>
                  <a:cubicBezTo>
                    <a:pt x="87692" y="40000"/>
                    <a:pt x="55384" y="22857"/>
                    <a:pt x="27692" y="0"/>
                  </a:cubicBezTo>
                </a:path>
              </a:pathLst>
            </a:custGeom>
            <a:solidFill>
              <a:srgbClr val="BCDBE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1" name="Google Shape;3431;p152"/>
            <p:cNvSpPr/>
            <p:nvPr/>
          </p:nvSpPr>
          <p:spPr>
            <a:xfrm>
              <a:off x="7188531" y="1672058"/>
              <a:ext cx="155400" cy="94500"/>
            </a:xfrm>
            <a:custGeom>
              <a:avLst/>
              <a:gdLst/>
              <a:ahLst/>
              <a:cxnLst/>
              <a:rect l="l" t="t" r="r" b="b"/>
              <a:pathLst>
                <a:path w="120000" h="120000" extrusionOk="0">
                  <a:moveTo>
                    <a:pt x="18461" y="0"/>
                  </a:moveTo>
                  <a:cubicBezTo>
                    <a:pt x="11538" y="11250"/>
                    <a:pt x="4615" y="22500"/>
                    <a:pt x="0" y="33750"/>
                  </a:cubicBezTo>
                  <a:cubicBezTo>
                    <a:pt x="30000" y="67500"/>
                    <a:pt x="62307" y="97500"/>
                    <a:pt x="99230" y="120000"/>
                  </a:cubicBezTo>
                  <a:cubicBezTo>
                    <a:pt x="106153" y="108750"/>
                    <a:pt x="113076" y="97500"/>
                    <a:pt x="120000" y="86250"/>
                  </a:cubicBezTo>
                  <a:cubicBezTo>
                    <a:pt x="83076" y="63750"/>
                    <a:pt x="48461" y="33750"/>
                    <a:pt x="18461" y="0"/>
                  </a:cubicBezTo>
                </a:path>
              </a:pathLst>
            </a:custGeom>
            <a:solidFill>
              <a:srgbClr val="BCDBE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2" name="Google Shape;3432;p152"/>
            <p:cNvSpPr/>
            <p:nvPr/>
          </p:nvSpPr>
          <p:spPr>
            <a:xfrm>
              <a:off x="7840690" y="761107"/>
              <a:ext cx="42900" cy="71100"/>
            </a:xfrm>
            <a:custGeom>
              <a:avLst/>
              <a:gdLst/>
              <a:ahLst/>
              <a:cxnLst/>
              <a:rect l="l" t="t" r="r" b="b"/>
              <a:pathLst>
                <a:path w="120000" h="120000" extrusionOk="0">
                  <a:moveTo>
                    <a:pt x="119999" y="0"/>
                  </a:moveTo>
                  <a:cubicBezTo>
                    <a:pt x="111428" y="0"/>
                    <a:pt x="111428" y="0"/>
                    <a:pt x="111428" y="0"/>
                  </a:cubicBezTo>
                  <a:cubicBezTo>
                    <a:pt x="111428" y="0"/>
                    <a:pt x="77142" y="45000"/>
                    <a:pt x="0" y="120000"/>
                  </a:cubicBezTo>
                  <a:cubicBezTo>
                    <a:pt x="51428" y="115000"/>
                    <a:pt x="51428" y="115000"/>
                    <a:pt x="51428" y="115000"/>
                  </a:cubicBezTo>
                  <a:cubicBezTo>
                    <a:pt x="85714" y="50000"/>
                    <a:pt x="111428" y="10000"/>
                    <a:pt x="119999" y="0"/>
                  </a:cubicBezTo>
                </a:path>
              </a:pathLst>
            </a:custGeom>
            <a:solidFill>
              <a:srgbClr val="264D6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3" name="Google Shape;3433;p152"/>
            <p:cNvSpPr/>
            <p:nvPr/>
          </p:nvSpPr>
          <p:spPr>
            <a:xfrm>
              <a:off x="7476901" y="1318621"/>
              <a:ext cx="36900" cy="48900"/>
            </a:xfrm>
            <a:custGeom>
              <a:avLst/>
              <a:gdLst/>
              <a:ahLst/>
              <a:cxnLst/>
              <a:rect l="l" t="t" r="r" b="b"/>
              <a:pathLst>
                <a:path w="120000" h="120000" extrusionOk="0">
                  <a:moveTo>
                    <a:pt x="120000" y="0"/>
                  </a:moveTo>
                  <a:cubicBezTo>
                    <a:pt x="80000" y="37500"/>
                    <a:pt x="50000" y="82500"/>
                    <a:pt x="0" y="120000"/>
                  </a:cubicBezTo>
                  <a:cubicBezTo>
                    <a:pt x="10000" y="112500"/>
                    <a:pt x="20000" y="105000"/>
                    <a:pt x="30000" y="97500"/>
                  </a:cubicBezTo>
                  <a:cubicBezTo>
                    <a:pt x="70000" y="67500"/>
                    <a:pt x="100000" y="37500"/>
                    <a:pt x="120000" y="0"/>
                  </a:cubicBezTo>
                </a:path>
              </a:pathLst>
            </a:custGeom>
            <a:solidFill>
              <a:srgbClr val="14333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434" name="Google Shape;3434;p152"/>
          <p:cNvSpPr/>
          <p:nvPr/>
        </p:nvSpPr>
        <p:spPr>
          <a:xfrm>
            <a:off x="913497" y="4497400"/>
            <a:ext cx="206400" cy="284400"/>
          </a:xfrm>
          <a:custGeom>
            <a:avLst/>
            <a:gdLst/>
            <a:ahLst/>
            <a:cxnLst/>
            <a:rect l="l" t="t" r="r" b="b"/>
            <a:pathLst>
              <a:path w="120000" h="120000" extrusionOk="0">
                <a:moveTo>
                  <a:pt x="80000" y="18064"/>
                </a:moveTo>
                <a:cubicBezTo>
                  <a:pt x="80000" y="18064"/>
                  <a:pt x="79111" y="19354"/>
                  <a:pt x="80000" y="21935"/>
                </a:cubicBezTo>
                <a:cubicBezTo>
                  <a:pt x="80888" y="25161"/>
                  <a:pt x="82666" y="25806"/>
                  <a:pt x="88888" y="23870"/>
                </a:cubicBezTo>
                <a:cubicBezTo>
                  <a:pt x="91555" y="23225"/>
                  <a:pt x="93333" y="23870"/>
                  <a:pt x="92444" y="25161"/>
                </a:cubicBezTo>
                <a:cubicBezTo>
                  <a:pt x="92444" y="29032"/>
                  <a:pt x="88000" y="29032"/>
                  <a:pt x="91555" y="34838"/>
                </a:cubicBezTo>
                <a:cubicBezTo>
                  <a:pt x="93333" y="38709"/>
                  <a:pt x="97777" y="40000"/>
                  <a:pt x="99555" y="43225"/>
                </a:cubicBezTo>
                <a:cubicBezTo>
                  <a:pt x="99555" y="43870"/>
                  <a:pt x="101333" y="45161"/>
                  <a:pt x="103111" y="45806"/>
                </a:cubicBezTo>
                <a:cubicBezTo>
                  <a:pt x="104888" y="43225"/>
                  <a:pt x="104888" y="40645"/>
                  <a:pt x="104888" y="38064"/>
                </a:cubicBezTo>
                <a:cubicBezTo>
                  <a:pt x="104888" y="26451"/>
                  <a:pt x="95111" y="16129"/>
                  <a:pt x="80000" y="12903"/>
                </a:cubicBezTo>
                <a:cubicBezTo>
                  <a:pt x="80000" y="13548"/>
                  <a:pt x="79111" y="14193"/>
                  <a:pt x="78222" y="14838"/>
                </a:cubicBezTo>
                <a:cubicBezTo>
                  <a:pt x="76444" y="15483"/>
                  <a:pt x="76444" y="18709"/>
                  <a:pt x="80000" y="18064"/>
                </a:cubicBezTo>
                <a:close/>
                <a:moveTo>
                  <a:pt x="63111" y="41290"/>
                </a:moveTo>
                <a:cubicBezTo>
                  <a:pt x="56888" y="41290"/>
                  <a:pt x="52444" y="42580"/>
                  <a:pt x="54222" y="48387"/>
                </a:cubicBezTo>
                <a:cubicBezTo>
                  <a:pt x="56000" y="54193"/>
                  <a:pt x="60444" y="51612"/>
                  <a:pt x="60444" y="56129"/>
                </a:cubicBezTo>
                <a:cubicBezTo>
                  <a:pt x="59555" y="61290"/>
                  <a:pt x="61333" y="61935"/>
                  <a:pt x="62222" y="63225"/>
                </a:cubicBezTo>
                <a:cubicBezTo>
                  <a:pt x="63111" y="63870"/>
                  <a:pt x="64000" y="65161"/>
                  <a:pt x="64888" y="65161"/>
                </a:cubicBezTo>
                <a:cubicBezTo>
                  <a:pt x="65777" y="65161"/>
                  <a:pt x="65777" y="65161"/>
                  <a:pt x="65777" y="65161"/>
                </a:cubicBezTo>
                <a:cubicBezTo>
                  <a:pt x="66666" y="65161"/>
                  <a:pt x="66666" y="64516"/>
                  <a:pt x="67555" y="63225"/>
                </a:cubicBezTo>
                <a:cubicBezTo>
                  <a:pt x="68444" y="58709"/>
                  <a:pt x="71111" y="56129"/>
                  <a:pt x="72888" y="53548"/>
                </a:cubicBezTo>
                <a:cubicBezTo>
                  <a:pt x="75555" y="51612"/>
                  <a:pt x="78222" y="48387"/>
                  <a:pt x="72888" y="45806"/>
                </a:cubicBezTo>
                <a:cubicBezTo>
                  <a:pt x="68444" y="42580"/>
                  <a:pt x="69333" y="41290"/>
                  <a:pt x="63111" y="41290"/>
                </a:cubicBezTo>
                <a:close/>
                <a:moveTo>
                  <a:pt x="67555" y="76129"/>
                </a:moveTo>
                <a:cubicBezTo>
                  <a:pt x="96888" y="76129"/>
                  <a:pt x="120000" y="59354"/>
                  <a:pt x="120000" y="38064"/>
                </a:cubicBezTo>
                <a:cubicBezTo>
                  <a:pt x="120000" y="17419"/>
                  <a:pt x="96888" y="0"/>
                  <a:pt x="67555" y="0"/>
                </a:cubicBezTo>
                <a:cubicBezTo>
                  <a:pt x="38222" y="0"/>
                  <a:pt x="15111" y="17419"/>
                  <a:pt x="15111" y="38064"/>
                </a:cubicBezTo>
                <a:cubicBezTo>
                  <a:pt x="15111" y="59354"/>
                  <a:pt x="38222" y="76129"/>
                  <a:pt x="67555" y="76129"/>
                </a:cubicBezTo>
                <a:close/>
                <a:moveTo>
                  <a:pt x="67555" y="5806"/>
                </a:moveTo>
                <a:cubicBezTo>
                  <a:pt x="92444" y="5806"/>
                  <a:pt x="112888" y="20000"/>
                  <a:pt x="112888" y="38064"/>
                </a:cubicBezTo>
                <a:cubicBezTo>
                  <a:pt x="112888" y="56129"/>
                  <a:pt x="92444" y="70967"/>
                  <a:pt x="67555" y="70967"/>
                </a:cubicBezTo>
                <a:cubicBezTo>
                  <a:pt x="42666" y="70967"/>
                  <a:pt x="22222" y="56129"/>
                  <a:pt x="22222" y="38064"/>
                </a:cubicBezTo>
                <a:cubicBezTo>
                  <a:pt x="22222" y="20000"/>
                  <a:pt x="42666" y="5806"/>
                  <a:pt x="67555" y="5806"/>
                </a:cubicBezTo>
                <a:close/>
                <a:moveTo>
                  <a:pt x="93333" y="45161"/>
                </a:moveTo>
                <a:cubicBezTo>
                  <a:pt x="91555" y="45806"/>
                  <a:pt x="91555" y="47741"/>
                  <a:pt x="92444" y="48387"/>
                </a:cubicBezTo>
                <a:cubicBezTo>
                  <a:pt x="94222" y="49032"/>
                  <a:pt x="96888" y="50322"/>
                  <a:pt x="97777" y="48387"/>
                </a:cubicBezTo>
                <a:cubicBezTo>
                  <a:pt x="98666" y="46451"/>
                  <a:pt x="94222" y="44516"/>
                  <a:pt x="93333" y="45161"/>
                </a:cubicBezTo>
                <a:close/>
                <a:moveTo>
                  <a:pt x="34666" y="34838"/>
                </a:moveTo>
                <a:cubicBezTo>
                  <a:pt x="34666" y="34838"/>
                  <a:pt x="37333" y="38709"/>
                  <a:pt x="49777" y="42580"/>
                </a:cubicBezTo>
                <a:cubicBezTo>
                  <a:pt x="49777" y="42580"/>
                  <a:pt x="52444" y="42580"/>
                  <a:pt x="49777" y="40645"/>
                </a:cubicBezTo>
                <a:cubicBezTo>
                  <a:pt x="46222" y="38709"/>
                  <a:pt x="43555" y="36129"/>
                  <a:pt x="47111" y="34838"/>
                </a:cubicBezTo>
                <a:cubicBezTo>
                  <a:pt x="50666" y="33548"/>
                  <a:pt x="51555" y="33548"/>
                  <a:pt x="52444" y="36129"/>
                </a:cubicBezTo>
                <a:cubicBezTo>
                  <a:pt x="53333" y="38709"/>
                  <a:pt x="56000" y="37419"/>
                  <a:pt x="56000" y="34838"/>
                </a:cubicBezTo>
                <a:cubicBezTo>
                  <a:pt x="56888" y="32258"/>
                  <a:pt x="62222" y="30322"/>
                  <a:pt x="65777" y="29032"/>
                </a:cubicBezTo>
                <a:cubicBezTo>
                  <a:pt x="69333" y="27741"/>
                  <a:pt x="72000" y="27741"/>
                  <a:pt x="72000" y="25806"/>
                </a:cubicBezTo>
                <a:cubicBezTo>
                  <a:pt x="72000" y="23870"/>
                  <a:pt x="70222" y="21935"/>
                  <a:pt x="64888" y="21935"/>
                </a:cubicBezTo>
                <a:cubicBezTo>
                  <a:pt x="59555" y="21935"/>
                  <a:pt x="62222" y="27741"/>
                  <a:pt x="56888" y="24516"/>
                </a:cubicBezTo>
                <a:cubicBezTo>
                  <a:pt x="52444" y="21290"/>
                  <a:pt x="58666" y="21935"/>
                  <a:pt x="60444" y="21290"/>
                </a:cubicBezTo>
                <a:cubicBezTo>
                  <a:pt x="63111" y="20645"/>
                  <a:pt x="64888" y="17419"/>
                  <a:pt x="61333" y="17419"/>
                </a:cubicBezTo>
                <a:cubicBezTo>
                  <a:pt x="56888" y="17419"/>
                  <a:pt x="57777" y="18709"/>
                  <a:pt x="55111" y="18064"/>
                </a:cubicBezTo>
                <a:cubicBezTo>
                  <a:pt x="51555" y="16774"/>
                  <a:pt x="50666" y="20645"/>
                  <a:pt x="48000" y="20000"/>
                </a:cubicBezTo>
                <a:cubicBezTo>
                  <a:pt x="47111" y="20000"/>
                  <a:pt x="45333" y="18709"/>
                  <a:pt x="43555" y="17419"/>
                </a:cubicBezTo>
                <a:cubicBezTo>
                  <a:pt x="37333" y="20645"/>
                  <a:pt x="33777" y="25806"/>
                  <a:pt x="31111" y="30967"/>
                </a:cubicBezTo>
                <a:cubicBezTo>
                  <a:pt x="32888" y="33548"/>
                  <a:pt x="34666" y="34838"/>
                  <a:pt x="34666" y="34838"/>
                </a:cubicBezTo>
                <a:close/>
                <a:moveTo>
                  <a:pt x="114666" y="66451"/>
                </a:moveTo>
                <a:cubicBezTo>
                  <a:pt x="113777" y="66451"/>
                  <a:pt x="112888" y="67096"/>
                  <a:pt x="112000" y="67741"/>
                </a:cubicBezTo>
                <a:cubicBezTo>
                  <a:pt x="112000" y="67741"/>
                  <a:pt x="112000" y="67741"/>
                  <a:pt x="112000" y="67741"/>
                </a:cubicBezTo>
                <a:cubicBezTo>
                  <a:pt x="100444" y="76129"/>
                  <a:pt x="85333" y="81935"/>
                  <a:pt x="67555" y="81935"/>
                </a:cubicBezTo>
                <a:cubicBezTo>
                  <a:pt x="34666" y="81935"/>
                  <a:pt x="7111" y="61935"/>
                  <a:pt x="7111" y="38064"/>
                </a:cubicBezTo>
                <a:cubicBezTo>
                  <a:pt x="7111" y="25806"/>
                  <a:pt x="15111" y="14193"/>
                  <a:pt x="26666" y="6451"/>
                </a:cubicBezTo>
                <a:cubicBezTo>
                  <a:pt x="26666" y="6451"/>
                  <a:pt x="26666" y="6451"/>
                  <a:pt x="26666" y="6451"/>
                </a:cubicBezTo>
                <a:cubicBezTo>
                  <a:pt x="27555" y="5806"/>
                  <a:pt x="28444" y="5161"/>
                  <a:pt x="28444" y="3870"/>
                </a:cubicBezTo>
                <a:cubicBezTo>
                  <a:pt x="28444" y="2580"/>
                  <a:pt x="26666" y="1290"/>
                  <a:pt x="24000" y="1290"/>
                </a:cubicBezTo>
                <a:cubicBezTo>
                  <a:pt x="23111" y="1290"/>
                  <a:pt x="22222" y="1935"/>
                  <a:pt x="21333" y="2580"/>
                </a:cubicBezTo>
                <a:cubicBezTo>
                  <a:pt x="21333" y="2580"/>
                  <a:pt x="21333" y="2580"/>
                  <a:pt x="21333" y="2580"/>
                </a:cubicBezTo>
                <a:cubicBezTo>
                  <a:pt x="8000" y="10967"/>
                  <a:pt x="0" y="23870"/>
                  <a:pt x="0" y="38064"/>
                </a:cubicBezTo>
                <a:cubicBezTo>
                  <a:pt x="0" y="64516"/>
                  <a:pt x="28444" y="85806"/>
                  <a:pt x="64000" y="87096"/>
                </a:cubicBezTo>
                <a:cubicBezTo>
                  <a:pt x="64000" y="114193"/>
                  <a:pt x="64000" y="114193"/>
                  <a:pt x="64000" y="114193"/>
                </a:cubicBezTo>
                <a:cubicBezTo>
                  <a:pt x="40888" y="114193"/>
                  <a:pt x="40888" y="114193"/>
                  <a:pt x="40888" y="114193"/>
                </a:cubicBezTo>
                <a:cubicBezTo>
                  <a:pt x="39111" y="114193"/>
                  <a:pt x="37333" y="115483"/>
                  <a:pt x="37333" y="117419"/>
                </a:cubicBezTo>
                <a:cubicBezTo>
                  <a:pt x="37333" y="118709"/>
                  <a:pt x="39111" y="120000"/>
                  <a:pt x="40888" y="120000"/>
                </a:cubicBezTo>
                <a:cubicBezTo>
                  <a:pt x="93333" y="120000"/>
                  <a:pt x="93333" y="120000"/>
                  <a:pt x="93333" y="120000"/>
                </a:cubicBezTo>
                <a:cubicBezTo>
                  <a:pt x="96000" y="120000"/>
                  <a:pt x="97777" y="118709"/>
                  <a:pt x="97777" y="117419"/>
                </a:cubicBezTo>
                <a:cubicBezTo>
                  <a:pt x="97777" y="115483"/>
                  <a:pt x="96000" y="114193"/>
                  <a:pt x="93333" y="114193"/>
                </a:cubicBezTo>
                <a:cubicBezTo>
                  <a:pt x="71111" y="114193"/>
                  <a:pt x="71111" y="114193"/>
                  <a:pt x="71111" y="114193"/>
                </a:cubicBezTo>
                <a:cubicBezTo>
                  <a:pt x="71111" y="87096"/>
                  <a:pt x="71111" y="87096"/>
                  <a:pt x="71111" y="87096"/>
                </a:cubicBezTo>
                <a:cubicBezTo>
                  <a:pt x="88888" y="86451"/>
                  <a:pt x="105777" y="80645"/>
                  <a:pt x="117333" y="71612"/>
                </a:cubicBezTo>
                <a:cubicBezTo>
                  <a:pt x="116444" y="71612"/>
                  <a:pt x="116444" y="71612"/>
                  <a:pt x="116444" y="71612"/>
                </a:cubicBezTo>
                <a:cubicBezTo>
                  <a:pt x="117333" y="70967"/>
                  <a:pt x="118222" y="70322"/>
                  <a:pt x="118222" y="69677"/>
                </a:cubicBezTo>
                <a:cubicBezTo>
                  <a:pt x="118222" y="67741"/>
                  <a:pt x="116444" y="66451"/>
                  <a:pt x="114666" y="66451"/>
                </a:cubicBezTo>
                <a:close/>
              </a:path>
            </a:pathLst>
          </a:custGeom>
          <a:solidFill>
            <a:srgbClr val="FFFFF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435" name="Google Shape;3435;p152"/>
          <p:cNvSpPr/>
          <p:nvPr/>
        </p:nvSpPr>
        <p:spPr>
          <a:xfrm>
            <a:off x="1232450" y="4440250"/>
            <a:ext cx="1534500" cy="2463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chemeClr val="dk1"/>
              </a:buClr>
              <a:buSzPts val="1000"/>
              <a:buFont typeface="Raleway"/>
              <a:buNone/>
            </a:pPr>
            <a:r>
              <a:rPr lang="pt-BR" sz="1000" b="1" i="0" u="none" strike="noStrike" cap="none">
                <a:solidFill>
                  <a:srgbClr val="FFFFFF"/>
                </a:solidFill>
                <a:latin typeface="Raleway"/>
                <a:ea typeface="Raleway"/>
                <a:cs typeface="Raleway"/>
                <a:sym typeface="Raleway"/>
              </a:rPr>
              <a:t>TRABALHO EM EQUIPE</a:t>
            </a:r>
            <a:endParaRPr sz="1000" b="1" i="0" u="none" strike="noStrike" cap="none">
              <a:solidFill>
                <a:srgbClr val="FFFFFF"/>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SzPts val="1000"/>
              <a:buFont typeface="Raleway"/>
              <a:buNone/>
            </a:pPr>
            <a:r>
              <a:rPr lang="pt-BR" sz="1000" b="1" i="0" u="none" strike="noStrike" cap="none">
                <a:solidFill>
                  <a:srgbClr val="FFFFFF"/>
                </a:solidFill>
                <a:latin typeface="Raleway"/>
                <a:ea typeface="Raleway"/>
                <a:cs typeface="Raleway"/>
                <a:sym typeface="Raleway"/>
              </a:rPr>
              <a:t> (</a:t>
            </a:r>
            <a:r>
              <a:rPr lang="pt-BR" sz="1000" b="1">
                <a:solidFill>
                  <a:srgbClr val="FFFFFF"/>
                </a:solidFill>
                <a:latin typeface="Raleway"/>
                <a:ea typeface="Raleway"/>
                <a:cs typeface="Raleway"/>
                <a:sym typeface="Raleway"/>
              </a:rPr>
              <a:t>3 a 4</a:t>
            </a:r>
            <a:r>
              <a:rPr lang="pt-BR" sz="1000" b="1" i="0" u="none" strike="noStrike" cap="none">
                <a:solidFill>
                  <a:srgbClr val="FFFFFF"/>
                </a:solidFill>
                <a:latin typeface="Raleway"/>
                <a:ea typeface="Raleway"/>
                <a:cs typeface="Raleway"/>
                <a:sym typeface="Raleway"/>
              </a:rPr>
              <a:t> INTEGRANTES)</a:t>
            </a:r>
            <a:endParaRPr sz="1400" b="0" i="0" u="none" strike="noStrike" cap="none">
              <a:solidFill>
                <a:srgbClr val="FFFFFF"/>
              </a:solidFill>
              <a:latin typeface="Arial"/>
              <a:ea typeface="Arial"/>
              <a:cs typeface="Arial"/>
              <a:sym typeface="Arial"/>
            </a:endParaRPr>
          </a:p>
        </p:txBody>
      </p:sp>
      <p:sp>
        <p:nvSpPr>
          <p:cNvPr id="3436" name="Google Shape;3436;p152"/>
          <p:cNvSpPr/>
          <p:nvPr/>
        </p:nvSpPr>
        <p:spPr>
          <a:xfrm>
            <a:off x="6695990" y="4424791"/>
            <a:ext cx="1534500" cy="2463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chemeClr val="dk1"/>
              </a:buClr>
              <a:buSzPts val="1000"/>
              <a:buFont typeface="Raleway"/>
              <a:buNone/>
            </a:pPr>
            <a:r>
              <a:rPr lang="pt-BR" sz="1000" b="1" i="0" u="none" strike="noStrike" cap="none">
                <a:solidFill>
                  <a:srgbClr val="FFFFFF"/>
                </a:solidFill>
                <a:latin typeface="Raleway"/>
                <a:ea typeface="Raleway"/>
                <a:cs typeface="Raleway"/>
                <a:sym typeface="Raleway"/>
              </a:rPr>
              <a:t>APLICAÇÃO DE CONHECIMENTOS, ESTRATÉGIAS E FERRAMENTAS </a:t>
            </a:r>
            <a:endParaRPr sz="1400" b="0" i="0" u="none" strike="noStrike" cap="none">
              <a:solidFill>
                <a:srgbClr val="FFFFFF"/>
              </a:solidFill>
              <a:latin typeface="Arial"/>
              <a:ea typeface="Arial"/>
              <a:cs typeface="Arial"/>
              <a:sym typeface="Arial"/>
            </a:endParaRPr>
          </a:p>
        </p:txBody>
      </p:sp>
      <p:sp>
        <p:nvSpPr>
          <p:cNvPr id="3437" name="Google Shape;3437;p152"/>
          <p:cNvSpPr/>
          <p:nvPr/>
        </p:nvSpPr>
        <p:spPr>
          <a:xfrm>
            <a:off x="2847744" y="4499793"/>
            <a:ext cx="292800" cy="207000"/>
          </a:xfrm>
          <a:custGeom>
            <a:avLst/>
            <a:gdLst/>
            <a:ahLst/>
            <a:cxnLst/>
            <a:rect l="l" t="t" r="r" b="b"/>
            <a:pathLst>
              <a:path w="120000" h="120000" extrusionOk="0">
                <a:moveTo>
                  <a:pt x="117486" y="34666"/>
                </a:moveTo>
                <a:cubicBezTo>
                  <a:pt x="115602" y="25777"/>
                  <a:pt x="107434" y="18666"/>
                  <a:pt x="96125" y="16000"/>
                </a:cubicBezTo>
                <a:cubicBezTo>
                  <a:pt x="98010" y="19555"/>
                  <a:pt x="99267" y="22222"/>
                  <a:pt x="100523" y="25777"/>
                </a:cubicBezTo>
                <a:cubicBezTo>
                  <a:pt x="106806" y="28444"/>
                  <a:pt x="111204" y="32000"/>
                  <a:pt x="112460" y="37333"/>
                </a:cubicBezTo>
                <a:cubicBezTo>
                  <a:pt x="113089" y="40000"/>
                  <a:pt x="112460" y="43555"/>
                  <a:pt x="111204" y="47111"/>
                </a:cubicBezTo>
                <a:cubicBezTo>
                  <a:pt x="109319" y="51555"/>
                  <a:pt x="106178" y="56000"/>
                  <a:pt x="101780" y="60444"/>
                </a:cubicBezTo>
                <a:cubicBezTo>
                  <a:pt x="101780" y="60444"/>
                  <a:pt x="101780" y="60444"/>
                  <a:pt x="101780" y="59555"/>
                </a:cubicBezTo>
                <a:cubicBezTo>
                  <a:pt x="101780" y="26666"/>
                  <a:pt x="82931" y="0"/>
                  <a:pt x="59685" y="0"/>
                </a:cubicBezTo>
                <a:cubicBezTo>
                  <a:pt x="36439" y="0"/>
                  <a:pt x="16963" y="26666"/>
                  <a:pt x="16963" y="59555"/>
                </a:cubicBezTo>
                <a:cubicBezTo>
                  <a:pt x="16963" y="70222"/>
                  <a:pt x="18848" y="79111"/>
                  <a:pt x="21989" y="88000"/>
                </a:cubicBezTo>
                <a:cubicBezTo>
                  <a:pt x="13821" y="85333"/>
                  <a:pt x="8167" y="80888"/>
                  <a:pt x="6910" y="74666"/>
                </a:cubicBezTo>
                <a:cubicBezTo>
                  <a:pt x="6282" y="72000"/>
                  <a:pt x="6910" y="68444"/>
                  <a:pt x="8167" y="64888"/>
                </a:cubicBezTo>
                <a:cubicBezTo>
                  <a:pt x="9424" y="63111"/>
                  <a:pt x="10680" y="60444"/>
                  <a:pt x="11937" y="57777"/>
                </a:cubicBezTo>
                <a:cubicBezTo>
                  <a:pt x="11937" y="54222"/>
                  <a:pt x="12565" y="50666"/>
                  <a:pt x="12565" y="47111"/>
                </a:cubicBezTo>
                <a:cubicBezTo>
                  <a:pt x="4397" y="56888"/>
                  <a:pt x="0" y="67555"/>
                  <a:pt x="1884" y="77333"/>
                </a:cubicBezTo>
                <a:cubicBezTo>
                  <a:pt x="3769" y="87111"/>
                  <a:pt x="13193" y="94222"/>
                  <a:pt x="25759" y="96000"/>
                </a:cubicBezTo>
                <a:cubicBezTo>
                  <a:pt x="33926" y="110222"/>
                  <a:pt x="45863" y="120000"/>
                  <a:pt x="59685" y="120000"/>
                </a:cubicBezTo>
                <a:cubicBezTo>
                  <a:pt x="80418" y="120000"/>
                  <a:pt x="97382" y="98666"/>
                  <a:pt x="101151" y="70222"/>
                </a:cubicBezTo>
                <a:cubicBezTo>
                  <a:pt x="113089" y="59555"/>
                  <a:pt x="120000" y="46222"/>
                  <a:pt x="117486" y="34666"/>
                </a:cubicBezTo>
                <a:close/>
                <a:moveTo>
                  <a:pt x="59685" y="112000"/>
                </a:moveTo>
                <a:cubicBezTo>
                  <a:pt x="49633" y="112000"/>
                  <a:pt x="40209" y="106666"/>
                  <a:pt x="33298" y="96888"/>
                </a:cubicBezTo>
                <a:cubicBezTo>
                  <a:pt x="34554" y="96888"/>
                  <a:pt x="35183" y="96888"/>
                  <a:pt x="36439" y="96888"/>
                </a:cubicBezTo>
                <a:cubicBezTo>
                  <a:pt x="45235" y="96888"/>
                  <a:pt x="55916" y="95111"/>
                  <a:pt x="66596" y="91555"/>
                </a:cubicBezTo>
                <a:cubicBezTo>
                  <a:pt x="77277" y="88000"/>
                  <a:pt x="86701" y="82666"/>
                  <a:pt x="94869" y="76444"/>
                </a:cubicBezTo>
                <a:cubicBezTo>
                  <a:pt x="89842" y="96888"/>
                  <a:pt x="76020" y="112000"/>
                  <a:pt x="59685" y="112000"/>
                </a:cubicBezTo>
                <a:close/>
                <a:moveTo>
                  <a:pt x="96125" y="65777"/>
                </a:moveTo>
                <a:cubicBezTo>
                  <a:pt x="88586" y="72888"/>
                  <a:pt x="77905" y="80000"/>
                  <a:pt x="65340" y="84444"/>
                </a:cubicBezTo>
                <a:cubicBezTo>
                  <a:pt x="55287" y="88000"/>
                  <a:pt x="45235" y="89777"/>
                  <a:pt x="36439" y="89777"/>
                </a:cubicBezTo>
                <a:cubicBezTo>
                  <a:pt x="33926" y="89777"/>
                  <a:pt x="31413" y="89777"/>
                  <a:pt x="28900" y="88888"/>
                </a:cubicBezTo>
                <a:cubicBezTo>
                  <a:pt x="25130" y="80888"/>
                  <a:pt x="22617" y="71111"/>
                  <a:pt x="22617" y="59555"/>
                </a:cubicBezTo>
                <a:cubicBezTo>
                  <a:pt x="22617" y="31111"/>
                  <a:pt x="38952" y="7111"/>
                  <a:pt x="59685" y="7111"/>
                </a:cubicBezTo>
                <a:cubicBezTo>
                  <a:pt x="79790" y="7111"/>
                  <a:pt x="96753" y="31111"/>
                  <a:pt x="96753" y="59555"/>
                </a:cubicBezTo>
                <a:cubicBezTo>
                  <a:pt x="96753" y="62222"/>
                  <a:pt x="96753" y="64000"/>
                  <a:pt x="96125" y="65777"/>
                </a:cubicBezTo>
                <a:close/>
              </a:path>
            </a:pathLst>
          </a:custGeom>
          <a:solidFill>
            <a:srgbClr val="FFFFF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438" name="Google Shape;3438;p152"/>
          <p:cNvSpPr/>
          <p:nvPr/>
        </p:nvSpPr>
        <p:spPr>
          <a:xfrm>
            <a:off x="3220615" y="4424791"/>
            <a:ext cx="1534500" cy="2463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chemeClr val="dk1"/>
              </a:buClr>
              <a:buSzPts val="1000"/>
              <a:buFont typeface="Raleway"/>
              <a:buNone/>
            </a:pPr>
            <a:r>
              <a:rPr lang="pt-BR" sz="1000" b="1" i="0" u="none" strike="noStrike" cap="none">
                <a:solidFill>
                  <a:srgbClr val="FFFFFF"/>
                </a:solidFill>
                <a:latin typeface="Raleway"/>
                <a:ea typeface="Raleway"/>
                <a:cs typeface="Raleway"/>
                <a:sym typeface="Raleway"/>
              </a:rPr>
              <a:t>ESCOLHA DO </a:t>
            </a:r>
            <a:r>
              <a:rPr lang="pt-BR" sz="1000" b="1">
                <a:solidFill>
                  <a:srgbClr val="FFFFFF"/>
                </a:solidFill>
                <a:latin typeface="Raleway"/>
                <a:ea typeface="Raleway"/>
                <a:cs typeface="Raleway"/>
                <a:sym typeface="Raleway"/>
              </a:rPr>
              <a:t>PROJETO</a:t>
            </a:r>
            <a:endParaRPr sz="1000" b="1">
              <a:solidFill>
                <a:srgbClr val="FFFFFF"/>
              </a:solidFill>
              <a:latin typeface="Raleway"/>
              <a:ea typeface="Raleway"/>
              <a:cs typeface="Raleway"/>
              <a:sym typeface="Raleway"/>
            </a:endParaRPr>
          </a:p>
        </p:txBody>
      </p:sp>
      <p:sp>
        <p:nvSpPr>
          <p:cNvPr id="3439" name="Google Shape;3439;p152"/>
          <p:cNvSpPr/>
          <p:nvPr/>
        </p:nvSpPr>
        <p:spPr>
          <a:xfrm>
            <a:off x="4755122" y="4715475"/>
            <a:ext cx="283200" cy="232800"/>
          </a:xfrm>
          <a:custGeom>
            <a:avLst/>
            <a:gdLst/>
            <a:ahLst/>
            <a:cxnLst/>
            <a:rect l="l" t="t" r="r" b="b"/>
            <a:pathLst>
              <a:path w="120000" h="120000" extrusionOk="0">
                <a:moveTo>
                  <a:pt x="27243" y="66315"/>
                </a:moveTo>
                <a:cubicBezTo>
                  <a:pt x="18162" y="66315"/>
                  <a:pt x="11027" y="75000"/>
                  <a:pt x="11027" y="86052"/>
                </a:cubicBezTo>
                <a:cubicBezTo>
                  <a:pt x="11027" y="88421"/>
                  <a:pt x="12324" y="90000"/>
                  <a:pt x="13621" y="90000"/>
                </a:cubicBezTo>
                <a:cubicBezTo>
                  <a:pt x="14918" y="90000"/>
                  <a:pt x="16216" y="88421"/>
                  <a:pt x="16216" y="86052"/>
                </a:cubicBezTo>
                <a:cubicBezTo>
                  <a:pt x="16216" y="78947"/>
                  <a:pt x="21405" y="73421"/>
                  <a:pt x="27243" y="73421"/>
                </a:cubicBezTo>
                <a:cubicBezTo>
                  <a:pt x="28540" y="73421"/>
                  <a:pt x="29837" y="71842"/>
                  <a:pt x="29837" y="69473"/>
                </a:cubicBezTo>
                <a:cubicBezTo>
                  <a:pt x="29837" y="67894"/>
                  <a:pt x="28540" y="66315"/>
                  <a:pt x="27243" y="66315"/>
                </a:cubicBezTo>
                <a:close/>
                <a:moveTo>
                  <a:pt x="117405" y="71842"/>
                </a:moveTo>
                <a:cubicBezTo>
                  <a:pt x="97297" y="13421"/>
                  <a:pt x="97297" y="13421"/>
                  <a:pt x="97297" y="13421"/>
                </a:cubicBezTo>
                <a:cubicBezTo>
                  <a:pt x="97297" y="13421"/>
                  <a:pt x="97297" y="13421"/>
                  <a:pt x="97297" y="13421"/>
                </a:cubicBezTo>
                <a:cubicBezTo>
                  <a:pt x="95351" y="5526"/>
                  <a:pt x="88864" y="0"/>
                  <a:pt x="81729" y="0"/>
                </a:cubicBezTo>
                <a:cubicBezTo>
                  <a:pt x="72648" y="0"/>
                  <a:pt x="65513" y="8684"/>
                  <a:pt x="65513" y="19736"/>
                </a:cubicBezTo>
                <a:cubicBezTo>
                  <a:pt x="54486" y="19736"/>
                  <a:pt x="54486" y="19736"/>
                  <a:pt x="54486" y="19736"/>
                </a:cubicBezTo>
                <a:cubicBezTo>
                  <a:pt x="54486" y="8684"/>
                  <a:pt x="47351" y="0"/>
                  <a:pt x="38270" y="0"/>
                </a:cubicBezTo>
                <a:cubicBezTo>
                  <a:pt x="31135" y="0"/>
                  <a:pt x="25297" y="5526"/>
                  <a:pt x="22702" y="13421"/>
                </a:cubicBezTo>
                <a:cubicBezTo>
                  <a:pt x="22702" y="13421"/>
                  <a:pt x="22702" y="13421"/>
                  <a:pt x="22702" y="13421"/>
                </a:cubicBezTo>
                <a:cubicBezTo>
                  <a:pt x="2594" y="71842"/>
                  <a:pt x="2594" y="71842"/>
                  <a:pt x="2594" y="71842"/>
                </a:cubicBezTo>
                <a:cubicBezTo>
                  <a:pt x="648" y="76578"/>
                  <a:pt x="0" y="81315"/>
                  <a:pt x="0" y="86052"/>
                </a:cubicBezTo>
                <a:cubicBezTo>
                  <a:pt x="0" y="105000"/>
                  <a:pt x="12324" y="120000"/>
                  <a:pt x="27243" y="120000"/>
                </a:cubicBezTo>
                <a:cubicBezTo>
                  <a:pt x="40216" y="120000"/>
                  <a:pt x="51243" y="108157"/>
                  <a:pt x="53837" y="93157"/>
                </a:cubicBezTo>
                <a:cubicBezTo>
                  <a:pt x="66162" y="93157"/>
                  <a:pt x="66162" y="93157"/>
                  <a:pt x="66162" y="93157"/>
                </a:cubicBezTo>
                <a:cubicBezTo>
                  <a:pt x="68756" y="108157"/>
                  <a:pt x="79783" y="120000"/>
                  <a:pt x="92756" y="120000"/>
                </a:cubicBezTo>
                <a:cubicBezTo>
                  <a:pt x="108324" y="120000"/>
                  <a:pt x="120000" y="105000"/>
                  <a:pt x="120000" y="86052"/>
                </a:cubicBezTo>
                <a:cubicBezTo>
                  <a:pt x="120000" y="81315"/>
                  <a:pt x="119351" y="76578"/>
                  <a:pt x="117405" y="71842"/>
                </a:cubicBezTo>
                <a:close/>
                <a:moveTo>
                  <a:pt x="27243" y="112894"/>
                </a:moveTo>
                <a:cubicBezTo>
                  <a:pt x="14918" y="112894"/>
                  <a:pt x="5189" y="101052"/>
                  <a:pt x="5189" y="86052"/>
                </a:cubicBezTo>
                <a:cubicBezTo>
                  <a:pt x="5189" y="71842"/>
                  <a:pt x="14918" y="60000"/>
                  <a:pt x="27243" y="60000"/>
                </a:cubicBezTo>
                <a:cubicBezTo>
                  <a:pt x="39567" y="60000"/>
                  <a:pt x="49297" y="71842"/>
                  <a:pt x="49297" y="86052"/>
                </a:cubicBezTo>
                <a:cubicBezTo>
                  <a:pt x="49297" y="101052"/>
                  <a:pt x="39567" y="112894"/>
                  <a:pt x="27243" y="112894"/>
                </a:cubicBezTo>
                <a:close/>
                <a:moveTo>
                  <a:pt x="49297" y="66315"/>
                </a:moveTo>
                <a:cubicBezTo>
                  <a:pt x="44108" y="58421"/>
                  <a:pt x="36324" y="52894"/>
                  <a:pt x="27243" y="52894"/>
                </a:cubicBezTo>
                <a:cubicBezTo>
                  <a:pt x="22054" y="52894"/>
                  <a:pt x="17513" y="54473"/>
                  <a:pt x="13621" y="57631"/>
                </a:cubicBezTo>
                <a:cubicBezTo>
                  <a:pt x="28540" y="14210"/>
                  <a:pt x="28540" y="14210"/>
                  <a:pt x="28540" y="14210"/>
                </a:cubicBezTo>
                <a:cubicBezTo>
                  <a:pt x="28540" y="14210"/>
                  <a:pt x="28540" y="14210"/>
                  <a:pt x="28540" y="14210"/>
                </a:cubicBezTo>
                <a:cubicBezTo>
                  <a:pt x="29837" y="9473"/>
                  <a:pt x="33729" y="6315"/>
                  <a:pt x="38270" y="6315"/>
                </a:cubicBezTo>
                <a:cubicBezTo>
                  <a:pt x="44108" y="6315"/>
                  <a:pt x="48648" y="11842"/>
                  <a:pt x="49297" y="18947"/>
                </a:cubicBezTo>
                <a:cubicBezTo>
                  <a:pt x="49297" y="18947"/>
                  <a:pt x="49297" y="18947"/>
                  <a:pt x="49297" y="18947"/>
                </a:cubicBezTo>
                <a:lnTo>
                  <a:pt x="49297" y="66315"/>
                </a:lnTo>
                <a:close/>
                <a:moveTo>
                  <a:pt x="65513" y="86052"/>
                </a:moveTo>
                <a:cubicBezTo>
                  <a:pt x="54486" y="86052"/>
                  <a:pt x="54486" y="86052"/>
                  <a:pt x="54486" y="86052"/>
                </a:cubicBezTo>
                <a:cubicBezTo>
                  <a:pt x="54486" y="79736"/>
                  <a:pt x="54486" y="79736"/>
                  <a:pt x="54486" y="79736"/>
                </a:cubicBezTo>
                <a:cubicBezTo>
                  <a:pt x="65513" y="79736"/>
                  <a:pt x="65513" y="79736"/>
                  <a:pt x="65513" y="79736"/>
                </a:cubicBezTo>
                <a:lnTo>
                  <a:pt x="65513" y="86052"/>
                </a:lnTo>
                <a:close/>
                <a:moveTo>
                  <a:pt x="65513" y="73421"/>
                </a:moveTo>
                <a:cubicBezTo>
                  <a:pt x="54486" y="73421"/>
                  <a:pt x="54486" y="73421"/>
                  <a:pt x="54486" y="73421"/>
                </a:cubicBezTo>
                <a:cubicBezTo>
                  <a:pt x="54486" y="26052"/>
                  <a:pt x="54486" y="26052"/>
                  <a:pt x="54486" y="26052"/>
                </a:cubicBezTo>
                <a:cubicBezTo>
                  <a:pt x="65513" y="26052"/>
                  <a:pt x="65513" y="26052"/>
                  <a:pt x="65513" y="26052"/>
                </a:cubicBezTo>
                <a:lnTo>
                  <a:pt x="65513" y="73421"/>
                </a:lnTo>
                <a:close/>
                <a:moveTo>
                  <a:pt x="70702" y="18947"/>
                </a:moveTo>
                <a:cubicBezTo>
                  <a:pt x="71351" y="18947"/>
                  <a:pt x="71351" y="18947"/>
                  <a:pt x="71351" y="18947"/>
                </a:cubicBezTo>
                <a:cubicBezTo>
                  <a:pt x="71351" y="11842"/>
                  <a:pt x="76540" y="6315"/>
                  <a:pt x="81729" y="6315"/>
                </a:cubicBezTo>
                <a:cubicBezTo>
                  <a:pt x="86270" y="6315"/>
                  <a:pt x="90162" y="9473"/>
                  <a:pt x="92108" y="14210"/>
                </a:cubicBezTo>
                <a:cubicBezTo>
                  <a:pt x="92108" y="14210"/>
                  <a:pt x="92108" y="14210"/>
                  <a:pt x="92108" y="14210"/>
                </a:cubicBezTo>
                <a:cubicBezTo>
                  <a:pt x="106378" y="57631"/>
                  <a:pt x="106378" y="57631"/>
                  <a:pt x="106378" y="57631"/>
                </a:cubicBezTo>
                <a:cubicBezTo>
                  <a:pt x="102486" y="54473"/>
                  <a:pt x="97945" y="52894"/>
                  <a:pt x="92756" y="52894"/>
                </a:cubicBezTo>
                <a:cubicBezTo>
                  <a:pt x="83675" y="52894"/>
                  <a:pt x="75891" y="58421"/>
                  <a:pt x="70702" y="66315"/>
                </a:cubicBezTo>
                <a:lnTo>
                  <a:pt x="70702" y="18947"/>
                </a:lnTo>
                <a:close/>
                <a:moveTo>
                  <a:pt x="92756" y="112894"/>
                </a:moveTo>
                <a:cubicBezTo>
                  <a:pt x="81081" y="112894"/>
                  <a:pt x="70702" y="101052"/>
                  <a:pt x="70702" y="86052"/>
                </a:cubicBezTo>
                <a:cubicBezTo>
                  <a:pt x="70702" y="71842"/>
                  <a:pt x="81081" y="60000"/>
                  <a:pt x="92756" y="60000"/>
                </a:cubicBezTo>
                <a:cubicBezTo>
                  <a:pt x="105081" y="60000"/>
                  <a:pt x="114810" y="71842"/>
                  <a:pt x="114810" y="86052"/>
                </a:cubicBezTo>
                <a:cubicBezTo>
                  <a:pt x="114810" y="101052"/>
                  <a:pt x="105081" y="112894"/>
                  <a:pt x="92756" y="112894"/>
                </a:cubicBezTo>
                <a:close/>
                <a:moveTo>
                  <a:pt x="92756" y="66315"/>
                </a:moveTo>
                <a:cubicBezTo>
                  <a:pt x="83675" y="66315"/>
                  <a:pt x="76540" y="75000"/>
                  <a:pt x="76540" y="86052"/>
                </a:cubicBezTo>
                <a:cubicBezTo>
                  <a:pt x="76540" y="88421"/>
                  <a:pt x="77837" y="90000"/>
                  <a:pt x="79135" y="90000"/>
                </a:cubicBezTo>
                <a:cubicBezTo>
                  <a:pt x="80432" y="90000"/>
                  <a:pt x="81729" y="88421"/>
                  <a:pt x="81729" y="86052"/>
                </a:cubicBezTo>
                <a:cubicBezTo>
                  <a:pt x="81729" y="78947"/>
                  <a:pt x="86918" y="73421"/>
                  <a:pt x="92756" y="73421"/>
                </a:cubicBezTo>
                <a:cubicBezTo>
                  <a:pt x="94702" y="73421"/>
                  <a:pt x="95351" y="71842"/>
                  <a:pt x="95351" y="69473"/>
                </a:cubicBezTo>
                <a:cubicBezTo>
                  <a:pt x="95351" y="67894"/>
                  <a:pt x="94702" y="66315"/>
                  <a:pt x="92756" y="66315"/>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3440" name="Google Shape;3440;p152"/>
          <p:cNvSpPr/>
          <p:nvPr/>
        </p:nvSpPr>
        <p:spPr>
          <a:xfrm>
            <a:off x="5006604" y="4440238"/>
            <a:ext cx="1048800" cy="2463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chemeClr val="dk1"/>
              </a:buClr>
              <a:buSzPts val="1000"/>
              <a:buFont typeface="Raleway"/>
              <a:buNone/>
            </a:pPr>
            <a:r>
              <a:rPr lang="pt-BR" sz="1000" b="1">
                <a:solidFill>
                  <a:srgbClr val="FFFFFF"/>
                </a:solidFill>
                <a:latin typeface="Raleway"/>
                <a:ea typeface="Raleway"/>
                <a:cs typeface="Raleway"/>
                <a:sym typeface="Raleway"/>
              </a:rPr>
              <a:t>DESENVOLVIMENTO COMPLETO DE UM APP </a:t>
            </a:r>
            <a:endParaRPr sz="1400" b="0" i="0" u="none" strike="noStrike" cap="none">
              <a:solidFill>
                <a:srgbClr val="FFFFFF"/>
              </a:solidFill>
              <a:latin typeface="Arial"/>
              <a:ea typeface="Arial"/>
              <a:cs typeface="Arial"/>
              <a:sym typeface="Arial"/>
            </a:endParaRPr>
          </a:p>
        </p:txBody>
      </p:sp>
      <p:sp>
        <p:nvSpPr>
          <p:cNvPr id="3441" name="Google Shape;3441;p152"/>
          <p:cNvSpPr/>
          <p:nvPr/>
        </p:nvSpPr>
        <p:spPr>
          <a:xfrm>
            <a:off x="4700472" y="4486863"/>
            <a:ext cx="283200" cy="232800"/>
          </a:xfrm>
          <a:custGeom>
            <a:avLst/>
            <a:gdLst/>
            <a:ahLst/>
            <a:cxnLst/>
            <a:rect l="l" t="t" r="r" b="b"/>
            <a:pathLst>
              <a:path w="120000" h="120000" extrusionOk="0">
                <a:moveTo>
                  <a:pt x="27243" y="66315"/>
                </a:moveTo>
                <a:cubicBezTo>
                  <a:pt x="18162" y="66315"/>
                  <a:pt x="11027" y="75000"/>
                  <a:pt x="11027" y="86052"/>
                </a:cubicBezTo>
                <a:cubicBezTo>
                  <a:pt x="11027" y="88421"/>
                  <a:pt x="12324" y="90000"/>
                  <a:pt x="13621" y="90000"/>
                </a:cubicBezTo>
                <a:cubicBezTo>
                  <a:pt x="14918" y="90000"/>
                  <a:pt x="16216" y="88421"/>
                  <a:pt x="16216" y="86052"/>
                </a:cubicBezTo>
                <a:cubicBezTo>
                  <a:pt x="16216" y="78947"/>
                  <a:pt x="21405" y="73421"/>
                  <a:pt x="27243" y="73421"/>
                </a:cubicBezTo>
                <a:cubicBezTo>
                  <a:pt x="28540" y="73421"/>
                  <a:pt x="29837" y="71842"/>
                  <a:pt x="29837" y="69473"/>
                </a:cubicBezTo>
                <a:cubicBezTo>
                  <a:pt x="29837" y="67894"/>
                  <a:pt x="28540" y="66315"/>
                  <a:pt x="27243" y="66315"/>
                </a:cubicBezTo>
                <a:close/>
                <a:moveTo>
                  <a:pt x="117405" y="71842"/>
                </a:moveTo>
                <a:cubicBezTo>
                  <a:pt x="97297" y="13421"/>
                  <a:pt x="97297" y="13421"/>
                  <a:pt x="97297" y="13421"/>
                </a:cubicBezTo>
                <a:cubicBezTo>
                  <a:pt x="97297" y="13421"/>
                  <a:pt x="97297" y="13421"/>
                  <a:pt x="97297" y="13421"/>
                </a:cubicBezTo>
                <a:cubicBezTo>
                  <a:pt x="95351" y="5526"/>
                  <a:pt x="88864" y="0"/>
                  <a:pt x="81729" y="0"/>
                </a:cubicBezTo>
                <a:cubicBezTo>
                  <a:pt x="72648" y="0"/>
                  <a:pt x="65513" y="8684"/>
                  <a:pt x="65513" y="19736"/>
                </a:cubicBezTo>
                <a:cubicBezTo>
                  <a:pt x="54486" y="19736"/>
                  <a:pt x="54486" y="19736"/>
                  <a:pt x="54486" y="19736"/>
                </a:cubicBezTo>
                <a:cubicBezTo>
                  <a:pt x="54486" y="8684"/>
                  <a:pt x="47351" y="0"/>
                  <a:pt x="38270" y="0"/>
                </a:cubicBezTo>
                <a:cubicBezTo>
                  <a:pt x="31135" y="0"/>
                  <a:pt x="25297" y="5526"/>
                  <a:pt x="22702" y="13421"/>
                </a:cubicBezTo>
                <a:cubicBezTo>
                  <a:pt x="22702" y="13421"/>
                  <a:pt x="22702" y="13421"/>
                  <a:pt x="22702" y="13421"/>
                </a:cubicBezTo>
                <a:cubicBezTo>
                  <a:pt x="2594" y="71842"/>
                  <a:pt x="2594" y="71842"/>
                  <a:pt x="2594" y="71842"/>
                </a:cubicBezTo>
                <a:cubicBezTo>
                  <a:pt x="648" y="76578"/>
                  <a:pt x="0" y="81315"/>
                  <a:pt x="0" y="86052"/>
                </a:cubicBezTo>
                <a:cubicBezTo>
                  <a:pt x="0" y="105000"/>
                  <a:pt x="12324" y="120000"/>
                  <a:pt x="27243" y="120000"/>
                </a:cubicBezTo>
                <a:cubicBezTo>
                  <a:pt x="40216" y="120000"/>
                  <a:pt x="51243" y="108157"/>
                  <a:pt x="53837" y="93157"/>
                </a:cubicBezTo>
                <a:cubicBezTo>
                  <a:pt x="66162" y="93157"/>
                  <a:pt x="66162" y="93157"/>
                  <a:pt x="66162" y="93157"/>
                </a:cubicBezTo>
                <a:cubicBezTo>
                  <a:pt x="68756" y="108157"/>
                  <a:pt x="79783" y="120000"/>
                  <a:pt x="92756" y="120000"/>
                </a:cubicBezTo>
                <a:cubicBezTo>
                  <a:pt x="108324" y="120000"/>
                  <a:pt x="120000" y="105000"/>
                  <a:pt x="120000" y="86052"/>
                </a:cubicBezTo>
                <a:cubicBezTo>
                  <a:pt x="120000" y="81315"/>
                  <a:pt x="119351" y="76578"/>
                  <a:pt x="117405" y="71842"/>
                </a:cubicBezTo>
                <a:close/>
                <a:moveTo>
                  <a:pt x="27243" y="112894"/>
                </a:moveTo>
                <a:cubicBezTo>
                  <a:pt x="14918" y="112894"/>
                  <a:pt x="5189" y="101052"/>
                  <a:pt x="5189" y="86052"/>
                </a:cubicBezTo>
                <a:cubicBezTo>
                  <a:pt x="5189" y="71842"/>
                  <a:pt x="14918" y="60000"/>
                  <a:pt x="27243" y="60000"/>
                </a:cubicBezTo>
                <a:cubicBezTo>
                  <a:pt x="39567" y="60000"/>
                  <a:pt x="49297" y="71842"/>
                  <a:pt x="49297" y="86052"/>
                </a:cubicBezTo>
                <a:cubicBezTo>
                  <a:pt x="49297" y="101052"/>
                  <a:pt x="39567" y="112894"/>
                  <a:pt x="27243" y="112894"/>
                </a:cubicBezTo>
                <a:close/>
                <a:moveTo>
                  <a:pt x="49297" y="66315"/>
                </a:moveTo>
                <a:cubicBezTo>
                  <a:pt x="44108" y="58421"/>
                  <a:pt x="36324" y="52894"/>
                  <a:pt x="27243" y="52894"/>
                </a:cubicBezTo>
                <a:cubicBezTo>
                  <a:pt x="22054" y="52894"/>
                  <a:pt x="17513" y="54473"/>
                  <a:pt x="13621" y="57631"/>
                </a:cubicBezTo>
                <a:cubicBezTo>
                  <a:pt x="28540" y="14210"/>
                  <a:pt x="28540" y="14210"/>
                  <a:pt x="28540" y="14210"/>
                </a:cubicBezTo>
                <a:cubicBezTo>
                  <a:pt x="28540" y="14210"/>
                  <a:pt x="28540" y="14210"/>
                  <a:pt x="28540" y="14210"/>
                </a:cubicBezTo>
                <a:cubicBezTo>
                  <a:pt x="29837" y="9473"/>
                  <a:pt x="33729" y="6315"/>
                  <a:pt x="38270" y="6315"/>
                </a:cubicBezTo>
                <a:cubicBezTo>
                  <a:pt x="44108" y="6315"/>
                  <a:pt x="48648" y="11842"/>
                  <a:pt x="49297" y="18947"/>
                </a:cubicBezTo>
                <a:cubicBezTo>
                  <a:pt x="49297" y="18947"/>
                  <a:pt x="49297" y="18947"/>
                  <a:pt x="49297" y="18947"/>
                </a:cubicBezTo>
                <a:lnTo>
                  <a:pt x="49297" y="66315"/>
                </a:lnTo>
                <a:close/>
                <a:moveTo>
                  <a:pt x="65513" y="86052"/>
                </a:moveTo>
                <a:cubicBezTo>
                  <a:pt x="54486" y="86052"/>
                  <a:pt x="54486" y="86052"/>
                  <a:pt x="54486" y="86052"/>
                </a:cubicBezTo>
                <a:cubicBezTo>
                  <a:pt x="54486" y="79736"/>
                  <a:pt x="54486" y="79736"/>
                  <a:pt x="54486" y="79736"/>
                </a:cubicBezTo>
                <a:cubicBezTo>
                  <a:pt x="65513" y="79736"/>
                  <a:pt x="65513" y="79736"/>
                  <a:pt x="65513" y="79736"/>
                </a:cubicBezTo>
                <a:lnTo>
                  <a:pt x="65513" y="86052"/>
                </a:lnTo>
                <a:close/>
                <a:moveTo>
                  <a:pt x="65513" y="73421"/>
                </a:moveTo>
                <a:cubicBezTo>
                  <a:pt x="54486" y="73421"/>
                  <a:pt x="54486" y="73421"/>
                  <a:pt x="54486" y="73421"/>
                </a:cubicBezTo>
                <a:cubicBezTo>
                  <a:pt x="54486" y="26052"/>
                  <a:pt x="54486" y="26052"/>
                  <a:pt x="54486" y="26052"/>
                </a:cubicBezTo>
                <a:cubicBezTo>
                  <a:pt x="65513" y="26052"/>
                  <a:pt x="65513" y="26052"/>
                  <a:pt x="65513" y="26052"/>
                </a:cubicBezTo>
                <a:lnTo>
                  <a:pt x="65513" y="73421"/>
                </a:lnTo>
                <a:close/>
                <a:moveTo>
                  <a:pt x="70702" y="18947"/>
                </a:moveTo>
                <a:cubicBezTo>
                  <a:pt x="71351" y="18947"/>
                  <a:pt x="71351" y="18947"/>
                  <a:pt x="71351" y="18947"/>
                </a:cubicBezTo>
                <a:cubicBezTo>
                  <a:pt x="71351" y="11842"/>
                  <a:pt x="76540" y="6315"/>
                  <a:pt x="81729" y="6315"/>
                </a:cubicBezTo>
                <a:cubicBezTo>
                  <a:pt x="86270" y="6315"/>
                  <a:pt x="90162" y="9473"/>
                  <a:pt x="92108" y="14210"/>
                </a:cubicBezTo>
                <a:cubicBezTo>
                  <a:pt x="92108" y="14210"/>
                  <a:pt x="92108" y="14210"/>
                  <a:pt x="92108" y="14210"/>
                </a:cubicBezTo>
                <a:cubicBezTo>
                  <a:pt x="106378" y="57631"/>
                  <a:pt x="106378" y="57631"/>
                  <a:pt x="106378" y="57631"/>
                </a:cubicBezTo>
                <a:cubicBezTo>
                  <a:pt x="102486" y="54473"/>
                  <a:pt x="97945" y="52894"/>
                  <a:pt x="92756" y="52894"/>
                </a:cubicBezTo>
                <a:cubicBezTo>
                  <a:pt x="83675" y="52894"/>
                  <a:pt x="75891" y="58421"/>
                  <a:pt x="70702" y="66315"/>
                </a:cubicBezTo>
                <a:lnTo>
                  <a:pt x="70702" y="18947"/>
                </a:lnTo>
                <a:close/>
                <a:moveTo>
                  <a:pt x="92756" y="112894"/>
                </a:moveTo>
                <a:cubicBezTo>
                  <a:pt x="81081" y="112894"/>
                  <a:pt x="70702" y="101052"/>
                  <a:pt x="70702" y="86052"/>
                </a:cubicBezTo>
                <a:cubicBezTo>
                  <a:pt x="70702" y="71842"/>
                  <a:pt x="81081" y="60000"/>
                  <a:pt x="92756" y="60000"/>
                </a:cubicBezTo>
                <a:cubicBezTo>
                  <a:pt x="105081" y="60000"/>
                  <a:pt x="114810" y="71842"/>
                  <a:pt x="114810" y="86052"/>
                </a:cubicBezTo>
                <a:cubicBezTo>
                  <a:pt x="114810" y="101052"/>
                  <a:pt x="105081" y="112894"/>
                  <a:pt x="92756" y="112894"/>
                </a:cubicBezTo>
                <a:close/>
                <a:moveTo>
                  <a:pt x="92756" y="66315"/>
                </a:moveTo>
                <a:cubicBezTo>
                  <a:pt x="83675" y="66315"/>
                  <a:pt x="76540" y="75000"/>
                  <a:pt x="76540" y="86052"/>
                </a:cubicBezTo>
                <a:cubicBezTo>
                  <a:pt x="76540" y="88421"/>
                  <a:pt x="77837" y="90000"/>
                  <a:pt x="79135" y="90000"/>
                </a:cubicBezTo>
                <a:cubicBezTo>
                  <a:pt x="80432" y="90000"/>
                  <a:pt x="81729" y="88421"/>
                  <a:pt x="81729" y="86052"/>
                </a:cubicBezTo>
                <a:cubicBezTo>
                  <a:pt x="81729" y="78947"/>
                  <a:pt x="86918" y="73421"/>
                  <a:pt x="92756" y="73421"/>
                </a:cubicBezTo>
                <a:cubicBezTo>
                  <a:pt x="94702" y="73421"/>
                  <a:pt x="95351" y="71842"/>
                  <a:pt x="95351" y="69473"/>
                </a:cubicBezTo>
                <a:cubicBezTo>
                  <a:pt x="95351" y="67894"/>
                  <a:pt x="94702" y="66315"/>
                  <a:pt x="92756" y="66315"/>
                </a:cubicBezTo>
                <a:close/>
              </a:path>
            </a:pathLst>
          </a:custGeom>
          <a:solidFill>
            <a:srgbClr val="FFFFF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45"/>
        <p:cNvGrpSpPr/>
        <p:nvPr/>
      </p:nvGrpSpPr>
      <p:grpSpPr>
        <a:xfrm>
          <a:off x="0" y="0"/>
          <a:ext cx="0" cy="0"/>
          <a:chOff x="0" y="0"/>
          <a:chExt cx="0" cy="0"/>
        </a:xfrm>
      </p:grpSpPr>
      <p:sp>
        <p:nvSpPr>
          <p:cNvPr id="3446" name="Google Shape;3446;p153"/>
          <p:cNvSpPr/>
          <p:nvPr/>
        </p:nvSpPr>
        <p:spPr>
          <a:xfrm rot="5400000">
            <a:off x="2699700" y="-749872"/>
            <a:ext cx="3744600" cy="9174000"/>
          </a:xfrm>
          <a:prstGeom prst="rect">
            <a:avLst/>
          </a:prstGeom>
          <a:solidFill>
            <a:schemeClr val="accent1">
              <a:alpha val="89020"/>
            </a:schemeClr>
          </a:solid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447" name="Google Shape;3447;p15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27</a:t>
            </a:fld>
            <a:endParaRPr sz="1200" b="0" i="0" u="none" strike="noStrike" cap="none">
              <a:solidFill>
                <a:srgbClr val="888888"/>
              </a:solidFill>
              <a:latin typeface="Calibri"/>
              <a:ea typeface="Calibri"/>
              <a:cs typeface="Calibri"/>
              <a:sym typeface="Calibri"/>
            </a:endParaRPr>
          </a:p>
        </p:txBody>
      </p:sp>
      <p:pic>
        <p:nvPicPr>
          <p:cNvPr id="3448" name="Google Shape;3448;p153"/>
          <p:cNvPicPr preferRelativeResize="0"/>
          <p:nvPr/>
        </p:nvPicPr>
        <p:blipFill rotWithShape="1">
          <a:blip r:embed="rId3">
            <a:alphaModFix/>
          </a:blip>
          <a:srcRect b="17328"/>
          <a:stretch/>
        </p:blipFill>
        <p:spPr>
          <a:xfrm>
            <a:off x="560782" y="466700"/>
            <a:ext cx="1751580" cy="1448026"/>
          </a:xfrm>
          <a:prstGeom prst="rect">
            <a:avLst/>
          </a:prstGeom>
          <a:noFill/>
          <a:ln>
            <a:noFill/>
          </a:ln>
        </p:spPr>
      </p:pic>
      <p:sp>
        <p:nvSpPr>
          <p:cNvPr id="3449" name="Google Shape;3449;p153"/>
          <p:cNvSpPr txBox="1"/>
          <p:nvPr/>
        </p:nvSpPr>
        <p:spPr>
          <a:xfrm>
            <a:off x="2312350" y="1048950"/>
            <a:ext cx="6374400" cy="713100"/>
          </a:xfrm>
          <a:prstGeom prst="rect">
            <a:avLst/>
          </a:prstGeom>
          <a:noFill/>
          <a:ln>
            <a:noFill/>
          </a:ln>
        </p:spPr>
        <p:txBody>
          <a:bodyPr spcFirstLastPara="1" wrap="square" lIns="91425" tIns="91425" rIns="91425" bIns="91425" rtlCol="0" anchor="ctr" anchorCtr="0">
            <a:noAutofit/>
          </a:bodyPr>
          <a:lstStyle/>
          <a:p>
            <a:pPr marL="0" marR="0" lvl="0" indent="0" algn="l" rtl="0">
              <a:lnSpc>
                <a:spcPct val="100000"/>
              </a:lnSpc>
              <a:spcBef>
                <a:spcPts val="0"/>
              </a:spcBef>
              <a:spcAft>
                <a:spcPts val="0"/>
              </a:spcAft>
              <a:buClr>
                <a:schemeClr val="lt1"/>
              </a:buClr>
              <a:buSzPts val="3600"/>
              <a:buFont typeface="Raleway"/>
              <a:buNone/>
            </a:pPr>
            <a:r>
              <a:rPr lang="pt-BR" sz="3600" b="1">
                <a:latin typeface="Raleway"/>
                <a:ea typeface="Raleway"/>
                <a:cs typeface="Raleway"/>
                <a:sym typeface="Raleway"/>
              </a:rPr>
              <a:t>CALENDÁRIO</a:t>
            </a:r>
            <a:r>
              <a:rPr lang="pt-BR" sz="3600" b="1" i="0" u="none" strike="noStrike" cap="none">
                <a:latin typeface="Raleway"/>
                <a:ea typeface="Raleway"/>
                <a:cs typeface="Raleway"/>
                <a:sym typeface="Raleway"/>
              </a:rPr>
              <a:t> DO CURSO</a:t>
            </a:r>
            <a:endParaRPr sz="3600" b="1" i="0" u="none" strike="noStrike" cap="none">
              <a:latin typeface="Raleway"/>
              <a:ea typeface="Raleway"/>
              <a:cs typeface="Raleway"/>
              <a:sym typeface="Raleway"/>
            </a:endParaRPr>
          </a:p>
        </p:txBody>
      </p:sp>
      <p:sp>
        <p:nvSpPr>
          <p:cNvPr id="3450" name="Google Shape;3450;p153"/>
          <p:cNvSpPr/>
          <p:nvPr/>
        </p:nvSpPr>
        <p:spPr>
          <a:xfrm>
            <a:off x="381475" y="2738267"/>
            <a:ext cx="1581600" cy="570000"/>
          </a:xfrm>
          <a:prstGeom prst="rightArrow">
            <a:avLst>
              <a:gd name="adj1" fmla="val 50000"/>
              <a:gd name="adj2" fmla="val 50000"/>
            </a:avLst>
          </a:prstGeom>
          <a:solidFill>
            <a:srgbClr val="FFFFFF"/>
          </a:solidFill>
          <a:ln w="38100" cap="flat" cmpd="sng">
            <a:solidFill>
              <a:srgbClr val="DA262C"/>
            </a:solidFill>
            <a:prstDash val="solid"/>
            <a:round/>
            <a:headEnd type="none" w="sm" len="sm"/>
            <a:tailEnd type="none" w="sm" len="sm"/>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451" name="Google Shape;3451;p153"/>
          <p:cNvSpPr txBox="1"/>
          <p:nvPr/>
        </p:nvSpPr>
        <p:spPr>
          <a:xfrm>
            <a:off x="424775" y="3511767"/>
            <a:ext cx="1418400" cy="1041300"/>
          </a:xfrm>
          <a:prstGeom prst="rect">
            <a:avLst/>
          </a:prstGeom>
          <a:noFill/>
          <a:ln>
            <a:noFill/>
          </a:ln>
        </p:spPr>
        <p:txBody>
          <a:bodyPr spcFirstLastPara="1" wrap="square" lIns="91425" tIns="91425" rIns="91425" bIns="91425" rtlCol="0" anchor="t" anchorCtr="0">
            <a:noAutofit/>
          </a:bodyPr>
          <a:lstStyle/>
          <a:p>
            <a:pPr marL="0" lvl="0" indent="0" algn="ctr" rtl="0">
              <a:spcBef>
                <a:spcPts val="0"/>
              </a:spcBef>
              <a:spcAft>
                <a:spcPts val="0"/>
              </a:spcAft>
              <a:buNone/>
            </a:pPr>
            <a:r>
              <a:rPr lang="pt-BR">
                <a:solidFill>
                  <a:srgbClr val="FFFFFF"/>
                </a:solidFill>
                <a:latin typeface="Roboto"/>
                <a:ea typeface="Roboto"/>
                <a:cs typeface="Roboto"/>
                <a:sym typeface="Roboto"/>
              </a:rPr>
              <a:t>Programação orientada a objetos</a:t>
            </a:r>
            <a:endParaRPr>
              <a:solidFill>
                <a:srgbClr val="FFFFFF"/>
              </a:solidFill>
              <a:latin typeface="Roboto"/>
              <a:ea typeface="Roboto"/>
              <a:cs typeface="Roboto"/>
              <a:sym typeface="Roboto"/>
            </a:endParaRPr>
          </a:p>
          <a:p>
            <a:pPr marL="0" lvl="0" indent="0" algn="ctr" rtl="0">
              <a:spcBef>
                <a:spcPts val="0"/>
              </a:spcBef>
              <a:spcAft>
                <a:spcPts val="0"/>
              </a:spcAft>
              <a:buNone/>
            </a:pPr>
            <a:r>
              <a:rPr lang="pt-BR" b="1">
                <a:solidFill>
                  <a:srgbClr val="FFFFFF"/>
                </a:solidFill>
                <a:latin typeface="Roboto"/>
                <a:ea typeface="Roboto"/>
                <a:cs typeface="Roboto"/>
                <a:sym typeface="Roboto"/>
              </a:rPr>
              <a:t>(fundamentos)</a:t>
            </a:r>
            <a:endParaRPr b="1">
              <a:solidFill>
                <a:srgbClr val="FFFFFF"/>
              </a:solidFill>
              <a:latin typeface="Roboto"/>
              <a:ea typeface="Roboto"/>
              <a:cs typeface="Roboto"/>
              <a:sym typeface="Roboto"/>
            </a:endParaRPr>
          </a:p>
        </p:txBody>
      </p:sp>
      <p:sp>
        <p:nvSpPr>
          <p:cNvPr id="3452" name="Google Shape;3452;p153"/>
          <p:cNvSpPr txBox="1"/>
          <p:nvPr/>
        </p:nvSpPr>
        <p:spPr>
          <a:xfrm>
            <a:off x="258313" y="2397458"/>
            <a:ext cx="1827900" cy="423300"/>
          </a:xfrm>
          <a:prstGeom prst="rect">
            <a:avLst/>
          </a:prstGeom>
          <a:noFill/>
          <a:ln>
            <a:noFill/>
          </a:ln>
        </p:spPr>
        <p:txBody>
          <a:bodyPr spcFirstLastPara="1" wrap="square" lIns="91425" tIns="91425" rIns="91425" bIns="91425" rtlCol="0" anchor="t" anchorCtr="0">
            <a:noAutofit/>
          </a:bodyPr>
          <a:lstStyle/>
          <a:p>
            <a:pPr marL="0" lvl="0" indent="457200" algn="l" rtl="0">
              <a:spcBef>
                <a:spcPts val="0"/>
              </a:spcBef>
              <a:spcAft>
                <a:spcPts val="0"/>
              </a:spcAft>
              <a:buNone/>
            </a:pPr>
            <a:r>
              <a:rPr lang="pt-BR">
                <a:solidFill>
                  <a:srgbClr val="FFFFFF"/>
                </a:solidFill>
                <a:latin typeface="Roboto"/>
                <a:ea typeface="Roboto"/>
                <a:cs typeface="Roboto"/>
                <a:sym typeface="Roboto"/>
              </a:rPr>
              <a:t>4 aulas</a:t>
            </a:r>
            <a:endParaRPr>
              <a:solidFill>
                <a:srgbClr val="FFFFFF"/>
              </a:solidFill>
              <a:latin typeface="Roboto"/>
              <a:ea typeface="Roboto"/>
              <a:cs typeface="Roboto"/>
              <a:sym typeface="Roboto"/>
            </a:endParaRPr>
          </a:p>
        </p:txBody>
      </p:sp>
      <p:sp>
        <p:nvSpPr>
          <p:cNvPr id="3453" name="Google Shape;3453;p153"/>
          <p:cNvSpPr/>
          <p:nvPr/>
        </p:nvSpPr>
        <p:spPr>
          <a:xfrm>
            <a:off x="2083038" y="2738267"/>
            <a:ext cx="1581600" cy="570000"/>
          </a:xfrm>
          <a:prstGeom prst="rightArrow">
            <a:avLst>
              <a:gd name="adj1" fmla="val 50000"/>
              <a:gd name="adj2" fmla="val 50000"/>
            </a:avLst>
          </a:prstGeom>
          <a:solidFill>
            <a:srgbClr val="FFFFFF"/>
          </a:solidFill>
          <a:ln w="38100" cap="flat" cmpd="sng">
            <a:solidFill>
              <a:srgbClr val="DA262C"/>
            </a:solidFill>
            <a:prstDash val="solid"/>
            <a:round/>
            <a:headEnd type="none" w="sm" len="sm"/>
            <a:tailEnd type="none" w="sm" len="sm"/>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454" name="Google Shape;3454;p153"/>
          <p:cNvSpPr/>
          <p:nvPr/>
        </p:nvSpPr>
        <p:spPr>
          <a:xfrm>
            <a:off x="3784625" y="2738267"/>
            <a:ext cx="1581600" cy="570000"/>
          </a:xfrm>
          <a:prstGeom prst="rightArrow">
            <a:avLst>
              <a:gd name="adj1" fmla="val 50000"/>
              <a:gd name="adj2" fmla="val 50000"/>
            </a:avLst>
          </a:prstGeom>
          <a:solidFill>
            <a:srgbClr val="FFFFFF"/>
          </a:solidFill>
          <a:ln w="38100" cap="flat" cmpd="sng">
            <a:solidFill>
              <a:srgbClr val="DA262C"/>
            </a:solidFill>
            <a:prstDash val="solid"/>
            <a:round/>
            <a:headEnd type="none" w="sm" len="sm"/>
            <a:tailEnd type="none" w="sm" len="sm"/>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455" name="Google Shape;3455;p153"/>
          <p:cNvSpPr/>
          <p:nvPr/>
        </p:nvSpPr>
        <p:spPr>
          <a:xfrm>
            <a:off x="5486200" y="2738267"/>
            <a:ext cx="1581600" cy="570000"/>
          </a:xfrm>
          <a:prstGeom prst="rightArrow">
            <a:avLst>
              <a:gd name="adj1" fmla="val 50000"/>
              <a:gd name="adj2" fmla="val 50000"/>
            </a:avLst>
          </a:prstGeom>
          <a:solidFill>
            <a:srgbClr val="FFFFFF"/>
          </a:solidFill>
          <a:ln w="38100" cap="flat" cmpd="sng">
            <a:solidFill>
              <a:srgbClr val="DA262C"/>
            </a:solidFill>
            <a:prstDash val="solid"/>
            <a:round/>
            <a:headEnd type="none" w="sm" len="sm"/>
            <a:tailEnd type="none" w="sm" len="sm"/>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456" name="Google Shape;3456;p153"/>
          <p:cNvSpPr/>
          <p:nvPr/>
        </p:nvSpPr>
        <p:spPr>
          <a:xfrm>
            <a:off x="7187775" y="2738267"/>
            <a:ext cx="1581600" cy="570000"/>
          </a:xfrm>
          <a:prstGeom prst="rightArrow">
            <a:avLst>
              <a:gd name="adj1" fmla="val 50000"/>
              <a:gd name="adj2" fmla="val 50000"/>
            </a:avLst>
          </a:prstGeom>
          <a:solidFill>
            <a:srgbClr val="FFFFFF"/>
          </a:solidFill>
          <a:ln w="38100" cap="flat" cmpd="sng">
            <a:solidFill>
              <a:srgbClr val="DA262C"/>
            </a:solidFill>
            <a:prstDash val="solid"/>
            <a:round/>
            <a:headEnd type="none" w="sm" len="sm"/>
            <a:tailEnd type="none" w="sm" len="sm"/>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457" name="Google Shape;3457;p153"/>
          <p:cNvSpPr txBox="1"/>
          <p:nvPr/>
        </p:nvSpPr>
        <p:spPr>
          <a:xfrm>
            <a:off x="2164650" y="3511767"/>
            <a:ext cx="1418400" cy="1041300"/>
          </a:xfrm>
          <a:prstGeom prst="rect">
            <a:avLst/>
          </a:prstGeom>
          <a:noFill/>
          <a:ln>
            <a:noFill/>
          </a:ln>
        </p:spPr>
        <p:txBody>
          <a:bodyPr spcFirstLastPara="1" wrap="square" lIns="91425" tIns="91425" rIns="91425" bIns="91425" rtlCol="0" anchor="t" anchorCtr="0">
            <a:noAutofit/>
          </a:bodyPr>
          <a:lstStyle/>
          <a:p>
            <a:pPr marL="0" lvl="0" indent="0" algn="ctr" rtl="0">
              <a:spcBef>
                <a:spcPts val="0"/>
              </a:spcBef>
              <a:spcAft>
                <a:spcPts val="0"/>
              </a:spcAft>
              <a:buNone/>
            </a:pPr>
            <a:r>
              <a:rPr lang="pt-BR">
                <a:solidFill>
                  <a:srgbClr val="FFFFFF"/>
                </a:solidFill>
                <a:latin typeface="Roboto"/>
                <a:ea typeface="Roboto"/>
                <a:cs typeface="Roboto"/>
                <a:sym typeface="Roboto"/>
              </a:rPr>
              <a:t>Swift</a:t>
            </a:r>
            <a:endParaRPr>
              <a:solidFill>
                <a:srgbClr val="FFFFFF"/>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pt-BR" b="1">
                <a:solidFill>
                  <a:srgbClr val="FFFFFF"/>
                </a:solidFill>
                <a:latin typeface="Roboto"/>
                <a:ea typeface="Roboto"/>
                <a:cs typeface="Roboto"/>
                <a:sym typeface="Roboto"/>
              </a:rPr>
              <a:t>(linguagem)</a:t>
            </a:r>
            <a:endParaRPr>
              <a:solidFill>
                <a:srgbClr val="FFFFFF"/>
              </a:solidFill>
              <a:latin typeface="Roboto"/>
              <a:ea typeface="Roboto"/>
              <a:cs typeface="Roboto"/>
              <a:sym typeface="Roboto"/>
            </a:endParaRPr>
          </a:p>
        </p:txBody>
      </p:sp>
      <p:sp>
        <p:nvSpPr>
          <p:cNvPr id="3458" name="Google Shape;3458;p153"/>
          <p:cNvSpPr txBox="1"/>
          <p:nvPr/>
        </p:nvSpPr>
        <p:spPr>
          <a:xfrm>
            <a:off x="3862800" y="3526628"/>
            <a:ext cx="1418400" cy="1041300"/>
          </a:xfrm>
          <a:prstGeom prst="rect">
            <a:avLst/>
          </a:prstGeom>
          <a:noFill/>
          <a:ln>
            <a:noFill/>
          </a:ln>
        </p:spPr>
        <p:txBody>
          <a:bodyPr spcFirstLastPara="1" wrap="square" lIns="91425" tIns="91425" rIns="91425" bIns="91425" rtlCol="0" anchor="t" anchorCtr="0">
            <a:noAutofit/>
          </a:bodyPr>
          <a:lstStyle/>
          <a:p>
            <a:pPr marL="0" lvl="0" indent="0" algn="ctr" rtl="0">
              <a:spcBef>
                <a:spcPts val="0"/>
              </a:spcBef>
              <a:spcAft>
                <a:spcPts val="0"/>
              </a:spcAft>
              <a:buNone/>
            </a:pPr>
            <a:r>
              <a:rPr lang="pt-BR">
                <a:solidFill>
                  <a:srgbClr val="FFFFFF"/>
                </a:solidFill>
                <a:latin typeface="Roboto"/>
                <a:ea typeface="Roboto"/>
                <a:cs typeface="Roboto"/>
                <a:sym typeface="Roboto"/>
              </a:rPr>
              <a:t>iOS</a:t>
            </a:r>
            <a:endParaRPr>
              <a:solidFill>
                <a:srgbClr val="FFFFFF"/>
              </a:solidFill>
              <a:latin typeface="Roboto"/>
              <a:ea typeface="Roboto"/>
              <a:cs typeface="Roboto"/>
              <a:sym typeface="Roboto"/>
            </a:endParaRPr>
          </a:p>
          <a:p>
            <a:pPr marL="0" lvl="0" indent="0" algn="ctr" rtl="0">
              <a:spcBef>
                <a:spcPts val="0"/>
              </a:spcBef>
              <a:spcAft>
                <a:spcPts val="0"/>
              </a:spcAft>
              <a:buNone/>
            </a:pPr>
            <a:r>
              <a:rPr lang="pt-BR" b="1">
                <a:solidFill>
                  <a:srgbClr val="FFFFFF"/>
                </a:solidFill>
                <a:latin typeface="Roboto"/>
                <a:ea typeface="Roboto"/>
                <a:cs typeface="Roboto"/>
                <a:sym typeface="Roboto"/>
              </a:rPr>
              <a:t>(plataforma)</a:t>
            </a:r>
            <a:endParaRPr b="1">
              <a:solidFill>
                <a:srgbClr val="FFFFFF"/>
              </a:solidFill>
              <a:latin typeface="Roboto"/>
              <a:ea typeface="Roboto"/>
              <a:cs typeface="Roboto"/>
              <a:sym typeface="Roboto"/>
            </a:endParaRPr>
          </a:p>
        </p:txBody>
      </p:sp>
      <p:sp>
        <p:nvSpPr>
          <p:cNvPr id="3459" name="Google Shape;3459;p153"/>
          <p:cNvSpPr txBox="1"/>
          <p:nvPr/>
        </p:nvSpPr>
        <p:spPr>
          <a:xfrm>
            <a:off x="5486250" y="3511767"/>
            <a:ext cx="1581600" cy="1041300"/>
          </a:xfrm>
          <a:prstGeom prst="rect">
            <a:avLst/>
          </a:prstGeom>
          <a:noFill/>
          <a:ln>
            <a:noFill/>
          </a:ln>
        </p:spPr>
        <p:txBody>
          <a:bodyPr spcFirstLastPara="1" wrap="square" lIns="91425" tIns="91425" rIns="91425" bIns="91425" rtlCol="0" anchor="t" anchorCtr="0">
            <a:noAutofit/>
          </a:bodyPr>
          <a:lstStyle/>
          <a:p>
            <a:pPr marL="0" lvl="0" indent="0" algn="ctr" rtl="0">
              <a:spcBef>
                <a:spcPts val="0"/>
              </a:spcBef>
              <a:spcAft>
                <a:spcPts val="0"/>
              </a:spcAft>
              <a:buNone/>
            </a:pPr>
            <a:r>
              <a:rPr lang="pt-BR">
                <a:solidFill>
                  <a:srgbClr val="FFFFFF"/>
                </a:solidFill>
                <a:latin typeface="Roboto"/>
                <a:ea typeface="Roboto"/>
                <a:cs typeface="Roboto"/>
                <a:sym typeface="Roboto"/>
              </a:rPr>
              <a:t>Web Services</a:t>
            </a:r>
            <a:endParaRPr>
              <a:solidFill>
                <a:srgbClr val="FFFFFF"/>
              </a:solidFill>
              <a:latin typeface="Roboto"/>
              <a:ea typeface="Roboto"/>
              <a:cs typeface="Roboto"/>
              <a:sym typeface="Roboto"/>
            </a:endParaRPr>
          </a:p>
          <a:p>
            <a:pPr marL="0" lvl="0" indent="0" algn="ctr" rtl="0">
              <a:spcBef>
                <a:spcPts val="0"/>
              </a:spcBef>
              <a:spcAft>
                <a:spcPts val="0"/>
              </a:spcAft>
              <a:buNone/>
            </a:pPr>
            <a:r>
              <a:rPr lang="pt-BR">
                <a:solidFill>
                  <a:srgbClr val="FFFFFF"/>
                </a:solidFill>
                <a:latin typeface="Roboto"/>
                <a:ea typeface="Roboto"/>
                <a:cs typeface="Roboto"/>
                <a:sym typeface="Roboto"/>
              </a:rPr>
              <a:t>&amp;</a:t>
            </a:r>
            <a:endParaRPr>
              <a:solidFill>
                <a:srgbClr val="FFFFFF"/>
              </a:solidFill>
              <a:latin typeface="Roboto"/>
              <a:ea typeface="Roboto"/>
              <a:cs typeface="Roboto"/>
              <a:sym typeface="Roboto"/>
            </a:endParaRPr>
          </a:p>
          <a:p>
            <a:pPr marL="0" lvl="0" indent="0" algn="ctr" rtl="0">
              <a:spcBef>
                <a:spcPts val="0"/>
              </a:spcBef>
              <a:spcAft>
                <a:spcPts val="0"/>
              </a:spcAft>
              <a:buNone/>
            </a:pPr>
            <a:r>
              <a:rPr lang="pt-BR">
                <a:solidFill>
                  <a:srgbClr val="FFFFFF"/>
                </a:solidFill>
                <a:latin typeface="Roboto"/>
                <a:ea typeface="Roboto"/>
                <a:cs typeface="Roboto"/>
                <a:sym typeface="Roboto"/>
              </a:rPr>
              <a:t>Gerenciamento de dados</a:t>
            </a:r>
            <a:endParaRPr>
              <a:solidFill>
                <a:srgbClr val="FFFFFF"/>
              </a:solidFill>
              <a:latin typeface="Roboto"/>
              <a:ea typeface="Roboto"/>
              <a:cs typeface="Roboto"/>
              <a:sym typeface="Roboto"/>
            </a:endParaRPr>
          </a:p>
        </p:txBody>
      </p:sp>
      <p:sp>
        <p:nvSpPr>
          <p:cNvPr id="3460" name="Google Shape;3460;p153"/>
          <p:cNvSpPr txBox="1"/>
          <p:nvPr/>
        </p:nvSpPr>
        <p:spPr>
          <a:xfrm>
            <a:off x="7218025" y="3511767"/>
            <a:ext cx="1418400" cy="1041300"/>
          </a:xfrm>
          <a:prstGeom prst="rect">
            <a:avLst/>
          </a:prstGeom>
          <a:noFill/>
          <a:ln>
            <a:noFill/>
          </a:ln>
        </p:spPr>
        <p:txBody>
          <a:bodyPr spcFirstLastPara="1" wrap="square" lIns="91425" tIns="91425" rIns="91425" bIns="91425" rtlCol="0" anchor="t" anchorCtr="0">
            <a:noAutofit/>
          </a:bodyPr>
          <a:lstStyle/>
          <a:p>
            <a:pPr marL="0" lvl="0" indent="0" algn="ctr" rtl="0">
              <a:spcBef>
                <a:spcPts val="0"/>
              </a:spcBef>
              <a:spcAft>
                <a:spcPts val="0"/>
              </a:spcAft>
              <a:buNone/>
            </a:pPr>
            <a:r>
              <a:rPr lang="pt-BR">
                <a:solidFill>
                  <a:srgbClr val="FFFFFF"/>
                </a:solidFill>
                <a:latin typeface="Roboto"/>
                <a:ea typeface="Roboto"/>
                <a:cs typeface="Roboto"/>
                <a:sym typeface="Roboto"/>
              </a:rPr>
              <a:t>Redes sociais</a:t>
            </a:r>
            <a:endParaRPr>
              <a:solidFill>
                <a:srgbClr val="FFFFFF"/>
              </a:solidFill>
              <a:latin typeface="Roboto"/>
              <a:ea typeface="Roboto"/>
              <a:cs typeface="Roboto"/>
              <a:sym typeface="Roboto"/>
            </a:endParaRPr>
          </a:p>
          <a:p>
            <a:pPr marL="0" lvl="0" indent="0" algn="ctr" rtl="0">
              <a:spcBef>
                <a:spcPts val="0"/>
              </a:spcBef>
              <a:spcAft>
                <a:spcPts val="0"/>
              </a:spcAft>
              <a:buNone/>
            </a:pPr>
            <a:r>
              <a:rPr lang="pt-BR">
                <a:solidFill>
                  <a:srgbClr val="FFFFFF"/>
                </a:solidFill>
                <a:latin typeface="Roboto"/>
                <a:ea typeface="Roboto"/>
                <a:cs typeface="Roboto"/>
                <a:sym typeface="Roboto"/>
              </a:rPr>
              <a:t>&amp;</a:t>
            </a:r>
            <a:endParaRPr>
              <a:solidFill>
                <a:srgbClr val="FFFFFF"/>
              </a:solidFill>
              <a:latin typeface="Roboto"/>
              <a:ea typeface="Roboto"/>
              <a:cs typeface="Roboto"/>
              <a:sym typeface="Roboto"/>
            </a:endParaRPr>
          </a:p>
          <a:p>
            <a:pPr marL="0" lvl="0" indent="0" algn="ctr" rtl="0">
              <a:spcBef>
                <a:spcPts val="0"/>
              </a:spcBef>
              <a:spcAft>
                <a:spcPts val="0"/>
              </a:spcAft>
              <a:buNone/>
            </a:pPr>
            <a:r>
              <a:rPr lang="pt-BR">
                <a:solidFill>
                  <a:srgbClr val="FFFFFF"/>
                </a:solidFill>
                <a:latin typeface="Roboto"/>
                <a:ea typeface="Roboto"/>
                <a:cs typeface="Roboto"/>
                <a:sym typeface="Roboto"/>
              </a:rPr>
              <a:t>Firebase</a:t>
            </a:r>
            <a:endParaRPr>
              <a:solidFill>
                <a:srgbClr val="FFFFFF"/>
              </a:solidFill>
              <a:latin typeface="Roboto"/>
              <a:ea typeface="Roboto"/>
              <a:cs typeface="Roboto"/>
              <a:sym typeface="Roboto"/>
            </a:endParaRPr>
          </a:p>
        </p:txBody>
      </p:sp>
      <p:sp>
        <p:nvSpPr>
          <p:cNvPr id="3461" name="Google Shape;3461;p153"/>
          <p:cNvSpPr txBox="1"/>
          <p:nvPr/>
        </p:nvSpPr>
        <p:spPr>
          <a:xfrm>
            <a:off x="1959888" y="2404875"/>
            <a:ext cx="1827900" cy="423300"/>
          </a:xfrm>
          <a:prstGeom prst="rect">
            <a:avLst/>
          </a:prstGeom>
          <a:noFill/>
          <a:ln>
            <a:noFill/>
          </a:ln>
        </p:spPr>
        <p:txBody>
          <a:bodyPr spcFirstLastPara="1" wrap="square" lIns="91425" tIns="91425" rIns="91425" bIns="91425" rtlCol="0" anchor="t" anchorCtr="0">
            <a:noAutofit/>
          </a:bodyPr>
          <a:lstStyle/>
          <a:p>
            <a:pPr marL="0" lvl="0" indent="457200" algn="l" rtl="0">
              <a:spcBef>
                <a:spcPts val="0"/>
              </a:spcBef>
              <a:spcAft>
                <a:spcPts val="0"/>
              </a:spcAft>
              <a:buNone/>
            </a:pPr>
            <a:r>
              <a:rPr lang="pt-BR">
                <a:solidFill>
                  <a:srgbClr val="FFFFFF"/>
                </a:solidFill>
                <a:latin typeface="Roboto"/>
                <a:ea typeface="Roboto"/>
                <a:cs typeface="Roboto"/>
                <a:sym typeface="Roboto"/>
              </a:rPr>
              <a:t>10 aulas</a:t>
            </a:r>
            <a:endParaRPr>
              <a:solidFill>
                <a:srgbClr val="FFFFFF"/>
              </a:solidFill>
              <a:latin typeface="Roboto"/>
              <a:ea typeface="Roboto"/>
              <a:cs typeface="Roboto"/>
              <a:sym typeface="Roboto"/>
            </a:endParaRPr>
          </a:p>
        </p:txBody>
      </p:sp>
      <p:sp>
        <p:nvSpPr>
          <p:cNvPr id="3462" name="Google Shape;3462;p153"/>
          <p:cNvSpPr txBox="1"/>
          <p:nvPr/>
        </p:nvSpPr>
        <p:spPr>
          <a:xfrm>
            <a:off x="3658038" y="2404875"/>
            <a:ext cx="1827900" cy="423300"/>
          </a:xfrm>
          <a:prstGeom prst="rect">
            <a:avLst/>
          </a:prstGeom>
          <a:noFill/>
          <a:ln>
            <a:noFill/>
          </a:ln>
        </p:spPr>
        <p:txBody>
          <a:bodyPr spcFirstLastPara="1" wrap="square" lIns="91425" tIns="91425" rIns="91425" bIns="91425" rtlCol="0" anchor="t" anchorCtr="0">
            <a:noAutofit/>
          </a:bodyPr>
          <a:lstStyle/>
          <a:p>
            <a:pPr marL="0" lvl="0" indent="457200" algn="l" rtl="0">
              <a:spcBef>
                <a:spcPts val="0"/>
              </a:spcBef>
              <a:spcAft>
                <a:spcPts val="0"/>
              </a:spcAft>
              <a:buNone/>
            </a:pPr>
            <a:r>
              <a:rPr lang="pt-BR">
                <a:solidFill>
                  <a:srgbClr val="FFFFFF"/>
                </a:solidFill>
                <a:latin typeface="Roboto"/>
                <a:ea typeface="Roboto"/>
                <a:cs typeface="Roboto"/>
                <a:sym typeface="Roboto"/>
              </a:rPr>
              <a:t>20 aulas</a:t>
            </a:r>
            <a:endParaRPr>
              <a:solidFill>
                <a:srgbClr val="FFFFFF"/>
              </a:solidFill>
              <a:latin typeface="Roboto"/>
              <a:ea typeface="Roboto"/>
              <a:cs typeface="Roboto"/>
              <a:sym typeface="Roboto"/>
            </a:endParaRPr>
          </a:p>
        </p:txBody>
      </p:sp>
      <p:sp>
        <p:nvSpPr>
          <p:cNvPr id="3463" name="Google Shape;3463;p153"/>
          <p:cNvSpPr txBox="1"/>
          <p:nvPr/>
        </p:nvSpPr>
        <p:spPr>
          <a:xfrm>
            <a:off x="5363038" y="2404875"/>
            <a:ext cx="1827900" cy="423300"/>
          </a:xfrm>
          <a:prstGeom prst="rect">
            <a:avLst/>
          </a:prstGeom>
          <a:noFill/>
          <a:ln>
            <a:noFill/>
          </a:ln>
        </p:spPr>
        <p:txBody>
          <a:bodyPr spcFirstLastPara="1" wrap="square" lIns="91425" tIns="91425" rIns="91425" bIns="91425" rtlCol="0" anchor="t" anchorCtr="0">
            <a:noAutofit/>
          </a:bodyPr>
          <a:lstStyle/>
          <a:p>
            <a:pPr marL="0" lvl="0" indent="457200" algn="l" rtl="0">
              <a:spcBef>
                <a:spcPts val="0"/>
              </a:spcBef>
              <a:spcAft>
                <a:spcPts val="0"/>
              </a:spcAft>
              <a:buNone/>
            </a:pPr>
            <a:r>
              <a:rPr lang="pt-BR">
                <a:solidFill>
                  <a:srgbClr val="FFFFFF"/>
                </a:solidFill>
                <a:latin typeface="Roboto"/>
                <a:ea typeface="Roboto"/>
                <a:cs typeface="Roboto"/>
                <a:sym typeface="Roboto"/>
              </a:rPr>
              <a:t>6 aulas</a:t>
            </a:r>
            <a:endParaRPr>
              <a:solidFill>
                <a:srgbClr val="FFFFFF"/>
              </a:solidFill>
              <a:latin typeface="Roboto"/>
              <a:ea typeface="Roboto"/>
              <a:cs typeface="Roboto"/>
              <a:sym typeface="Roboto"/>
            </a:endParaRPr>
          </a:p>
        </p:txBody>
      </p:sp>
      <p:sp>
        <p:nvSpPr>
          <p:cNvPr id="3464" name="Google Shape;3464;p153"/>
          <p:cNvSpPr txBox="1"/>
          <p:nvPr/>
        </p:nvSpPr>
        <p:spPr>
          <a:xfrm>
            <a:off x="7057763" y="2404875"/>
            <a:ext cx="1827900" cy="423300"/>
          </a:xfrm>
          <a:prstGeom prst="rect">
            <a:avLst/>
          </a:prstGeom>
          <a:noFill/>
          <a:ln>
            <a:noFill/>
          </a:ln>
        </p:spPr>
        <p:txBody>
          <a:bodyPr spcFirstLastPara="1" wrap="square" lIns="91425" tIns="91425" rIns="91425" bIns="91425" rtlCol="0" anchor="t" anchorCtr="0">
            <a:noAutofit/>
          </a:bodyPr>
          <a:lstStyle/>
          <a:p>
            <a:pPr marL="0" lvl="0" indent="457200" algn="l" rtl="0">
              <a:spcBef>
                <a:spcPts val="0"/>
              </a:spcBef>
              <a:spcAft>
                <a:spcPts val="0"/>
              </a:spcAft>
              <a:buNone/>
            </a:pPr>
            <a:r>
              <a:rPr lang="pt-BR">
                <a:solidFill>
                  <a:srgbClr val="FFFFFF"/>
                </a:solidFill>
                <a:latin typeface="Roboto"/>
                <a:ea typeface="Roboto"/>
                <a:cs typeface="Roboto"/>
                <a:sym typeface="Roboto"/>
              </a:rPr>
              <a:t>4 aulas</a:t>
            </a:r>
            <a:endParaRPr>
              <a:solidFill>
                <a:srgbClr val="FFFFFF"/>
              </a:solidFill>
              <a:latin typeface="Roboto"/>
              <a:ea typeface="Roboto"/>
              <a:cs typeface="Roboto"/>
              <a:sym typeface="Roboto"/>
            </a:endParaRPr>
          </a:p>
        </p:txBody>
      </p:sp>
      <p:sp>
        <p:nvSpPr>
          <p:cNvPr id="3465" name="Google Shape;3465;p153"/>
          <p:cNvSpPr/>
          <p:nvPr/>
        </p:nvSpPr>
        <p:spPr>
          <a:xfrm>
            <a:off x="3787800" y="4393175"/>
            <a:ext cx="4981500" cy="570000"/>
          </a:xfrm>
          <a:prstGeom prst="rightArrow">
            <a:avLst>
              <a:gd name="adj1" fmla="val 50000"/>
              <a:gd name="adj2" fmla="val 113352"/>
            </a:avLst>
          </a:prstGeom>
          <a:solidFill>
            <a:srgbClr val="FFFFFF"/>
          </a:solidFill>
          <a:ln w="38100" cap="flat" cmpd="sng">
            <a:solidFill>
              <a:srgbClr val="DA262C"/>
            </a:solidFill>
            <a:prstDash val="solid"/>
            <a:round/>
            <a:headEnd type="none" w="sm" len="sm"/>
            <a:tailEnd type="none" w="sm" len="sm"/>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466" name="Google Shape;3466;p153"/>
          <p:cNvSpPr txBox="1"/>
          <p:nvPr/>
        </p:nvSpPr>
        <p:spPr>
          <a:xfrm>
            <a:off x="3787800" y="4786275"/>
            <a:ext cx="4899000" cy="648600"/>
          </a:xfrm>
          <a:prstGeom prst="rect">
            <a:avLst/>
          </a:prstGeom>
          <a:noFill/>
          <a:ln>
            <a:noFill/>
          </a:ln>
        </p:spPr>
        <p:txBody>
          <a:bodyPr spcFirstLastPara="1" wrap="square" lIns="91425" tIns="91425" rIns="91425" bIns="91425" rtlCol="0" anchor="t" anchorCtr="0">
            <a:noAutofit/>
          </a:bodyPr>
          <a:lstStyle/>
          <a:p>
            <a:pPr marL="0" lvl="0" indent="0" algn="ctr" rtl="0">
              <a:spcBef>
                <a:spcPts val="0"/>
              </a:spcBef>
              <a:spcAft>
                <a:spcPts val="0"/>
              </a:spcAft>
              <a:buNone/>
            </a:pPr>
            <a:r>
              <a:rPr lang="pt-BR" b="1">
                <a:solidFill>
                  <a:srgbClr val="FFFFFF"/>
                </a:solidFill>
                <a:latin typeface="Roboto Mono"/>
                <a:ea typeface="Roboto Mono"/>
                <a:cs typeface="Roboto Mono"/>
                <a:sym typeface="Roboto Mono"/>
              </a:rPr>
              <a:t>Projeto integrador</a:t>
            </a:r>
            <a:endParaRPr b="1">
              <a:solidFill>
                <a:srgbClr val="FFFFFF"/>
              </a:solidFill>
              <a:latin typeface="Roboto Mono"/>
              <a:ea typeface="Roboto Mono"/>
              <a:cs typeface="Roboto Mono"/>
              <a:sym typeface="Roboto Mono"/>
            </a:endParaRPr>
          </a:p>
          <a:p>
            <a:pPr marL="0" lvl="0" indent="0" algn="ctr" rtl="0">
              <a:spcBef>
                <a:spcPts val="0"/>
              </a:spcBef>
              <a:spcAft>
                <a:spcPts val="0"/>
              </a:spcAft>
              <a:buNone/>
            </a:pPr>
            <a:r>
              <a:rPr lang="pt-BR">
                <a:solidFill>
                  <a:srgbClr val="FFFFFF"/>
                </a:solidFill>
                <a:latin typeface="Roboto"/>
                <a:ea typeface="Roboto"/>
                <a:cs typeface="Roboto"/>
                <a:sym typeface="Roboto"/>
              </a:rPr>
              <a:t>16 aulas</a:t>
            </a:r>
            <a:endParaRPr>
              <a:solidFill>
                <a:srgbClr val="FFFF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sp>
        <p:nvSpPr>
          <p:cNvPr id="3471" name="Google Shape;3471;p154"/>
          <p:cNvSpPr txBox="1">
            <a:spLocks noGrp="1"/>
          </p:cNvSpPr>
          <p:nvPr>
            <p:ph type="ctrTitle"/>
          </p:nvPr>
        </p:nvSpPr>
        <p:spPr>
          <a:xfrm>
            <a:off x="685800" y="2854975"/>
            <a:ext cx="7848000" cy="1102500"/>
          </a:xfrm>
          <a:prstGeom prst="rect">
            <a:avLst/>
          </a:prstGeom>
          <a:no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chemeClr val="dk1"/>
              </a:buClr>
              <a:buSzPts val="1400"/>
              <a:buFont typeface="Raleway"/>
              <a:buNone/>
            </a:pPr>
            <a:r>
              <a:rPr lang="pt-BR" b="0"/>
              <a:t>Para encerrar ...</a:t>
            </a:r>
            <a:endParaRPr sz="3200" b="0" i="0" u="none" strike="noStrike" cap="none">
              <a:solidFill>
                <a:schemeClr val="dk1"/>
              </a:solidFill>
              <a:latin typeface="Raleway"/>
              <a:ea typeface="Raleway"/>
              <a:cs typeface="Raleway"/>
              <a:sym typeface="Raleway"/>
            </a:endParaRPr>
          </a:p>
        </p:txBody>
      </p:sp>
      <p:sp>
        <p:nvSpPr>
          <p:cNvPr id="3472" name="Google Shape;3472;p15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28</a:t>
            </a:fld>
            <a:endParaRPr sz="1200" b="0" i="0" u="none" strike="noStrike" cap="none">
              <a:solidFill>
                <a:srgbClr val="888888"/>
              </a:solidFill>
              <a:latin typeface="Calibri"/>
              <a:ea typeface="Calibri"/>
              <a:cs typeface="Calibri"/>
              <a:sym typeface="Calibri"/>
            </a:endParaRPr>
          </a:p>
        </p:txBody>
      </p:sp>
      <p:sp>
        <p:nvSpPr>
          <p:cNvPr id="3473" name="Google Shape;3473;p154"/>
          <p:cNvSpPr txBox="1">
            <a:spLocks noGrp="1"/>
          </p:cNvSpPr>
          <p:nvPr>
            <p:ph type="title" idx="4294967295"/>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a:t>AVISOS GERAIS</a:t>
            </a:r>
            <a:endParaRPr sz="1400" b="1" i="0" u="none" strike="noStrike" cap="none">
              <a:solidFill>
                <a:schemeClr val="dk1"/>
              </a:solidFill>
              <a:latin typeface="Raleway"/>
              <a:ea typeface="Raleway"/>
              <a:cs typeface="Raleway"/>
              <a:sym typeface="Raleway"/>
            </a:endParaRPr>
          </a:p>
        </p:txBody>
      </p:sp>
      <p:sp>
        <p:nvSpPr>
          <p:cNvPr id="3474" name="Google Shape;3474;p154"/>
          <p:cNvSpPr/>
          <p:nvPr/>
        </p:nvSpPr>
        <p:spPr>
          <a:xfrm>
            <a:off x="4218154" y="2023828"/>
            <a:ext cx="707700" cy="752400"/>
          </a:xfrm>
          <a:custGeom>
            <a:avLst/>
            <a:gdLst/>
            <a:ahLst/>
            <a:cxnLst/>
            <a:rect l="l" t="t" r="r" b="b"/>
            <a:pathLst>
              <a:path w="120000" h="120000" extrusionOk="0">
                <a:moveTo>
                  <a:pt x="101189" y="76129"/>
                </a:moveTo>
                <a:cubicBezTo>
                  <a:pt x="79135" y="76129"/>
                  <a:pt x="79135" y="76129"/>
                  <a:pt x="79135" y="76129"/>
                </a:cubicBezTo>
                <a:cubicBezTo>
                  <a:pt x="77837" y="76129"/>
                  <a:pt x="76540" y="77419"/>
                  <a:pt x="76540" y="78709"/>
                </a:cubicBezTo>
                <a:cubicBezTo>
                  <a:pt x="76540" y="80645"/>
                  <a:pt x="77837" y="81935"/>
                  <a:pt x="79135" y="81935"/>
                </a:cubicBezTo>
                <a:cubicBezTo>
                  <a:pt x="101189" y="81935"/>
                  <a:pt x="101189" y="81935"/>
                  <a:pt x="101189" y="81935"/>
                </a:cubicBezTo>
                <a:cubicBezTo>
                  <a:pt x="102486" y="81935"/>
                  <a:pt x="103783" y="80645"/>
                  <a:pt x="103783" y="78709"/>
                </a:cubicBezTo>
                <a:cubicBezTo>
                  <a:pt x="103783" y="77419"/>
                  <a:pt x="102486" y="76129"/>
                  <a:pt x="101189" y="76129"/>
                </a:cubicBezTo>
                <a:close/>
                <a:moveTo>
                  <a:pt x="101189" y="54193"/>
                </a:moveTo>
                <a:cubicBezTo>
                  <a:pt x="79135" y="54193"/>
                  <a:pt x="79135" y="54193"/>
                  <a:pt x="79135" y="54193"/>
                </a:cubicBezTo>
                <a:cubicBezTo>
                  <a:pt x="77837" y="54193"/>
                  <a:pt x="76540" y="55483"/>
                  <a:pt x="76540" y="57419"/>
                </a:cubicBezTo>
                <a:cubicBezTo>
                  <a:pt x="76540" y="58709"/>
                  <a:pt x="77837" y="60000"/>
                  <a:pt x="79135" y="60000"/>
                </a:cubicBezTo>
                <a:cubicBezTo>
                  <a:pt x="101189" y="60000"/>
                  <a:pt x="101189" y="60000"/>
                  <a:pt x="101189" y="60000"/>
                </a:cubicBezTo>
                <a:cubicBezTo>
                  <a:pt x="102486" y="60000"/>
                  <a:pt x="103783" y="58709"/>
                  <a:pt x="103783" y="57419"/>
                </a:cubicBezTo>
                <a:cubicBezTo>
                  <a:pt x="103783" y="55483"/>
                  <a:pt x="102486" y="54193"/>
                  <a:pt x="101189" y="54193"/>
                </a:cubicBezTo>
                <a:close/>
                <a:moveTo>
                  <a:pt x="114810" y="21935"/>
                </a:moveTo>
                <a:cubicBezTo>
                  <a:pt x="21405" y="21935"/>
                  <a:pt x="21405" y="21935"/>
                  <a:pt x="21405" y="21935"/>
                </a:cubicBezTo>
                <a:cubicBezTo>
                  <a:pt x="18810" y="21935"/>
                  <a:pt x="16216" y="24516"/>
                  <a:pt x="16216" y="27096"/>
                </a:cubicBezTo>
                <a:cubicBezTo>
                  <a:pt x="16216" y="38064"/>
                  <a:pt x="16216" y="38064"/>
                  <a:pt x="16216" y="38064"/>
                </a:cubicBezTo>
                <a:cubicBezTo>
                  <a:pt x="5189" y="38064"/>
                  <a:pt x="5189" y="38064"/>
                  <a:pt x="5189" y="38064"/>
                </a:cubicBezTo>
                <a:cubicBezTo>
                  <a:pt x="1945" y="38064"/>
                  <a:pt x="0" y="40645"/>
                  <a:pt x="0" y="43870"/>
                </a:cubicBezTo>
                <a:cubicBezTo>
                  <a:pt x="0" y="103225"/>
                  <a:pt x="0" y="103225"/>
                  <a:pt x="0" y="103225"/>
                </a:cubicBezTo>
                <a:cubicBezTo>
                  <a:pt x="0" y="112258"/>
                  <a:pt x="7135" y="120000"/>
                  <a:pt x="16216" y="120000"/>
                </a:cubicBezTo>
                <a:cubicBezTo>
                  <a:pt x="114810" y="120000"/>
                  <a:pt x="114810" y="120000"/>
                  <a:pt x="114810" y="120000"/>
                </a:cubicBezTo>
                <a:cubicBezTo>
                  <a:pt x="118054" y="120000"/>
                  <a:pt x="120000" y="117419"/>
                  <a:pt x="120000" y="114193"/>
                </a:cubicBezTo>
                <a:cubicBezTo>
                  <a:pt x="120000" y="27096"/>
                  <a:pt x="120000" y="27096"/>
                  <a:pt x="120000" y="27096"/>
                </a:cubicBezTo>
                <a:cubicBezTo>
                  <a:pt x="120000" y="24516"/>
                  <a:pt x="118054" y="21935"/>
                  <a:pt x="114810" y="21935"/>
                </a:cubicBezTo>
                <a:close/>
                <a:moveTo>
                  <a:pt x="114810" y="114193"/>
                </a:moveTo>
                <a:cubicBezTo>
                  <a:pt x="16216" y="114193"/>
                  <a:pt x="16216" y="114193"/>
                  <a:pt x="16216" y="114193"/>
                </a:cubicBezTo>
                <a:cubicBezTo>
                  <a:pt x="10378" y="114193"/>
                  <a:pt x="5189" y="109677"/>
                  <a:pt x="5189" y="103225"/>
                </a:cubicBezTo>
                <a:cubicBezTo>
                  <a:pt x="5189" y="43870"/>
                  <a:pt x="5189" y="43870"/>
                  <a:pt x="5189" y="43870"/>
                </a:cubicBezTo>
                <a:cubicBezTo>
                  <a:pt x="16216" y="43870"/>
                  <a:pt x="16216" y="43870"/>
                  <a:pt x="16216" y="43870"/>
                </a:cubicBezTo>
                <a:cubicBezTo>
                  <a:pt x="16216" y="100645"/>
                  <a:pt x="16216" y="100645"/>
                  <a:pt x="16216" y="100645"/>
                </a:cubicBezTo>
                <a:cubicBezTo>
                  <a:pt x="16216" y="102580"/>
                  <a:pt x="17513" y="103225"/>
                  <a:pt x="18810" y="103225"/>
                </a:cubicBezTo>
                <a:cubicBezTo>
                  <a:pt x="20756" y="103225"/>
                  <a:pt x="21405" y="102580"/>
                  <a:pt x="21405" y="100645"/>
                </a:cubicBezTo>
                <a:cubicBezTo>
                  <a:pt x="21405" y="27096"/>
                  <a:pt x="21405" y="27096"/>
                  <a:pt x="21405" y="27096"/>
                </a:cubicBezTo>
                <a:cubicBezTo>
                  <a:pt x="114810" y="27096"/>
                  <a:pt x="114810" y="27096"/>
                  <a:pt x="114810" y="27096"/>
                </a:cubicBezTo>
                <a:lnTo>
                  <a:pt x="114810" y="114193"/>
                </a:lnTo>
                <a:close/>
                <a:moveTo>
                  <a:pt x="90162" y="43870"/>
                </a:moveTo>
                <a:cubicBezTo>
                  <a:pt x="91459" y="43870"/>
                  <a:pt x="92756" y="42580"/>
                  <a:pt x="92756" y="40645"/>
                </a:cubicBezTo>
                <a:cubicBezTo>
                  <a:pt x="92756" y="39354"/>
                  <a:pt x="91459" y="38064"/>
                  <a:pt x="90162" y="38064"/>
                </a:cubicBezTo>
                <a:cubicBezTo>
                  <a:pt x="88864" y="38064"/>
                  <a:pt x="87567" y="39354"/>
                  <a:pt x="87567" y="40645"/>
                </a:cubicBezTo>
                <a:cubicBezTo>
                  <a:pt x="87567" y="42580"/>
                  <a:pt x="88864" y="43870"/>
                  <a:pt x="90162" y="43870"/>
                </a:cubicBezTo>
                <a:close/>
                <a:moveTo>
                  <a:pt x="35675" y="5806"/>
                </a:moveTo>
                <a:cubicBezTo>
                  <a:pt x="106378" y="5806"/>
                  <a:pt x="106378" y="5806"/>
                  <a:pt x="106378" y="5806"/>
                </a:cubicBezTo>
                <a:cubicBezTo>
                  <a:pt x="108324" y="5806"/>
                  <a:pt x="108972" y="4516"/>
                  <a:pt x="108972" y="2580"/>
                </a:cubicBezTo>
                <a:cubicBezTo>
                  <a:pt x="108972" y="1290"/>
                  <a:pt x="108324" y="0"/>
                  <a:pt x="106378" y="0"/>
                </a:cubicBezTo>
                <a:cubicBezTo>
                  <a:pt x="35675" y="0"/>
                  <a:pt x="35675" y="0"/>
                  <a:pt x="35675" y="0"/>
                </a:cubicBezTo>
                <a:cubicBezTo>
                  <a:pt x="33729" y="0"/>
                  <a:pt x="32432" y="1290"/>
                  <a:pt x="32432" y="2580"/>
                </a:cubicBezTo>
                <a:cubicBezTo>
                  <a:pt x="32432" y="4516"/>
                  <a:pt x="33729" y="5806"/>
                  <a:pt x="35675" y="5806"/>
                </a:cubicBezTo>
                <a:close/>
                <a:moveTo>
                  <a:pt x="101189" y="65161"/>
                </a:moveTo>
                <a:cubicBezTo>
                  <a:pt x="79135" y="65161"/>
                  <a:pt x="79135" y="65161"/>
                  <a:pt x="79135" y="65161"/>
                </a:cubicBezTo>
                <a:cubicBezTo>
                  <a:pt x="77837" y="65161"/>
                  <a:pt x="76540" y="66451"/>
                  <a:pt x="76540" y="68387"/>
                </a:cubicBezTo>
                <a:cubicBezTo>
                  <a:pt x="76540" y="69677"/>
                  <a:pt x="77837" y="70967"/>
                  <a:pt x="79135" y="70967"/>
                </a:cubicBezTo>
                <a:cubicBezTo>
                  <a:pt x="101189" y="70967"/>
                  <a:pt x="101189" y="70967"/>
                  <a:pt x="101189" y="70967"/>
                </a:cubicBezTo>
                <a:cubicBezTo>
                  <a:pt x="102486" y="70967"/>
                  <a:pt x="103783" y="69677"/>
                  <a:pt x="103783" y="68387"/>
                </a:cubicBezTo>
                <a:cubicBezTo>
                  <a:pt x="103783" y="66451"/>
                  <a:pt x="102486" y="65161"/>
                  <a:pt x="101189" y="65161"/>
                </a:cubicBezTo>
                <a:close/>
                <a:moveTo>
                  <a:pt x="27243" y="16129"/>
                </a:moveTo>
                <a:cubicBezTo>
                  <a:pt x="112216" y="16129"/>
                  <a:pt x="112216" y="16129"/>
                  <a:pt x="112216" y="16129"/>
                </a:cubicBezTo>
                <a:cubicBezTo>
                  <a:pt x="113513" y="16129"/>
                  <a:pt x="114810" y="15483"/>
                  <a:pt x="114810" y="13548"/>
                </a:cubicBezTo>
                <a:cubicBezTo>
                  <a:pt x="114810" y="12258"/>
                  <a:pt x="113513" y="10967"/>
                  <a:pt x="112216" y="10967"/>
                </a:cubicBezTo>
                <a:cubicBezTo>
                  <a:pt x="27243" y="10967"/>
                  <a:pt x="27243" y="10967"/>
                  <a:pt x="27243" y="10967"/>
                </a:cubicBezTo>
                <a:cubicBezTo>
                  <a:pt x="25945" y="10967"/>
                  <a:pt x="24648" y="12258"/>
                  <a:pt x="24648" y="13548"/>
                </a:cubicBezTo>
                <a:cubicBezTo>
                  <a:pt x="24648" y="15483"/>
                  <a:pt x="25945" y="16129"/>
                  <a:pt x="27243" y="16129"/>
                </a:cubicBezTo>
                <a:close/>
                <a:moveTo>
                  <a:pt x="101189" y="43870"/>
                </a:moveTo>
                <a:cubicBezTo>
                  <a:pt x="102486" y="43870"/>
                  <a:pt x="103783" y="42580"/>
                  <a:pt x="103783" y="40645"/>
                </a:cubicBezTo>
                <a:cubicBezTo>
                  <a:pt x="103783" y="39354"/>
                  <a:pt x="102486" y="38064"/>
                  <a:pt x="101189" y="38064"/>
                </a:cubicBezTo>
                <a:cubicBezTo>
                  <a:pt x="99243" y="38064"/>
                  <a:pt x="98594" y="39354"/>
                  <a:pt x="98594" y="40645"/>
                </a:cubicBezTo>
                <a:cubicBezTo>
                  <a:pt x="98594" y="42580"/>
                  <a:pt x="99243" y="43870"/>
                  <a:pt x="101189" y="43870"/>
                </a:cubicBezTo>
                <a:close/>
                <a:moveTo>
                  <a:pt x="35675" y="92903"/>
                </a:moveTo>
                <a:cubicBezTo>
                  <a:pt x="101189" y="92903"/>
                  <a:pt x="101189" y="92903"/>
                  <a:pt x="101189" y="92903"/>
                </a:cubicBezTo>
                <a:cubicBezTo>
                  <a:pt x="102486" y="92903"/>
                  <a:pt x="103783" y="91612"/>
                  <a:pt x="103783" y="89677"/>
                </a:cubicBezTo>
                <a:cubicBezTo>
                  <a:pt x="103783" y="88387"/>
                  <a:pt x="102486" y="87096"/>
                  <a:pt x="101189" y="87096"/>
                </a:cubicBezTo>
                <a:cubicBezTo>
                  <a:pt x="35675" y="87096"/>
                  <a:pt x="35675" y="87096"/>
                  <a:pt x="35675" y="87096"/>
                </a:cubicBezTo>
                <a:cubicBezTo>
                  <a:pt x="33729" y="87096"/>
                  <a:pt x="32432" y="88387"/>
                  <a:pt x="32432" y="89677"/>
                </a:cubicBezTo>
                <a:cubicBezTo>
                  <a:pt x="32432" y="91612"/>
                  <a:pt x="33729" y="92903"/>
                  <a:pt x="35675" y="92903"/>
                </a:cubicBezTo>
                <a:close/>
                <a:moveTo>
                  <a:pt x="57081" y="43870"/>
                </a:moveTo>
                <a:cubicBezTo>
                  <a:pt x="79135" y="43870"/>
                  <a:pt x="79135" y="43870"/>
                  <a:pt x="79135" y="43870"/>
                </a:cubicBezTo>
                <a:cubicBezTo>
                  <a:pt x="80432" y="43870"/>
                  <a:pt x="81729" y="42580"/>
                  <a:pt x="81729" y="40645"/>
                </a:cubicBezTo>
                <a:cubicBezTo>
                  <a:pt x="81729" y="39354"/>
                  <a:pt x="80432" y="38064"/>
                  <a:pt x="79135" y="38064"/>
                </a:cubicBezTo>
                <a:cubicBezTo>
                  <a:pt x="57081" y="38064"/>
                  <a:pt x="57081" y="38064"/>
                  <a:pt x="57081" y="38064"/>
                </a:cubicBezTo>
                <a:cubicBezTo>
                  <a:pt x="55783" y="38064"/>
                  <a:pt x="54486" y="39354"/>
                  <a:pt x="54486" y="40645"/>
                </a:cubicBezTo>
                <a:cubicBezTo>
                  <a:pt x="54486" y="42580"/>
                  <a:pt x="55783" y="43870"/>
                  <a:pt x="57081" y="43870"/>
                </a:cubicBezTo>
                <a:close/>
                <a:moveTo>
                  <a:pt x="35675" y="103225"/>
                </a:moveTo>
                <a:cubicBezTo>
                  <a:pt x="101189" y="103225"/>
                  <a:pt x="101189" y="103225"/>
                  <a:pt x="101189" y="103225"/>
                </a:cubicBezTo>
                <a:cubicBezTo>
                  <a:pt x="102486" y="103225"/>
                  <a:pt x="103783" y="102580"/>
                  <a:pt x="103783" y="100645"/>
                </a:cubicBezTo>
                <a:cubicBezTo>
                  <a:pt x="103783" y="99354"/>
                  <a:pt x="102486" y="98064"/>
                  <a:pt x="101189" y="98064"/>
                </a:cubicBezTo>
                <a:cubicBezTo>
                  <a:pt x="35675" y="98064"/>
                  <a:pt x="35675" y="98064"/>
                  <a:pt x="35675" y="98064"/>
                </a:cubicBezTo>
                <a:cubicBezTo>
                  <a:pt x="33729" y="98064"/>
                  <a:pt x="32432" y="99354"/>
                  <a:pt x="32432" y="100645"/>
                </a:cubicBezTo>
                <a:cubicBezTo>
                  <a:pt x="32432" y="102580"/>
                  <a:pt x="33729" y="103225"/>
                  <a:pt x="35675" y="103225"/>
                </a:cubicBezTo>
                <a:close/>
                <a:moveTo>
                  <a:pt x="35675" y="81935"/>
                </a:moveTo>
                <a:cubicBezTo>
                  <a:pt x="62918" y="81935"/>
                  <a:pt x="62918" y="81935"/>
                  <a:pt x="62918" y="81935"/>
                </a:cubicBezTo>
                <a:cubicBezTo>
                  <a:pt x="64216" y="81935"/>
                  <a:pt x="65513" y="80645"/>
                  <a:pt x="65513" y="78709"/>
                </a:cubicBezTo>
                <a:cubicBezTo>
                  <a:pt x="65513" y="57419"/>
                  <a:pt x="65513" y="57419"/>
                  <a:pt x="65513" y="57419"/>
                </a:cubicBezTo>
                <a:cubicBezTo>
                  <a:pt x="65513" y="55483"/>
                  <a:pt x="64216" y="54193"/>
                  <a:pt x="62918" y="54193"/>
                </a:cubicBezTo>
                <a:cubicBezTo>
                  <a:pt x="35675" y="54193"/>
                  <a:pt x="35675" y="54193"/>
                  <a:pt x="35675" y="54193"/>
                </a:cubicBezTo>
                <a:cubicBezTo>
                  <a:pt x="33729" y="54193"/>
                  <a:pt x="32432" y="55483"/>
                  <a:pt x="32432" y="57419"/>
                </a:cubicBezTo>
                <a:cubicBezTo>
                  <a:pt x="32432" y="78709"/>
                  <a:pt x="32432" y="78709"/>
                  <a:pt x="32432" y="78709"/>
                </a:cubicBezTo>
                <a:cubicBezTo>
                  <a:pt x="32432" y="80645"/>
                  <a:pt x="33729" y="81935"/>
                  <a:pt x="35675" y="81935"/>
                </a:cubicBezTo>
                <a:close/>
                <a:moveTo>
                  <a:pt x="38270" y="60000"/>
                </a:moveTo>
                <a:cubicBezTo>
                  <a:pt x="59675" y="60000"/>
                  <a:pt x="59675" y="60000"/>
                  <a:pt x="59675" y="60000"/>
                </a:cubicBezTo>
                <a:cubicBezTo>
                  <a:pt x="59675" y="76129"/>
                  <a:pt x="59675" y="76129"/>
                  <a:pt x="59675" y="76129"/>
                </a:cubicBezTo>
                <a:cubicBezTo>
                  <a:pt x="38270" y="76129"/>
                  <a:pt x="38270" y="76129"/>
                  <a:pt x="38270" y="76129"/>
                </a:cubicBezTo>
                <a:lnTo>
                  <a:pt x="38270" y="60000"/>
                </a:lnTo>
                <a:close/>
                <a:moveTo>
                  <a:pt x="35675" y="43870"/>
                </a:moveTo>
                <a:cubicBezTo>
                  <a:pt x="36972" y="43870"/>
                  <a:pt x="38270" y="42580"/>
                  <a:pt x="38270" y="40645"/>
                </a:cubicBezTo>
                <a:cubicBezTo>
                  <a:pt x="38270" y="39354"/>
                  <a:pt x="36972" y="38064"/>
                  <a:pt x="35675" y="38064"/>
                </a:cubicBezTo>
                <a:cubicBezTo>
                  <a:pt x="33729" y="38064"/>
                  <a:pt x="32432" y="39354"/>
                  <a:pt x="32432" y="40645"/>
                </a:cubicBezTo>
                <a:cubicBezTo>
                  <a:pt x="32432" y="42580"/>
                  <a:pt x="33729" y="43870"/>
                  <a:pt x="35675" y="43870"/>
                </a:cubicBezTo>
                <a:close/>
                <a:moveTo>
                  <a:pt x="46054" y="43870"/>
                </a:moveTo>
                <a:cubicBezTo>
                  <a:pt x="48000" y="43870"/>
                  <a:pt x="49297" y="42580"/>
                  <a:pt x="49297" y="40645"/>
                </a:cubicBezTo>
                <a:cubicBezTo>
                  <a:pt x="49297" y="39354"/>
                  <a:pt x="48000" y="38064"/>
                  <a:pt x="46054" y="38064"/>
                </a:cubicBezTo>
                <a:cubicBezTo>
                  <a:pt x="44756" y="38064"/>
                  <a:pt x="43459" y="39354"/>
                  <a:pt x="43459" y="40645"/>
                </a:cubicBezTo>
                <a:cubicBezTo>
                  <a:pt x="43459" y="42580"/>
                  <a:pt x="44756" y="43870"/>
                  <a:pt x="46054" y="43870"/>
                </a:cubicBezTo>
                <a:close/>
              </a:path>
            </a:pathLst>
          </a:custGeom>
          <a:solidFill>
            <a:schemeClr val="dk2"/>
          </a:solidFill>
          <a:ln>
            <a:noFill/>
          </a:ln>
        </p:spPr>
        <p:txBody>
          <a:bodyPr spcFirstLastPara="1" wrap="square" lIns="68575" tIns="34275" rIns="68575" bIns="34275" rtlCol="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8"/>
        <p:cNvGrpSpPr/>
        <p:nvPr/>
      </p:nvGrpSpPr>
      <p:grpSpPr>
        <a:xfrm>
          <a:off x="0" y="0"/>
          <a:ext cx="0" cy="0"/>
          <a:chOff x="0" y="0"/>
          <a:chExt cx="0" cy="0"/>
        </a:xfrm>
      </p:grpSpPr>
      <p:sp>
        <p:nvSpPr>
          <p:cNvPr id="3479" name="Google Shape;3479;p155"/>
          <p:cNvSpPr/>
          <p:nvPr/>
        </p:nvSpPr>
        <p:spPr>
          <a:xfrm>
            <a:off x="414500" y="5275375"/>
            <a:ext cx="1708200" cy="314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480" name="Google Shape;3480;p155"/>
          <p:cNvSpPr/>
          <p:nvPr/>
        </p:nvSpPr>
        <p:spPr>
          <a:xfrm>
            <a:off x="1751224" y="0"/>
            <a:ext cx="7392900" cy="5715000"/>
          </a:xfrm>
          <a:custGeom>
            <a:avLst/>
            <a:gdLst/>
            <a:ahLst/>
            <a:cxnLst/>
            <a:rect l="l" t="t" r="r" b="b"/>
            <a:pathLst>
              <a:path w="120000" h="120000" extrusionOk="0">
                <a:moveTo>
                  <a:pt x="54569" y="0"/>
                </a:moveTo>
                <a:lnTo>
                  <a:pt x="82880" y="0"/>
                </a:lnTo>
                <a:lnTo>
                  <a:pt x="103675" y="0"/>
                </a:lnTo>
                <a:lnTo>
                  <a:pt x="119999" y="0"/>
                </a:lnTo>
                <a:lnTo>
                  <a:pt x="119999" y="120000"/>
                </a:lnTo>
                <a:lnTo>
                  <a:pt x="103675" y="120000"/>
                </a:lnTo>
                <a:lnTo>
                  <a:pt x="82880" y="120000"/>
                </a:lnTo>
                <a:lnTo>
                  <a:pt x="0" y="120000"/>
                </a:lnTo>
                <a:close/>
              </a:path>
            </a:pathLst>
          </a:custGeom>
          <a:solidFill>
            <a:srgbClr val="D8D8D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81" name="Google Shape;3481;p155"/>
          <p:cNvSpPr/>
          <p:nvPr/>
        </p:nvSpPr>
        <p:spPr>
          <a:xfrm>
            <a:off x="1751224" y="0"/>
            <a:ext cx="7392900" cy="5715000"/>
          </a:xfrm>
          <a:custGeom>
            <a:avLst/>
            <a:gdLst/>
            <a:ahLst/>
            <a:cxnLst/>
            <a:rect l="l" t="t" r="r" b="b"/>
            <a:pathLst>
              <a:path w="120000" h="120000" extrusionOk="0">
                <a:moveTo>
                  <a:pt x="54569" y="0"/>
                </a:moveTo>
                <a:lnTo>
                  <a:pt x="75779" y="0"/>
                </a:lnTo>
                <a:lnTo>
                  <a:pt x="103675" y="0"/>
                </a:lnTo>
                <a:lnTo>
                  <a:pt x="104195" y="0"/>
                </a:lnTo>
                <a:lnTo>
                  <a:pt x="116872" y="0"/>
                </a:lnTo>
                <a:lnTo>
                  <a:pt x="119999" y="0"/>
                </a:lnTo>
                <a:lnTo>
                  <a:pt x="119999" y="120000"/>
                </a:lnTo>
                <a:lnTo>
                  <a:pt x="116872" y="120000"/>
                </a:lnTo>
                <a:lnTo>
                  <a:pt x="104195" y="120000"/>
                </a:lnTo>
                <a:lnTo>
                  <a:pt x="103675" y="120000"/>
                </a:lnTo>
                <a:lnTo>
                  <a:pt x="75779" y="120000"/>
                </a:lnTo>
                <a:lnTo>
                  <a:pt x="0" y="120000"/>
                </a:lnTo>
                <a:close/>
              </a:path>
            </a:pathLst>
          </a:custGeom>
          <a:solidFill>
            <a:srgbClr val="5B0D0E">
              <a:alpha val="74510"/>
            </a:srgb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82" name="Google Shape;3482;p15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29</a:t>
            </a:fld>
            <a:endParaRPr sz="1200" b="0" i="0" u="none" strike="noStrike" cap="none">
              <a:solidFill>
                <a:srgbClr val="888888"/>
              </a:solidFill>
              <a:latin typeface="Calibri"/>
              <a:ea typeface="Calibri"/>
              <a:cs typeface="Calibri"/>
              <a:sym typeface="Calibri"/>
            </a:endParaRPr>
          </a:p>
        </p:txBody>
      </p:sp>
      <p:cxnSp>
        <p:nvCxnSpPr>
          <p:cNvPr id="3483" name="Google Shape;3483;p155"/>
          <p:cNvCxnSpPr/>
          <p:nvPr/>
        </p:nvCxnSpPr>
        <p:spPr>
          <a:xfrm>
            <a:off x="560388" y="-655638"/>
            <a:ext cx="0" cy="0"/>
          </a:xfrm>
          <a:prstGeom prst="straightConnector1">
            <a:avLst/>
          </a:prstGeom>
          <a:noFill/>
          <a:ln>
            <a:noFill/>
          </a:ln>
        </p:spPr>
      </p:cxnSp>
      <p:cxnSp>
        <p:nvCxnSpPr>
          <p:cNvPr id="3484" name="Google Shape;3484;p155"/>
          <p:cNvCxnSpPr/>
          <p:nvPr/>
        </p:nvCxnSpPr>
        <p:spPr>
          <a:xfrm>
            <a:off x="560388" y="-655638"/>
            <a:ext cx="0" cy="0"/>
          </a:xfrm>
          <a:prstGeom prst="straightConnector1">
            <a:avLst/>
          </a:prstGeom>
          <a:noFill/>
          <a:ln>
            <a:noFill/>
          </a:ln>
        </p:spPr>
      </p:cxnSp>
      <p:sp>
        <p:nvSpPr>
          <p:cNvPr id="3485" name="Google Shape;3485;p155"/>
          <p:cNvSpPr/>
          <p:nvPr/>
        </p:nvSpPr>
        <p:spPr>
          <a:xfrm>
            <a:off x="5420277" y="2067663"/>
            <a:ext cx="2349900" cy="253800"/>
          </a:xfrm>
          <a:prstGeom prst="rect">
            <a:avLst/>
          </a:prstGeom>
          <a:noFill/>
          <a:ln>
            <a:noFill/>
          </a:ln>
        </p:spPr>
        <p:txBody>
          <a:bodyPr spcFirstLastPara="1" wrap="square" lIns="91425" tIns="45700" rIns="91425" bIns="45700" rtlCol="0" anchor="t" anchorCtr="0">
            <a:noAutofit/>
          </a:bodyPr>
          <a:lstStyle/>
          <a:p>
            <a:pPr marL="0" marR="0" lvl="0" indent="0" algn="r" rtl="0">
              <a:lnSpc>
                <a:spcPct val="100000"/>
              </a:lnSpc>
              <a:spcBef>
                <a:spcPts val="0"/>
              </a:spcBef>
              <a:spcAft>
                <a:spcPts val="0"/>
              </a:spcAft>
              <a:buClr>
                <a:schemeClr val="lt1"/>
              </a:buClr>
              <a:buSzPts val="1800"/>
              <a:buFont typeface="Raleway"/>
              <a:buNone/>
            </a:pPr>
            <a:r>
              <a:rPr lang="pt-BR" sz="1800" b="1" i="0" u="none" strike="noStrike" cap="none">
                <a:solidFill>
                  <a:schemeClr val="lt1"/>
                </a:solidFill>
                <a:latin typeface="Raleway"/>
                <a:ea typeface="Raleway"/>
                <a:cs typeface="Raleway"/>
                <a:sym typeface="Raleway"/>
              </a:rPr>
              <a:t>PARA QUE SERVE?</a:t>
            </a:r>
            <a:endParaRPr sz="1800" b="0" i="0" u="none" strike="noStrike" cap="none">
              <a:solidFill>
                <a:srgbClr val="000000"/>
              </a:solidFill>
              <a:latin typeface="Arial"/>
              <a:ea typeface="Arial"/>
              <a:cs typeface="Arial"/>
              <a:sym typeface="Arial"/>
            </a:endParaRPr>
          </a:p>
        </p:txBody>
      </p:sp>
      <p:sp>
        <p:nvSpPr>
          <p:cNvPr id="3486" name="Google Shape;3486;p155"/>
          <p:cNvSpPr/>
          <p:nvPr/>
        </p:nvSpPr>
        <p:spPr>
          <a:xfrm>
            <a:off x="5961000" y="614478"/>
            <a:ext cx="2725800" cy="1008000"/>
          </a:xfrm>
          <a:prstGeom prst="rect">
            <a:avLst/>
          </a:prstGeom>
          <a:noFill/>
          <a:ln>
            <a:noFill/>
          </a:ln>
        </p:spPr>
        <p:txBody>
          <a:bodyPr spcFirstLastPara="1" wrap="square" lIns="91425" tIns="45700" rIns="91425" bIns="45700" rtlCol="0" anchor="t" anchorCtr="0">
            <a:noAutofit/>
          </a:bodyPr>
          <a:lstStyle/>
          <a:p>
            <a:pPr marL="0" marR="0" lvl="0" indent="0" algn="r" rtl="0">
              <a:lnSpc>
                <a:spcPct val="100000"/>
              </a:lnSpc>
              <a:spcBef>
                <a:spcPts val="0"/>
              </a:spcBef>
              <a:spcAft>
                <a:spcPts val="0"/>
              </a:spcAft>
              <a:buClr>
                <a:schemeClr val="lt1"/>
              </a:buClr>
              <a:buSzPts val="3200"/>
              <a:buFont typeface="Raleway"/>
              <a:buNone/>
            </a:pPr>
            <a:r>
              <a:rPr lang="pt-BR" sz="3200" b="1" i="0" u="none" strike="noStrike" cap="none">
                <a:solidFill>
                  <a:schemeClr val="lt1"/>
                </a:solidFill>
                <a:latin typeface="Raleway"/>
                <a:ea typeface="Raleway"/>
                <a:cs typeface="Raleway"/>
                <a:sym typeface="Raleway"/>
              </a:rPr>
              <a:t>CAMPUS VIRTUAL</a:t>
            </a:r>
            <a:endParaRPr sz="1400" b="0" i="0" u="none" strike="noStrike" cap="none">
              <a:solidFill>
                <a:srgbClr val="000000"/>
              </a:solidFill>
              <a:latin typeface="Arial"/>
              <a:ea typeface="Arial"/>
              <a:cs typeface="Arial"/>
              <a:sym typeface="Arial"/>
            </a:endParaRPr>
          </a:p>
        </p:txBody>
      </p:sp>
      <p:cxnSp>
        <p:nvCxnSpPr>
          <p:cNvPr id="3487" name="Google Shape;3487;p155"/>
          <p:cNvCxnSpPr/>
          <p:nvPr/>
        </p:nvCxnSpPr>
        <p:spPr>
          <a:xfrm rot="10800000">
            <a:off x="7620052" y="1972148"/>
            <a:ext cx="907500" cy="0"/>
          </a:xfrm>
          <a:prstGeom prst="straightConnector1">
            <a:avLst/>
          </a:prstGeom>
          <a:noFill/>
          <a:ln w="25400" cap="flat" cmpd="sng">
            <a:solidFill>
              <a:schemeClr val="accent2"/>
            </a:solidFill>
            <a:prstDash val="solid"/>
            <a:round/>
            <a:headEnd type="none" w="sm" len="sm"/>
            <a:tailEnd type="none" w="sm" len="sm"/>
          </a:ln>
        </p:spPr>
      </p:cxnSp>
      <p:sp>
        <p:nvSpPr>
          <p:cNvPr id="3488" name="Google Shape;3488;p155"/>
          <p:cNvSpPr txBox="1"/>
          <p:nvPr/>
        </p:nvSpPr>
        <p:spPr>
          <a:xfrm>
            <a:off x="5567000" y="2571738"/>
            <a:ext cx="3053400" cy="1727700"/>
          </a:xfrm>
          <a:prstGeom prst="rect">
            <a:avLst/>
          </a:prstGeom>
          <a:noFill/>
          <a:ln>
            <a:noFill/>
          </a:ln>
        </p:spPr>
        <p:txBody>
          <a:bodyPr spcFirstLastPara="1" wrap="square" lIns="91425" tIns="45700" rIns="91425" bIns="45700" rtlCol="0" anchor="t" anchorCtr="0">
            <a:noAutofit/>
          </a:bodyPr>
          <a:lstStyle/>
          <a:p>
            <a:pPr marL="457200" marR="0" lvl="0" indent="-304800" algn="l" rtl="0">
              <a:lnSpc>
                <a:spcPct val="150000"/>
              </a:lnSpc>
              <a:spcBef>
                <a:spcPts val="0"/>
              </a:spcBef>
              <a:spcAft>
                <a:spcPts val="0"/>
              </a:spcAft>
              <a:buClr>
                <a:srgbClr val="FFFFFF"/>
              </a:buClr>
              <a:buSzPts val="1200"/>
              <a:buFont typeface="Raleway"/>
              <a:buChar char="-"/>
            </a:pPr>
            <a:r>
              <a:rPr lang="pt-BR" sz="1200" b="0" i="0" u="none" strike="noStrike" cap="none">
                <a:solidFill>
                  <a:srgbClr val="FFFFFF"/>
                </a:solidFill>
                <a:latin typeface="Raleway"/>
                <a:ea typeface="Raleway"/>
                <a:cs typeface="Raleway"/>
                <a:sym typeface="Raleway"/>
              </a:rPr>
              <a:t>VER O MATERIAL DAS AULAS</a:t>
            </a:r>
            <a:endParaRPr sz="1200" b="0" i="0" u="none" strike="noStrike" cap="none">
              <a:solidFill>
                <a:srgbClr val="FFFFFF"/>
              </a:solidFill>
              <a:latin typeface="Raleway"/>
              <a:ea typeface="Raleway"/>
              <a:cs typeface="Raleway"/>
              <a:sym typeface="Raleway"/>
            </a:endParaRPr>
          </a:p>
          <a:p>
            <a:pPr marL="457200" marR="0" lvl="0" indent="-304800" algn="l" rtl="0">
              <a:lnSpc>
                <a:spcPct val="150000"/>
              </a:lnSpc>
              <a:spcBef>
                <a:spcPts val="0"/>
              </a:spcBef>
              <a:spcAft>
                <a:spcPts val="0"/>
              </a:spcAft>
              <a:buClr>
                <a:srgbClr val="FFFFFF"/>
              </a:buClr>
              <a:buSzPts val="1200"/>
              <a:buFont typeface="Raleway"/>
              <a:buChar char="-"/>
            </a:pPr>
            <a:r>
              <a:rPr lang="pt-BR" sz="1200" b="0" i="0" u="none" strike="noStrike" cap="none">
                <a:solidFill>
                  <a:srgbClr val="FFFFFF"/>
                </a:solidFill>
                <a:latin typeface="Raleway"/>
                <a:ea typeface="Raleway"/>
                <a:cs typeface="Raleway"/>
                <a:sym typeface="Raleway"/>
              </a:rPr>
              <a:t>PESQUISAS</a:t>
            </a:r>
            <a:endParaRPr sz="1200" b="0" i="0" u="none" strike="noStrike" cap="none">
              <a:solidFill>
                <a:srgbClr val="FFFFFF"/>
              </a:solidFill>
              <a:latin typeface="Raleway"/>
              <a:ea typeface="Raleway"/>
              <a:cs typeface="Raleway"/>
              <a:sym typeface="Raleway"/>
            </a:endParaRPr>
          </a:p>
          <a:p>
            <a:pPr marL="457200" marR="0" lvl="0" indent="-304800" algn="l" rtl="0">
              <a:lnSpc>
                <a:spcPct val="150000"/>
              </a:lnSpc>
              <a:spcBef>
                <a:spcPts val="0"/>
              </a:spcBef>
              <a:spcAft>
                <a:spcPts val="0"/>
              </a:spcAft>
              <a:buClr>
                <a:srgbClr val="FFFFFF"/>
              </a:buClr>
              <a:buSzPts val="1200"/>
              <a:buFont typeface="Raleway"/>
              <a:buChar char="-"/>
            </a:pPr>
            <a:r>
              <a:rPr lang="pt-BR" sz="1200" b="0" i="0" u="none" strike="noStrike" cap="none">
                <a:solidFill>
                  <a:srgbClr val="FFFFFF"/>
                </a:solidFill>
                <a:latin typeface="Raleway"/>
                <a:ea typeface="Raleway"/>
                <a:cs typeface="Raleway"/>
                <a:sym typeface="Raleway"/>
              </a:rPr>
              <a:t>SABER SOBRE EVENTOS, PALESTRAS, ETC</a:t>
            </a:r>
            <a:endParaRPr sz="1200" b="0" i="0" u="none" strike="noStrike" cap="none">
              <a:solidFill>
                <a:srgbClr val="FFFFFF"/>
              </a:solidFill>
              <a:latin typeface="Raleway"/>
              <a:ea typeface="Raleway"/>
              <a:cs typeface="Raleway"/>
              <a:sym typeface="Raleway"/>
            </a:endParaRPr>
          </a:p>
          <a:p>
            <a:pPr marL="457200" marR="0" lvl="0" indent="-304800" algn="l" rtl="0">
              <a:lnSpc>
                <a:spcPct val="150000"/>
              </a:lnSpc>
              <a:spcBef>
                <a:spcPts val="0"/>
              </a:spcBef>
              <a:spcAft>
                <a:spcPts val="0"/>
              </a:spcAft>
              <a:buClr>
                <a:srgbClr val="FFFFFF"/>
              </a:buClr>
              <a:buSzPts val="1200"/>
              <a:buFont typeface="Raleway"/>
              <a:buChar char="-"/>
            </a:pPr>
            <a:r>
              <a:rPr lang="pt-BR" sz="1200" b="0" i="0" u="none" strike="noStrike" cap="none">
                <a:solidFill>
                  <a:srgbClr val="FFFFFF"/>
                </a:solidFill>
                <a:latin typeface="Raleway"/>
                <a:ea typeface="Raleway"/>
                <a:cs typeface="Raleway"/>
                <a:sym typeface="Raleway"/>
              </a:rPr>
              <a:t>FÓRUM: CONSULTAS OU COMUNICADOS</a:t>
            </a:r>
            <a:endParaRPr sz="1200" b="0" i="0" u="none" strike="noStrike" cap="none">
              <a:solidFill>
                <a:srgbClr val="FFFFFF"/>
              </a:solidFill>
              <a:latin typeface="Raleway"/>
              <a:ea typeface="Raleway"/>
              <a:cs typeface="Raleway"/>
              <a:sym typeface="Raleway"/>
            </a:endParaRPr>
          </a:p>
          <a:p>
            <a:pPr marL="457200" marR="0" lvl="0" indent="-304800" algn="l" rtl="0">
              <a:lnSpc>
                <a:spcPct val="150000"/>
              </a:lnSpc>
              <a:spcBef>
                <a:spcPts val="0"/>
              </a:spcBef>
              <a:spcAft>
                <a:spcPts val="0"/>
              </a:spcAft>
              <a:buClr>
                <a:srgbClr val="FFFFFF"/>
              </a:buClr>
              <a:buSzPts val="1200"/>
              <a:buFont typeface="Raleway"/>
              <a:buChar char="-"/>
            </a:pPr>
            <a:r>
              <a:rPr lang="pt-BR" sz="1200" b="0" i="0" u="none" strike="noStrike" cap="none">
                <a:solidFill>
                  <a:srgbClr val="FFFFFF"/>
                </a:solidFill>
                <a:latin typeface="Raleway"/>
                <a:ea typeface="Raleway"/>
                <a:cs typeface="Raleway"/>
                <a:sym typeface="Raleway"/>
              </a:rPr>
              <a:t>ACESSO AO BANCO DE EMPREGOS</a:t>
            </a:r>
            <a:endParaRPr sz="1200" b="0" i="0" u="none" strike="noStrike" cap="none">
              <a:solidFill>
                <a:srgbClr val="FFFFFF"/>
              </a:solidFill>
              <a:latin typeface="Raleway"/>
              <a:ea typeface="Raleway"/>
              <a:cs typeface="Raleway"/>
              <a:sym typeface="Raleway"/>
            </a:endParaRPr>
          </a:p>
          <a:p>
            <a:pPr marL="457200" marR="0" lvl="0" indent="-304800" algn="l" rtl="0">
              <a:lnSpc>
                <a:spcPct val="150000"/>
              </a:lnSpc>
              <a:spcBef>
                <a:spcPts val="0"/>
              </a:spcBef>
              <a:spcAft>
                <a:spcPts val="0"/>
              </a:spcAft>
              <a:buClr>
                <a:srgbClr val="FFFFFF"/>
              </a:buClr>
              <a:buSzPts val="1200"/>
              <a:buFont typeface="Raleway"/>
              <a:buChar char="-"/>
            </a:pPr>
            <a:r>
              <a:rPr lang="pt-BR" sz="1200" b="0" i="0" u="none" strike="noStrike" cap="none">
                <a:solidFill>
                  <a:srgbClr val="FFFFFF"/>
                </a:solidFill>
                <a:latin typeface="Raleway"/>
                <a:ea typeface="Raleway"/>
                <a:cs typeface="Raleway"/>
                <a:sym typeface="Raleway"/>
              </a:rPr>
              <a:t>ENTREGA FORMAL DE TRABALHOS</a:t>
            </a:r>
            <a:endParaRPr sz="1200" b="0" i="0" u="none" strike="noStrike" cap="none">
              <a:solidFill>
                <a:srgbClr val="FFFFFF"/>
              </a:solidFill>
              <a:latin typeface="Raleway"/>
              <a:ea typeface="Raleway"/>
              <a:cs typeface="Raleway"/>
              <a:sym typeface="Raleway"/>
            </a:endParaRPr>
          </a:p>
        </p:txBody>
      </p:sp>
      <p:pic>
        <p:nvPicPr>
          <p:cNvPr id="3489" name="Google Shape;3489;p155"/>
          <p:cNvPicPr preferRelativeResize="0"/>
          <p:nvPr/>
        </p:nvPicPr>
        <p:blipFill rotWithShape="1">
          <a:blip r:embed="rId3">
            <a:alphaModFix/>
          </a:blip>
          <a:srcRect/>
          <a:stretch/>
        </p:blipFill>
        <p:spPr>
          <a:xfrm>
            <a:off x="-6468" y="1232418"/>
            <a:ext cx="5673000" cy="3474601"/>
          </a:xfrm>
          <a:prstGeom prst="rect">
            <a:avLst/>
          </a:prstGeom>
          <a:noFill/>
          <a:ln>
            <a:noFill/>
          </a:ln>
        </p:spPr>
      </p:pic>
      <p:sp>
        <p:nvSpPr>
          <p:cNvPr id="3490" name="Google Shape;3490;p155"/>
          <p:cNvSpPr/>
          <p:nvPr/>
        </p:nvSpPr>
        <p:spPr>
          <a:xfrm>
            <a:off x="929894" y="1735339"/>
            <a:ext cx="3800400" cy="23751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91" name="Google Shape;3491;p155"/>
          <p:cNvPicPr preferRelativeResize="0"/>
          <p:nvPr/>
        </p:nvPicPr>
        <p:blipFill rotWithShape="1">
          <a:blip r:embed="rId4">
            <a:alphaModFix/>
          </a:blip>
          <a:srcRect l="-1758" r="12473"/>
          <a:stretch/>
        </p:blipFill>
        <p:spPr>
          <a:xfrm>
            <a:off x="858775" y="1735350"/>
            <a:ext cx="3871526" cy="2438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Google Shape;2735;p129"/>
          <p:cNvSpPr txBox="1"/>
          <p:nvPr/>
        </p:nvSpPr>
        <p:spPr>
          <a:xfrm>
            <a:off x="1619575" y="2797125"/>
            <a:ext cx="2571600" cy="2264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Font typeface="Raleway"/>
              <a:buNone/>
            </a:pPr>
            <a:r>
              <a:rPr lang="pt-BR" sz="2400" b="1">
                <a:latin typeface="Raleway"/>
                <a:ea typeface="Raleway"/>
                <a:cs typeface="Raleway"/>
                <a:sym typeface="Raleway"/>
              </a:rPr>
              <a:t>Andrés Ciaño</a:t>
            </a:r>
            <a:endParaRPr sz="2400"/>
          </a:p>
          <a:p>
            <a:pPr marL="0" lvl="0" indent="0" algn="ctr" rtl="0">
              <a:spcBef>
                <a:spcPts val="0"/>
              </a:spcBef>
              <a:spcAft>
                <a:spcPts val="0"/>
              </a:spcAft>
              <a:buClr>
                <a:schemeClr val="dk1"/>
              </a:buClr>
              <a:buFont typeface="Arial"/>
              <a:buNone/>
            </a:pPr>
            <a:endParaRPr>
              <a:solidFill>
                <a:schemeClr val="dk1"/>
              </a:solidFill>
              <a:latin typeface="Raleway"/>
              <a:ea typeface="Raleway"/>
              <a:cs typeface="Raleway"/>
              <a:sym typeface="Raleway"/>
            </a:endParaRPr>
          </a:p>
          <a:p>
            <a:pPr marL="0" lvl="0" indent="0" algn="ctr" rtl="0">
              <a:spcBef>
                <a:spcPts val="0"/>
              </a:spcBef>
              <a:spcAft>
                <a:spcPts val="0"/>
              </a:spcAft>
              <a:buClr>
                <a:schemeClr val="dk1"/>
              </a:buClr>
              <a:buFont typeface="Arial"/>
              <a:buNone/>
            </a:pPr>
            <a:endParaRPr>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Font typeface="Calibri"/>
              <a:buNone/>
            </a:pPr>
            <a:r>
              <a:rPr lang="pt-BR">
                <a:latin typeface="Raleway"/>
                <a:ea typeface="Raleway"/>
                <a:cs typeface="Raleway"/>
                <a:sym typeface="Raleway"/>
              </a:rPr>
              <a:t>Licenciado em Análise de Sistemas.</a:t>
            </a:r>
            <a:endParaRPr>
              <a:latin typeface="Raleway"/>
              <a:ea typeface="Raleway"/>
              <a:cs typeface="Raleway"/>
              <a:sym typeface="Raleway"/>
            </a:endParaRPr>
          </a:p>
          <a:p>
            <a:pPr marL="0" marR="0" lvl="0" indent="0" algn="ctr" rtl="0">
              <a:lnSpc>
                <a:spcPct val="100000"/>
              </a:lnSpc>
              <a:spcBef>
                <a:spcPts val="0"/>
              </a:spcBef>
              <a:spcAft>
                <a:spcPts val="0"/>
              </a:spcAft>
              <a:buClr>
                <a:srgbClr val="000000"/>
              </a:buClr>
              <a:buFont typeface="Calibri"/>
              <a:buNone/>
            </a:pPr>
            <a:r>
              <a:rPr lang="pt-BR">
                <a:latin typeface="Raleway"/>
                <a:ea typeface="Raleway"/>
                <a:cs typeface="Raleway"/>
                <a:sym typeface="Raleway"/>
              </a:rPr>
              <a:t>Mais de oito anos desenvolvendo e liderando equipes em startups e multinacionais.</a:t>
            </a:r>
            <a:endParaRPr>
              <a:latin typeface="Raleway"/>
              <a:ea typeface="Raleway"/>
              <a:cs typeface="Raleway"/>
              <a:sym typeface="Raleway"/>
            </a:endParaRPr>
          </a:p>
          <a:p>
            <a:pPr marL="0" marR="0" lvl="0" indent="0" algn="ctr" rtl="0">
              <a:lnSpc>
                <a:spcPct val="100000"/>
              </a:lnSpc>
              <a:spcBef>
                <a:spcPts val="0"/>
              </a:spcBef>
              <a:spcAft>
                <a:spcPts val="0"/>
              </a:spcAft>
              <a:buClr>
                <a:srgbClr val="000000"/>
              </a:buClr>
              <a:buFont typeface="Calibri"/>
              <a:buNone/>
            </a:pPr>
            <a:r>
              <a:rPr lang="pt-BR">
                <a:latin typeface="Raleway"/>
                <a:ea typeface="Raleway"/>
                <a:cs typeface="Raleway"/>
                <a:sym typeface="Raleway"/>
              </a:rPr>
              <a:t>Trabalha há mais de 4 anos no universo Apple.</a:t>
            </a:r>
            <a:endParaRPr>
              <a:latin typeface="Raleway"/>
              <a:ea typeface="Raleway"/>
              <a:cs typeface="Raleway"/>
              <a:sym typeface="Raleway"/>
            </a:endParaRPr>
          </a:p>
          <a:p>
            <a:pPr marL="0" marR="0" lvl="0" indent="0" algn="ctr" rtl="0">
              <a:lnSpc>
                <a:spcPct val="100000"/>
              </a:lnSpc>
              <a:spcBef>
                <a:spcPts val="0"/>
              </a:spcBef>
              <a:spcAft>
                <a:spcPts val="0"/>
              </a:spcAft>
              <a:buClr>
                <a:srgbClr val="000000"/>
              </a:buClr>
              <a:buFont typeface="Calibri"/>
              <a:buNone/>
            </a:pPr>
            <a:endParaRPr>
              <a:latin typeface="Raleway Light"/>
              <a:ea typeface="Raleway Light"/>
              <a:cs typeface="Raleway Light"/>
              <a:sym typeface="Raleway Light"/>
            </a:endParaRPr>
          </a:p>
        </p:txBody>
      </p:sp>
      <p:sp>
        <p:nvSpPr>
          <p:cNvPr id="2736" name="Google Shape;2736;p129"/>
          <p:cNvSpPr txBox="1"/>
          <p:nvPr/>
        </p:nvSpPr>
        <p:spPr>
          <a:xfrm>
            <a:off x="4952825" y="2797125"/>
            <a:ext cx="2571600" cy="22641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Font typeface="Raleway"/>
              <a:buNone/>
            </a:pPr>
            <a:r>
              <a:rPr lang="pt-BR" sz="2400" b="1">
                <a:latin typeface="Raleway"/>
                <a:ea typeface="Raleway"/>
                <a:cs typeface="Raleway"/>
                <a:sym typeface="Raleway"/>
              </a:rPr>
              <a:t>Clara Gonçalves</a:t>
            </a:r>
            <a:endParaRPr sz="2400"/>
          </a:p>
          <a:p>
            <a:pPr marL="0" lvl="0" indent="0" algn="ctr" rtl="0">
              <a:spcBef>
                <a:spcPts val="0"/>
              </a:spcBef>
              <a:spcAft>
                <a:spcPts val="0"/>
              </a:spcAft>
              <a:buClr>
                <a:schemeClr val="dk1"/>
              </a:buClr>
              <a:buFont typeface="Arial"/>
              <a:buNone/>
            </a:pPr>
            <a:endParaRPr>
              <a:solidFill>
                <a:schemeClr val="dk1"/>
              </a:solidFill>
              <a:latin typeface="Raleway"/>
              <a:ea typeface="Raleway"/>
              <a:cs typeface="Raleway"/>
              <a:sym typeface="Raleway"/>
            </a:endParaRPr>
          </a:p>
          <a:p>
            <a:pPr marL="0" lvl="0" indent="0" algn="ctr" rtl="0">
              <a:spcBef>
                <a:spcPts val="0"/>
              </a:spcBef>
              <a:spcAft>
                <a:spcPts val="0"/>
              </a:spcAft>
              <a:buClr>
                <a:schemeClr val="dk1"/>
              </a:buClr>
              <a:buFont typeface="Arial"/>
              <a:buNone/>
            </a:pPr>
            <a:endParaRPr>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Font typeface="Calibri"/>
              <a:buNone/>
            </a:pPr>
            <a:r>
              <a:rPr lang="pt-BR">
                <a:latin typeface="Raleway"/>
                <a:ea typeface="Raleway"/>
                <a:cs typeface="Raleway"/>
                <a:sym typeface="Raleway"/>
              </a:rPr>
              <a:t>Designer e desenvolvedora de multimídia.</a:t>
            </a:r>
            <a:endParaRPr>
              <a:latin typeface="Raleway"/>
              <a:ea typeface="Raleway"/>
              <a:cs typeface="Raleway"/>
              <a:sym typeface="Raleway"/>
            </a:endParaRPr>
          </a:p>
          <a:p>
            <a:pPr marL="0" marR="0" lvl="0" indent="0" algn="ctr" rtl="0">
              <a:lnSpc>
                <a:spcPct val="100000"/>
              </a:lnSpc>
              <a:spcBef>
                <a:spcPts val="0"/>
              </a:spcBef>
              <a:spcAft>
                <a:spcPts val="0"/>
              </a:spcAft>
              <a:buClr>
                <a:srgbClr val="000000"/>
              </a:buClr>
              <a:buFont typeface="Calibri"/>
              <a:buNone/>
            </a:pPr>
            <a:r>
              <a:rPr lang="pt-BR">
                <a:latin typeface="Raleway"/>
                <a:ea typeface="Raleway"/>
                <a:cs typeface="Raleway"/>
                <a:sym typeface="Raleway"/>
              </a:rPr>
              <a:t>Formada nos cursos de Android e iOS.</a:t>
            </a:r>
            <a:endParaRPr>
              <a:latin typeface="Raleway"/>
              <a:ea typeface="Raleway"/>
              <a:cs typeface="Raleway"/>
              <a:sym typeface="Raleway"/>
            </a:endParaRPr>
          </a:p>
        </p:txBody>
      </p:sp>
      <p:sp>
        <p:nvSpPr>
          <p:cNvPr id="2737" name="Google Shape;2737;p12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sp>
        <p:nvSpPr>
          <p:cNvPr id="2738" name="Google Shape;2738;p129"/>
          <p:cNvSpPr txBox="1">
            <a:spLocks noGrp="1"/>
          </p:cNvSpPr>
          <p:nvPr>
            <p:ph type="title"/>
          </p:nvPr>
        </p:nvSpPr>
        <p:spPr>
          <a:xfrm>
            <a:off x="447800" y="145250"/>
            <a:ext cx="75789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EQUIPE DE </a:t>
            </a:r>
            <a:r>
              <a:rPr lang="pt-BR"/>
              <a:t>PROGRAMAÇÃO</a:t>
            </a:r>
            <a:endParaRPr sz="1400" b="1" i="0" u="none" strike="noStrike" cap="none">
              <a:solidFill>
                <a:schemeClr val="dk1"/>
              </a:solidFill>
              <a:latin typeface="Raleway"/>
              <a:ea typeface="Raleway"/>
              <a:cs typeface="Raleway"/>
              <a:sym typeface="Raleway"/>
            </a:endParaRPr>
          </a:p>
        </p:txBody>
      </p:sp>
      <p:pic>
        <p:nvPicPr>
          <p:cNvPr id="2739" name="Google Shape;2739;p129"/>
          <p:cNvPicPr preferRelativeResize="0"/>
          <p:nvPr/>
        </p:nvPicPr>
        <p:blipFill>
          <a:blip r:embed="rId3">
            <a:alphaModFix/>
          </a:blip>
          <a:stretch>
            <a:fillRect/>
          </a:stretch>
        </p:blipFill>
        <p:spPr>
          <a:xfrm>
            <a:off x="5219079" y="728425"/>
            <a:ext cx="2039100" cy="2039100"/>
          </a:xfrm>
          <a:prstGeom prst="ellipse">
            <a:avLst/>
          </a:prstGeom>
          <a:noFill/>
          <a:ln w="19050" cap="flat" cmpd="sng">
            <a:solidFill>
              <a:schemeClr val="dk2"/>
            </a:solidFill>
            <a:prstDash val="solid"/>
            <a:round/>
            <a:headEnd type="none" w="sm" len="sm"/>
            <a:tailEnd type="none" w="sm" len="sm"/>
          </a:ln>
        </p:spPr>
      </p:pic>
      <p:pic>
        <p:nvPicPr>
          <p:cNvPr id="2740" name="Google Shape;2740;p129"/>
          <p:cNvPicPr preferRelativeResize="0"/>
          <p:nvPr/>
        </p:nvPicPr>
        <p:blipFill rotWithShape="1">
          <a:blip r:embed="rId4">
            <a:alphaModFix/>
          </a:blip>
          <a:srcRect l="18173" t="18352" r="18173" b="34274"/>
          <a:stretch/>
        </p:blipFill>
        <p:spPr>
          <a:xfrm>
            <a:off x="1885825" y="728425"/>
            <a:ext cx="2039100" cy="2039100"/>
          </a:xfrm>
          <a:prstGeom prst="ellipse">
            <a:avLst/>
          </a:prstGeom>
          <a:noFill/>
          <a:ln w="19050" cap="flat" cmpd="sng">
            <a:solidFill>
              <a:schemeClr val="dk2"/>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sp>
        <p:nvSpPr>
          <p:cNvPr id="3496" name="Google Shape;3496;p156"/>
          <p:cNvSpPr/>
          <p:nvPr/>
        </p:nvSpPr>
        <p:spPr>
          <a:xfrm>
            <a:off x="414500" y="5275375"/>
            <a:ext cx="1708200" cy="314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497" name="Google Shape;3497;p156"/>
          <p:cNvSpPr/>
          <p:nvPr/>
        </p:nvSpPr>
        <p:spPr>
          <a:xfrm>
            <a:off x="1751224" y="0"/>
            <a:ext cx="7392900" cy="5715000"/>
          </a:xfrm>
          <a:custGeom>
            <a:avLst/>
            <a:gdLst/>
            <a:ahLst/>
            <a:cxnLst/>
            <a:rect l="l" t="t" r="r" b="b"/>
            <a:pathLst>
              <a:path w="120000" h="120000" extrusionOk="0">
                <a:moveTo>
                  <a:pt x="54569" y="0"/>
                </a:moveTo>
                <a:lnTo>
                  <a:pt x="82880" y="0"/>
                </a:lnTo>
                <a:lnTo>
                  <a:pt x="103675" y="0"/>
                </a:lnTo>
                <a:lnTo>
                  <a:pt x="119999" y="0"/>
                </a:lnTo>
                <a:lnTo>
                  <a:pt x="119999" y="120000"/>
                </a:lnTo>
                <a:lnTo>
                  <a:pt x="103675" y="120000"/>
                </a:lnTo>
                <a:lnTo>
                  <a:pt x="82880" y="120000"/>
                </a:lnTo>
                <a:lnTo>
                  <a:pt x="0" y="120000"/>
                </a:lnTo>
                <a:close/>
              </a:path>
            </a:pathLst>
          </a:custGeom>
          <a:solidFill>
            <a:srgbClr val="D8D8D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8" name="Google Shape;3498;p156"/>
          <p:cNvSpPr/>
          <p:nvPr/>
        </p:nvSpPr>
        <p:spPr>
          <a:xfrm>
            <a:off x="1751224" y="0"/>
            <a:ext cx="7392900" cy="5715000"/>
          </a:xfrm>
          <a:custGeom>
            <a:avLst/>
            <a:gdLst/>
            <a:ahLst/>
            <a:cxnLst/>
            <a:rect l="l" t="t" r="r" b="b"/>
            <a:pathLst>
              <a:path w="120000" h="120000" extrusionOk="0">
                <a:moveTo>
                  <a:pt x="54569" y="0"/>
                </a:moveTo>
                <a:lnTo>
                  <a:pt x="75779" y="0"/>
                </a:lnTo>
                <a:lnTo>
                  <a:pt x="103675" y="0"/>
                </a:lnTo>
                <a:lnTo>
                  <a:pt x="104195" y="0"/>
                </a:lnTo>
                <a:lnTo>
                  <a:pt x="116872" y="0"/>
                </a:lnTo>
                <a:lnTo>
                  <a:pt x="119999" y="0"/>
                </a:lnTo>
                <a:lnTo>
                  <a:pt x="119999" y="120000"/>
                </a:lnTo>
                <a:lnTo>
                  <a:pt x="116872" y="120000"/>
                </a:lnTo>
                <a:lnTo>
                  <a:pt x="104195" y="120000"/>
                </a:lnTo>
                <a:lnTo>
                  <a:pt x="103675" y="120000"/>
                </a:lnTo>
                <a:lnTo>
                  <a:pt x="75779" y="120000"/>
                </a:lnTo>
                <a:lnTo>
                  <a:pt x="0" y="120000"/>
                </a:lnTo>
                <a:close/>
              </a:path>
            </a:pathLst>
          </a:custGeom>
          <a:solidFill>
            <a:srgbClr val="5B0D0E">
              <a:alpha val="74510"/>
            </a:srgb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9" name="Google Shape;3499;p156"/>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CAMPUS VIRTUAL</a:t>
            </a:r>
            <a:endParaRPr sz="1400" b="1" i="0" u="none" strike="noStrike" cap="none">
              <a:solidFill>
                <a:schemeClr val="dk1"/>
              </a:solidFill>
              <a:latin typeface="Raleway"/>
              <a:ea typeface="Raleway"/>
              <a:cs typeface="Raleway"/>
              <a:sym typeface="Raleway"/>
            </a:endParaRPr>
          </a:p>
        </p:txBody>
      </p:sp>
      <p:sp>
        <p:nvSpPr>
          <p:cNvPr id="3500" name="Google Shape;3500;p15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30</a:t>
            </a:fld>
            <a:endParaRPr sz="1200" b="0" i="0" u="none" strike="noStrike" cap="none">
              <a:solidFill>
                <a:srgbClr val="888888"/>
              </a:solidFill>
              <a:latin typeface="Calibri"/>
              <a:ea typeface="Calibri"/>
              <a:cs typeface="Calibri"/>
              <a:sym typeface="Calibri"/>
            </a:endParaRPr>
          </a:p>
        </p:txBody>
      </p:sp>
      <p:cxnSp>
        <p:nvCxnSpPr>
          <p:cNvPr id="3501" name="Google Shape;3501;p156"/>
          <p:cNvCxnSpPr/>
          <p:nvPr/>
        </p:nvCxnSpPr>
        <p:spPr>
          <a:xfrm>
            <a:off x="560388" y="-655638"/>
            <a:ext cx="0" cy="0"/>
          </a:xfrm>
          <a:prstGeom prst="straightConnector1">
            <a:avLst/>
          </a:prstGeom>
          <a:noFill/>
          <a:ln>
            <a:noFill/>
          </a:ln>
        </p:spPr>
      </p:cxnSp>
      <p:cxnSp>
        <p:nvCxnSpPr>
          <p:cNvPr id="3502" name="Google Shape;3502;p156"/>
          <p:cNvCxnSpPr/>
          <p:nvPr/>
        </p:nvCxnSpPr>
        <p:spPr>
          <a:xfrm>
            <a:off x="560388" y="-655638"/>
            <a:ext cx="0" cy="0"/>
          </a:xfrm>
          <a:prstGeom prst="straightConnector1">
            <a:avLst/>
          </a:prstGeom>
          <a:noFill/>
          <a:ln>
            <a:noFill/>
          </a:ln>
        </p:spPr>
      </p:cxnSp>
      <p:sp>
        <p:nvSpPr>
          <p:cNvPr id="3503" name="Google Shape;3503;p156"/>
          <p:cNvSpPr txBox="1"/>
          <p:nvPr/>
        </p:nvSpPr>
        <p:spPr>
          <a:xfrm>
            <a:off x="6510048" y="1890825"/>
            <a:ext cx="2329200" cy="4002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A5A5A5"/>
              </a:buClr>
              <a:buSzPts val="1200"/>
              <a:buFont typeface="Calibri"/>
              <a:buNone/>
            </a:pPr>
            <a:r>
              <a:rPr lang="pt-BR" sz="1200" b="0" i="0" u="none" strike="noStrike" cap="none">
                <a:solidFill>
                  <a:srgbClr val="A5A5A5"/>
                </a:solidFill>
                <a:latin typeface="Calibri"/>
                <a:ea typeface="Calibri"/>
                <a:cs typeface="Calibri"/>
                <a:sym typeface="Calibri"/>
              </a:rPr>
              <a:t>http://campus.digitalhouse.com</a:t>
            </a:r>
            <a:endParaRPr sz="1200" b="0" i="0" u="none" strike="noStrike" cap="none">
              <a:solidFill>
                <a:srgbClr val="000000"/>
              </a:solidFill>
              <a:latin typeface="Arial"/>
              <a:ea typeface="Arial"/>
              <a:cs typeface="Arial"/>
              <a:sym typeface="Arial"/>
            </a:endParaRPr>
          </a:p>
        </p:txBody>
      </p:sp>
      <p:sp>
        <p:nvSpPr>
          <p:cNvPr id="3504" name="Google Shape;3504;p156"/>
          <p:cNvSpPr/>
          <p:nvPr/>
        </p:nvSpPr>
        <p:spPr>
          <a:xfrm>
            <a:off x="6505771" y="1688410"/>
            <a:ext cx="1224900" cy="2538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chemeClr val="dk1"/>
              </a:buClr>
              <a:buSzPts val="1000"/>
              <a:buFont typeface="Raleway"/>
              <a:buNone/>
            </a:pPr>
            <a:r>
              <a:rPr lang="pt-BR" sz="1200" b="1" i="0" u="none" strike="noStrike" cap="none">
                <a:solidFill>
                  <a:srgbClr val="FFFFFF"/>
                </a:solidFill>
                <a:latin typeface="Raleway"/>
                <a:ea typeface="Raleway"/>
                <a:cs typeface="Raleway"/>
                <a:sym typeface="Raleway"/>
              </a:rPr>
              <a:t>ACESSAR:</a:t>
            </a:r>
            <a:endParaRPr sz="1200" i="0" u="none" strike="noStrike" cap="none">
              <a:solidFill>
                <a:srgbClr val="FFFFFF"/>
              </a:solidFill>
              <a:latin typeface="Raleway"/>
              <a:ea typeface="Raleway"/>
              <a:cs typeface="Raleway"/>
              <a:sym typeface="Raleway"/>
            </a:endParaRPr>
          </a:p>
        </p:txBody>
      </p:sp>
      <p:sp>
        <p:nvSpPr>
          <p:cNvPr id="3505" name="Google Shape;3505;p156"/>
          <p:cNvSpPr txBox="1"/>
          <p:nvPr/>
        </p:nvSpPr>
        <p:spPr>
          <a:xfrm>
            <a:off x="6505770" y="2916973"/>
            <a:ext cx="1953300" cy="4002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A5A5A5"/>
              </a:buClr>
              <a:buSzPts val="1200"/>
              <a:buFont typeface="Calibri"/>
              <a:buNone/>
            </a:pPr>
            <a:r>
              <a:rPr lang="pt-BR" sz="1200" b="0" i="0" u="none" strike="noStrike" cap="none">
                <a:solidFill>
                  <a:srgbClr val="A5A5A5"/>
                </a:solidFill>
                <a:latin typeface="Calibri"/>
                <a:ea typeface="Calibri"/>
                <a:cs typeface="Calibri"/>
                <a:sym typeface="Calibri"/>
              </a:rPr>
              <a:t>E-MAIL:  </a:t>
            </a:r>
            <a:endParaRPr sz="1200" b="0" i="0" u="none" strike="noStrike" cap="none">
              <a:solidFill>
                <a:srgbClr val="A5A5A5"/>
              </a:solidFill>
              <a:latin typeface="Calibri"/>
              <a:ea typeface="Calibri"/>
              <a:cs typeface="Calibri"/>
              <a:sym typeface="Calibri"/>
            </a:endParaRPr>
          </a:p>
          <a:p>
            <a:pPr marL="0" marR="0" lvl="0" indent="0" algn="l" rtl="0">
              <a:lnSpc>
                <a:spcPct val="100000"/>
              </a:lnSpc>
              <a:spcBef>
                <a:spcPts val="0"/>
              </a:spcBef>
              <a:spcAft>
                <a:spcPts val="0"/>
              </a:spcAft>
              <a:buClr>
                <a:srgbClr val="A5A5A5"/>
              </a:buClr>
              <a:buSzPts val="1200"/>
              <a:buFont typeface="Calibri"/>
              <a:buNone/>
            </a:pPr>
            <a:r>
              <a:rPr lang="pt-BR" sz="1200" b="0" i="0" u="none" strike="noStrike" cap="none">
                <a:solidFill>
                  <a:srgbClr val="A5A5A5"/>
                </a:solidFill>
                <a:latin typeface="Calibri"/>
                <a:ea typeface="Calibri"/>
                <a:cs typeface="Calibri"/>
                <a:sym typeface="Calibri"/>
              </a:rPr>
              <a:t>SENHA:  Digitalhouse860</a:t>
            </a:r>
            <a:r>
              <a:rPr lang="pt-BR" sz="1000" b="0" i="0" u="none" strike="noStrike" cap="none">
                <a:solidFill>
                  <a:srgbClr val="A5A5A5"/>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506" name="Google Shape;3506;p156"/>
          <p:cNvSpPr/>
          <p:nvPr/>
        </p:nvSpPr>
        <p:spPr>
          <a:xfrm>
            <a:off x="6501471" y="2714575"/>
            <a:ext cx="2133600" cy="2538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chemeClr val="dk1"/>
              </a:buClr>
              <a:buSzPts val="1000"/>
              <a:buFont typeface="Raleway"/>
              <a:buNone/>
            </a:pPr>
            <a:r>
              <a:rPr lang="pt-BR" b="1" i="0" u="none" strike="noStrike" cap="none">
                <a:solidFill>
                  <a:srgbClr val="FFFFFF"/>
                </a:solidFill>
                <a:latin typeface="Raleway"/>
                <a:ea typeface="Raleway"/>
                <a:cs typeface="Raleway"/>
                <a:sym typeface="Raleway"/>
              </a:rPr>
              <a:t>FAZER O CADASTRO COM:</a:t>
            </a:r>
            <a:endParaRPr i="0" u="none" strike="noStrike" cap="none">
              <a:solidFill>
                <a:srgbClr val="FFFFFF"/>
              </a:solidFill>
              <a:latin typeface="Raleway"/>
              <a:ea typeface="Raleway"/>
              <a:cs typeface="Raleway"/>
              <a:sym typeface="Raleway"/>
            </a:endParaRPr>
          </a:p>
        </p:txBody>
      </p:sp>
      <p:sp>
        <p:nvSpPr>
          <p:cNvPr id="3507" name="Google Shape;3507;p156"/>
          <p:cNvSpPr/>
          <p:nvPr/>
        </p:nvSpPr>
        <p:spPr>
          <a:xfrm>
            <a:off x="6497204" y="3715375"/>
            <a:ext cx="1717200" cy="2538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chemeClr val="dk1"/>
              </a:buClr>
              <a:buSzPts val="1000"/>
              <a:buFont typeface="Raleway"/>
              <a:buNone/>
            </a:pPr>
            <a:r>
              <a:rPr lang="pt-BR" b="1" i="0" u="none" strike="noStrike" cap="none">
                <a:solidFill>
                  <a:srgbClr val="FFFFFF"/>
                </a:solidFill>
                <a:latin typeface="Raleway"/>
                <a:ea typeface="Raleway"/>
                <a:cs typeface="Raleway"/>
                <a:sym typeface="Raleway"/>
              </a:rPr>
              <a:t>CARREGAR FOTO! :)</a:t>
            </a:r>
            <a:endParaRPr i="0" u="none" strike="noStrike" cap="none">
              <a:solidFill>
                <a:srgbClr val="FFFFFF"/>
              </a:solidFill>
              <a:latin typeface="Raleway"/>
              <a:ea typeface="Raleway"/>
              <a:cs typeface="Raleway"/>
              <a:sym typeface="Raleway"/>
            </a:endParaRPr>
          </a:p>
        </p:txBody>
      </p:sp>
      <p:sp>
        <p:nvSpPr>
          <p:cNvPr id="3508" name="Google Shape;3508;p156"/>
          <p:cNvSpPr/>
          <p:nvPr/>
        </p:nvSpPr>
        <p:spPr>
          <a:xfrm>
            <a:off x="5888319" y="1659669"/>
            <a:ext cx="498900" cy="4989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pt-BR" sz="1400" b="0" i="0" u="none" strike="noStrike" cap="none">
                <a:solidFill>
                  <a:srgbClr val="FFFFFF"/>
                </a:solidFill>
                <a:latin typeface="Calibri"/>
                <a:ea typeface="Calibri"/>
                <a:cs typeface="Calibri"/>
                <a:sym typeface="Calibri"/>
              </a:rPr>
              <a:t>1</a:t>
            </a:r>
            <a:endParaRPr sz="1400" b="0" i="0" u="none" strike="noStrike" cap="none">
              <a:solidFill>
                <a:srgbClr val="FFFFFF"/>
              </a:solidFill>
              <a:latin typeface="Arial"/>
              <a:ea typeface="Arial"/>
              <a:cs typeface="Arial"/>
              <a:sym typeface="Arial"/>
            </a:endParaRPr>
          </a:p>
        </p:txBody>
      </p:sp>
      <p:sp>
        <p:nvSpPr>
          <p:cNvPr id="3509" name="Google Shape;3509;p156"/>
          <p:cNvSpPr/>
          <p:nvPr/>
        </p:nvSpPr>
        <p:spPr>
          <a:xfrm>
            <a:off x="5888319" y="2650269"/>
            <a:ext cx="498900" cy="4989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pt-BR" sz="1400" b="0" i="0" u="none" strike="noStrike" cap="none">
                <a:solidFill>
                  <a:srgbClr val="FFFFFF"/>
                </a:solidFill>
                <a:latin typeface="Calibri"/>
                <a:ea typeface="Calibri"/>
                <a:cs typeface="Calibri"/>
                <a:sym typeface="Calibri"/>
              </a:rPr>
              <a:t>2</a:t>
            </a:r>
            <a:endParaRPr sz="1400" b="0" i="0" u="none" strike="noStrike" cap="none">
              <a:solidFill>
                <a:srgbClr val="FFFFFF"/>
              </a:solidFill>
              <a:latin typeface="Arial"/>
              <a:ea typeface="Arial"/>
              <a:cs typeface="Arial"/>
              <a:sym typeface="Arial"/>
            </a:endParaRPr>
          </a:p>
        </p:txBody>
      </p:sp>
      <p:sp>
        <p:nvSpPr>
          <p:cNvPr id="3510" name="Google Shape;3510;p156"/>
          <p:cNvSpPr/>
          <p:nvPr/>
        </p:nvSpPr>
        <p:spPr>
          <a:xfrm>
            <a:off x="5888319" y="3640869"/>
            <a:ext cx="498900" cy="4989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pt-BR" sz="1400" b="0" i="0" u="none" strike="noStrike" cap="none">
                <a:solidFill>
                  <a:srgbClr val="FFFFFF"/>
                </a:solidFill>
                <a:latin typeface="Calibri"/>
                <a:ea typeface="Calibri"/>
                <a:cs typeface="Calibri"/>
                <a:sym typeface="Calibri"/>
              </a:rPr>
              <a:t>3</a:t>
            </a:r>
            <a:endParaRPr sz="1400" b="0" i="0" u="none" strike="noStrike" cap="none">
              <a:solidFill>
                <a:srgbClr val="FFFFFF"/>
              </a:solidFill>
              <a:latin typeface="Arial"/>
              <a:ea typeface="Arial"/>
              <a:cs typeface="Arial"/>
              <a:sym typeface="Arial"/>
            </a:endParaRPr>
          </a:p>
        </p:txBody>
      </p:sp>
      <p:pic>
        <p:nvPicPr>
          <p:cNvPr id="3511" name="Google Shape;3511;p156"/>
          <p:cNvPicPr preferRelativeResize="0"/>
          <p:nvPr/>
        </p:nvPicPr>
        <p:blipFill rotWithShape="1">
          <a:blip r:embed="rId3">
            <a:alphaModFix/>
          </a:blip>
          <a:srcRect/>
          <a:stretch/>
        </p:blipFill>
        <p:spPr>
          <a:xfrm>
            <a:off x="-6468" y="1232418"/>
            <a:ext cx="5673000" cy="3474601"/>
          </a:xfrm>
          <a:prstGeom prst="rect">
            <a:avLst/>
          </a:prstGeom>
          <a:noFill/>
          <a:ln>
            <a:noFill/>
          </a:ln>
        </p:spPr>
      </p:pic>
      <p:sp>
        <p:nvSpPr>
          <p:cNvPr id="3512" name="Google Shape;3512;p156"/>
          <p:cNvSpPr/>
          <p:nvPr/>
        </p:nvSpPr>
        <p:spPr>
          <a:xfrm>
            <a:off x="929894" y="1735339"/>
            <a:ext cx="3800400" cy="23751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3" name="Google Shape;3513;p156"/>
          <p:cNvPicPr preferRelativeResize="0"/>
          <p:nvPr/>
        </p:nvPicPr>
        <p:blipFill rotWithShape="1">
          <a:blip r:embed="rId4">
            <a:alphaModFix/>
          </a:blip>
          <a:srcRect l="-1758" r="12473"/>
          <a:stretch/>
        </p:blipFill>
        <p:spPr>
          <a:xfrm>
            <a:off x="858775" y="1735350"/>
            <a:ext cx="3871526" cy="24381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8"/>
        <p:cNvGrpSpPr/>
        <p:nvPr/>
      </p:nvGrpSpPr>
      <p:grpSpPr>
        <a:xfrm>
          <a:off x="0" y="0"/>
          <a:ext cx="0" cy="0"/>
          <a:chOff x="0" y="0"/>
          <a:chExt cx="0" cy="0"/>
        </a:xfrm>
      </p:grpSpPr>
      <p:sp>
        <p:nvSpPr>
          <p:cNvPr id="3519" name="Google Shape;3519;p157"/>
          <p:cNvSpPr/>
          <p:nvPr/>
        </p:nvSpPr>
        <p:spPr>
          <a:xfrm>
            <a:off x="414500" y="5275375"/>
            <a:ext cx="1708200" cy="314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520" name="Google Shape;3520;p157"/>
          <p:cNvSpPr/>
          <p:nvPr/>
        </p:nvSpPr>
        <p:spPr>
          <a:xfrm>
            <a:off x="1751224" y="0"/>
            <a:ext cx="7392900" cy="5715000"/>
          </a:xfrm>
          <a:custGeom>
            <a:avLst/>
            <a:gdLst/>
            <a:ahLst/>
            <a:cxnLst/>
            <a:rect l="l" t="t" r="r" b="b"/>
            <a:pathLst>
              <a:path w="120000" h="120000" extrusionOk="0">
                <a:moveTo>
                  <a:pt x="54569" y="0"/>
                </a:moveTo>
                <a:lnTo>
                  <a:pt x="82880" y="0"/>
                </a:lnTo>
                <a:lnTo>
                  <a:pt x="103675" y="0"/>
                </a:lnTo>
                <a:lnTo>
                  <a:pt x="119999" y="0"/>
                </a:lnTo>
                <a:lnTo>
                  <a:pt x="119999" y="120000"/>
                </a:lnTo>
                <a:lnTo>
                  <a:pt x="103675" y="120000"/>
                </a:lnTo>
                <a:lnTo>
                  <a:pt x="82880" y="120000"/>
                </a:lnTo>
                <a:lnTo>
                  <a:pt x="0" y="120000"/>
                </a:lnTo>
                <a:close/>
              </a:path>
            </a:pathLst>
          </a:custGeom>
          <a:solidFill>
            <a:srgbClr val="D8D8D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1" name="Google Shape;3521;p157"/>
          <p:cNvSpPr/>
          <p:nvPr/>
        </p:nvSpPr>
        <p:spPr>
          <a:xfrm>
            <a:off x="1751224" y="0"/>
            <a:ext cx="7392900" cy="5715000"/>
          </a:xfrm>
          <a:custGeom>
            <a:avLst/>
            <a:gdLst/>
            <a:ahLst/>
            <a:cxnLst/>
            <a:rect l="l" t="t" r="r" b="b"/>
            <a:pathLst>
              <a:path w="120000" h="120000" extrusionOk="0">
                <a:moveTo>
                  <a:pt x="54569" y="0"/>
                </a:moveTo>
                <a:lnTo>
                  <a:pt x="75779" y="0"/>
                </a:lnTo>
                <a:lnTo>
                  <a:pt x="103675" y="0"/>
                </a:lnTo>
                <a:lnTo>
                  <a:pt x="104195" y="0"/>
                </a:lnTo>
                <a:lnTo>
                  <a:pt x="116872" y="0"/>
                </a:lnTo>
                <a:lnTo>
                  <a:pt x="119999" y="0"/>
                </a:lnTo>
                <a:lnTo>
                  <a:pt x="119999" y="120000"/>
                </a:lnTo>
                <a:lnTo>
                  <a:pt x="116872" y="120000"/>
                </a:lnTo>
                <a:lnTo>
                  <a:pt x="104195" y="120000"/>
                </a:lnTo>
                <a:lnTo>
                  <a:pt x="103675" y="120000"/>
                </a:lnTo>
                <a:lnTo>
                  <a:pt x="75779" y="120000"/>
                </a:lnTo>
                <a:lnTo>
                  <a:pt x="0" y="120000"/>
                </a:lnTo>
                <a:close/>
              </a:path>
            </a:pathLst>
          </a:custGeom>
          <a:solidFill>
            <a:srgbClr val="5B0D0E">
              <a:alpha val="74510"/>
            </a:srgb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2" name="Google Shape;3522;p157"/>
          <p:cNvSpPr txBox="1">
            <a:spLocks noGrp="1"/>
          </p:cNvSpPr>
          <p:nvPr>
            <p:ph type="title"/>
          </p:nvPr>
        </p:nvSpPr>
        <p:spPr>
          <a:xfrm>
            <a:off x="447793" y="145247"/>
            <a:ext cx="6096000" cy="395699"/>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CAMPUS VIRTUAL</a:t>
            </a:r>
            <a:endParaRPr sz="1400" b="1" i="0" u="none" strike="noStrike" cap="none">
              <a:solidFill>
                <a:schemeClr val="dk1"/>
              </a:solidFill>
              <a:latin typeface="Raleway"/>
              <a:ea typeface="Raleway"/>
              <a:cs typeface="Raleway"/>
              <a:sym typeface="Raleway"/>
            </a:endParaRPr>
          </a:p>
        </p:txBody>
      </p:sp>
      <p:sp>
        <p:nvSpPr>
          <p:cNvPr id="3523" name="Google Shape;3523;p157"/>
          <p:cNvSpPr txBox="1">
            <a:spLocks noGrp="1"/>
          </p:cNvSpPr>
          <p:nvPr>
            <p:ph type="ctrTitle" idx="4294967295"/>
          </p:nvPr>
        </p:nvSpPr>
        <p:spPr>
          <a:xfrm>
            <a:off x="4373550" y="1019025"/>
            <a:ext cx="4542000" cy="1921800"/>
          </a:xfrm>
          <a:prstGeom prst="rect">
            <a:avLst/>
          </a:prstGeom>
          <a:noFill/>
          <a:ln>
            <a:noFill/>
          </a:ln>
        </p:spPr>
        <p:txBody>
          <a:bodyPr spcFirstLastPara="1" wrap="square" lIns="0" tIns="0" rIns="0" bIns="0" rtlCol="0" anchor="t" anchorCtr="0">
            <a:noAutofit/>
          </a:bodyPr>
          <a:lstStyle/>
          <a:p>
            <a:pPr marL="0" marR="0" lvl="0" indent="0" algn="r" rtl="0">
              <a:lnSpc>
                <a:spcPct val="100000"/>
              </a:lnSpc>
              <a:spcBef>
                <a:spcPts val="0"/>
              </a:spcBef>
              <a:spcAft>
                <a:spcPts val="0"/>
              </a:spcAft>
              <a:buClr>
                <a:schemeClr val="dk1"/>
              </a:buClr>
              <a:buSzPts val="1400"/>
              <a:buFont typeface="Raleway"/>
              <a:buNone/>
            </a:pPr>
            <a:r>
              <a:rPr lang="pt-BR" sz="2400" b="0" i="0" u="none" strike="noStrike" cap="none">
                <a:solidFill>
                  <a:srgbClr val="FFFFFF"/>
                </a:solidFill>
                <a:latin typeface="Raleway"/>
                <a:ea typeface="Raleway"/>
                <a:cs typeface="Raleway"/>
                <a:sym typeface="Raleway"/>
              </a:rPr>
              <a:t>Em caso de qualquer inconveniente, </a:t>
            </a:r>
            <a:endParaRPr sz="2400" b="0" i="0" u="none" strike="noStrike" cap="none">
              <a:solidFill>
                <a:srgbClr val="FFFFFF"/>
              </a:solidFill>
              <a:latin typeface="Raleway"/>
              <a:ea typeface="Raleway"/>
              <a:cs typeface="Raleway"/>
              <a:sym typeface="Raleway"/>
            </a:endParaRPr>
          </a:p>
          <a:p>
            <a:pPr marL="0" marR="0" lvl="0" indent="0" algn="r" rtl="0">
              <a:lnSpc>
                <a:spcPct val="100000"/>
              </a:lnSpc>
              <a:spcBef>
                <a:spcPts val="0"/>
              </a:spcBef>
              <a:spcAft>
                <a:spcPts val="0"/>
              </a:spcAft>
              <a:buClr>
                <a:schemeClr val="dk1"/>
              </a:buClr>
              <a:buSzPts val="1400"/>
              <a:buFont typeface="Raleway"/>
              <a:buNone/>
            </a:pPr>
            <a:r>
              <a:rPr lang="pt-BR" sz="2400" b="0" i="0" u="none" strike="noStrike" cap="none">
                <a:solidFill>
                  <a:srgbClr val="FFFFFF"/>
                </a:solidFill>
                <a:latin typeface="Raleway"/>
                <a:ea typeface="Raleway"/>
                <a:cs typeface="Raleway"/>
                <a:sym typeface="Raleway"/>
              </a:rPr>
              <a:t>enviar um e-mail a</a:t>
            </a:r>
            <a:endParaRPr sz="2400" b="0">
              <a:solidFill>
                <a:srgbClr val="FFFFFF"/>
              </a:solidFill>
            </a:endParaRPr>
          </a:p>
          <a:p>
            <a:pPr marL="0" marR="0" lvl="0" indent="0" algn="r" rtl="0">
              <a:lnSpc>
                <a:spcPct val="100000"/>
              </a:lnSpc>
              <a:spcBef>
                <a:spcPts val="0"/>
              </a:spcBef>
              <a:spcAft>
                <a:spcPts val="0"/>
              </a:spcAft>
              <a:buClr>
                <a:schemeClr val="dk1"/>
              </a:buClr>
              <a:buSzPts val="1400"/>
              <a:buFont typeface="Raleway"/>
              <a:buNone/>
            </a:pPr>
            <a:r>
              <a:rPr lang="pt-BR" sz="2400" b="0" i="0" u="sng" strike="noStrike" cap="none">
                <a:solidFill>
                  <a:schemeClr val="hlink"/>
                </a:solidFill>
                <a:latin typeface="Raleway"/>
                <a:ea typeface="Raleway"/>
                <a:cs typeface="Raleway"/>
                <a:sym typeface="Raleway"/>
                <a:hlinkClick r:id="rId3"/>
              </a:rPr>
              <a:t>campus@digitalhouse.com</a:t>
            </a:r>
            <a:endParaRPr sz="1400" b="1" i="0" u="none" strike="noStrike" cap="none">
              <a:solidFill>
                <a:schemeClr val="dk1"/>
              </a:solidFill>
              <a:latin typeface="Raleway"/>
              <a:ea typeface="Raleway"/>
              <a:cs typeface="Raleway"/>
              <a:sym typeface="Raleway"/>
            </a:endParaRPr>
          </a:p>
          <a:p>
            <a:pPr marL="0" marR="0" lvl="0" indent="0" algn="r" rtl="0">
              <a:lnSpc>
                <a:spcPct val="100000"/>
              </a:lnSpc>
              <a:spcBef>
                <a:spcPts val="0"/>
              </a:spcBef>
              <a:spcAft>
                <a:spcPts val="0"/>
              </a:spcAft>
              <a:buClr>
                <a:schemeClr val="dk1"/>
              </a:buClr>
              <a:buSzPts val="1400"/>
              <a:buFont typeface="Raleway"/>
              <a:buNone/>
            </a:pPr>
            <a:endParaRPr sz="1400" b="1" i="0" u="none" strike="noStrike" cap="none">
              <a:solidFill>
                <a:schemeClr val="dk1"/>
              </a:solidFill>
              <a:latin typeface="Raleway"/>
              <a:ea typeface="Raleway"/>
              <a:cs typeface="Raleway"/>
              <a:sym typeface="Raleway"/>
            </a:endParaRPr>
          </a:p>
        </p:txBody>
      </p:sp>
      <p:sp>
        <p:nvSpPr>
          <p:cNvPr id="3524" name="Google Shape;3524;p15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31</a:t>
            </a:fld>
            <a:endParaRPr sz="1200" b="0" i="0" u="none" strike="noStrike" cap="none">
              <a:solidFill>
                <a:srgbClr val="888888"/>
              </a:solidFill>
              <a:latin typeface="Calibri"/>
              <a:ea typeface="Calibri"/>
              <a:cs typeface="Calibri"/>
              <a:sym typeface="Calibri"/>
            </a:endParaRPr>
          </a:p>
        </p:txBody>
      </p:sp>
      <p:sp>
        <p:nvSpPr>
          <p:cNvPr id="3525" name="Google Shape;3525;p157"/>
          <p:cNvSpPr txBox="1">
            <a:spLocks noGrp="1"/>
          </p:cNvSpPr>
          <p:nvPr>
            <p:ph type="ctrTitle" idx="4294967295"/>
          </p:nvPr>
        </p:nvSpPr>
        <p:spPr>
          <a:xfrm>
            <a:off x="2595450" y="2960925"/>
            <a:ext cx="6320100" cy="1983000"/>
          </a:xfrm>
          <a:prstGeom prst="rect">
            <a:avLst/>
          </a:prstGeom>
          <a:noFill/>
          <a:ln>
            <a:noFill/>
          </a:ln>
        </p:spPr>
        <p:txBody>
          <a:bodyPr spcFirstLastPara="1" wrap="square" lIns="0" tIns="0" rIns="0" bIns="0" rtlCol="0" anchor="b" anchorCtr="0">
            <a:noAutofit/>
          </a:bodyPr>
          <a:lstStyle/>
          <a:p>
            <a:pPr marL="0" marR="0" lvl="0" indent="0" algn="r" rtl="0">
              <a:lnSpc>
                <a:spcPct val="100000"/>
              </a:lnSpc>
              <a:spcBef>
                <a:spcPts val="0"/>
              </a:spcBef>
              <a:spcAft>
                <a:spcPts val="0"/>
              </a:spcAft>
              <a:buClr>
                <a:schemeClr val="dk1"/>
              </a:buClr>
              <a:buSzPts val="1400"/>
              <a:buFont typeface="Raleway"/>
              <a:buNone/>
            </a:pPr>
            <a:r>
              <a:rPr lang="pt-BR" sz="2400" b="0" i="0" u="sng" strike="noStrike" cap="none">
                <a:solidFill>
                  <a:srgbClr val="FFFFFF"/>
                </a:solidFill>
                <a:latin typeface="Raleway"/>
                <a:ea typeface="Raleway"/>
                <a:cs typeface="Raleway"/>
                <a:sym typeface="Raleway"/>
              </a:rPr>
              <a:t>Incluir: </a:t>
            </a:r>
            <a:endParaRPr sz="1400" b="1" i="0" u="none" strike="noStrike" cap="none">
              <a:solidFill>
                <a:srgbClr val="FFFFFF"/>
              </a:solidFill>
              <a:latin typeface="Raleway"/>
              <a:ea typeface="Raleway"/>
              <a:cs typeface="Raleway"/>
              <a:sym typeface="Raleway"/>
            </a:endParaRPr>
          </a:p>
          <a:p>
            <a:pPr marL="0" marR="0" lvl="0" indent="0" algn="r" rtl="0">
              <a:lnSpc>
                <a:spcPct val="100000"/>
              </a:lnSpc>
              <a:spcBef>
                <a:spcPts val="0"/>
              </a:spcBef>
              <a:spcAft>
                <a:spcPts val="0"/>
              </a:spcAft>
              <a:buClr>
                <a:schemeClr val="dk1"/>
              </a:buClr>
              <a:buSzPts val="1400"/>
              <a:buFont typeface="Raleway"/>
              <a:buNone/>
            </a:pPr>
            <a:endParaRPr sz="2400" b="0" i="0" u="sng" strike="noStrike" cap="none">
              <a:solidFill>
                <a:srgbClr val="FFFFFF"/>
              </a:solidFill>
              <a:latin typeface="Raleway"/>
              <a:ea typeface="Raleway"/>
              <a:cs typeface="Raleway"/>
              <a:sym typeface="Raleway"/>
            </a:endParaRPr>
          </a:p>
          <a:p>
            <a:pPr marL="0" marR="0" lvl="0" indent="0" algn="r" rtl="0">
              <a:lnSpc>
                <a:spcPct val="100000"/>
              </a:lnSpc>
              <a:spcBef>
                <a:spcPts val="0"/>
              </a:spcBef>
              <a:spcAft>
                <a:spcPts val="0"/>
              </a:spcAft>
              <a:buClr>
                <a:schemeClr val="dk1"/>
              </a:buClr>
              <a:buSzPts val="1400"/>
              <a:buFont typeface="Raleway"/>
              <a:buNone/>
            </a:pPr>
            <a:r>
              <a:rPr lang="pt-BR" sz="2400" b="0" i="0" u="none" strike="noStrike" cap="none">
                <a:solidFill>
                  <a:srgbClr val="FFFFFF"/>
                </a:solidFill>
                <a:latin typeface="Raleway"/>
                <a:ea typeface="Raleway"/>
                <a:cs typeface="Raleway"/>
                <a:sym typeface="Raleway"/>
              </a:rPr>
              <a:t>Nome e sobrenome.</a:t>
            </a:r>
            <a:endParaRPr sz="1400" b="1" i="0" u="none" strike="noStrike" cap="none">
              <a:solidFill>
                <a:srgbClr val="FFFFFF"/>
              </a:solidFill>
              <a:latin typeface="Raleway"/>
              <a:ea typeface="Raleway"/>
              <a:cs typeface="Raleway"/>
              <a:sym typeface="Raleway"/>
            </a:endParaRPr>
          </a:p>
          <a:p>
            <a:pPr marL="0" marR="0" lvl="0" indent="0" algn="r" rtl="0">
              <a:lnSpc>
                <a:spcPct val="100000"/>
              </a:lnSpc>
              <a:spcBef>
                <a:spcPts val="0"/>
              </a:spcBef>
              <a:spcAft>
                <a:spcPts val="0"/>
              </a:spcAft>
              <a:buClr>
                <a:schemeClr val="dk1"/>
              </a:buClr>
              <a:buSzPts val="1400"/>
              <a:buFont typeface="Raleway"/>
              <a:buNone/>
            </a:pPr>
            <a:r>
              <a:rPr lang="pt-BR" sz="2400" b="0" i="0" u="none" strike="noStrike" cap="none">
                <a:solidFill>
                  <a:srgbClr val="FFFFFF"/>
                </a:solidFill>
                <a:latin typeface="Raleway"/>
                <a:ea typeface="Raleway"/>
                <a:cs typeface="Raleway"/>
                <a:sym typeface="Raleway"/>
              </a:rPr>
              <a:t>Curso e comissão.</a:t>
            </a:r>
            <a:endParaRPr sz="1400" b="1" i="0" u="none" strike="noStrike" cap="none">
              <a:solidFill>
                <a:srgbClr val="FFFFFF"/>
              </a:solidFill>
              <a:latin typeface="Raleway"/>
              <a:ea typeface="Raleway"/>
              <a:cs typeface="Raleway"/>
              <a:sym typeface="Raleway"/>
            </a:endParaRPr>
          </a:p>
          <a:p>
            <a:pPr marL="0" marR="0" lvl="0" indent="0" algn="r" rtl="0">
              <a:lnSpc>
                <a:spcPct val="100000"/>
              </a:lnSpc>
              <a:spcBef>
                <a:spcPts val="0"/>
              </a:spcBef>
              <a:spcAft>
                <a:spcPts val="0"/>
              </a:spcAft>
              <a:buClr>
                <a:schemeClr val="dk1"/>
              </a:buClr>
              <a:buSzPts val="1400"/>
              <a:buFont typeface="Raleway"/>
              <a:buNone/>
            </a:pPr>
            <a:r>
              <a:rPr lang="pt-BR" sz="2400" b="0" i="0" u="none" strike="noStrike" cap="none">
                <a:solidFill>
                  <a:srgbClr val="FFFFFF"/>
                </a:solidFill>
                <a:latin typeface="Raleway"/>
                <a:ea typeface="Raleway"/>
                <a:cs typeface="Raleway"/>
                <a:sym typeface="Raleway"/>
              </a:rPr>
              <a:t>Uma breve descrição do problema.</a:t>
            </a:r>
            <a:endParaRPr sz="1400" b="1" i="0" u="none" strike="noStrike" cap="none">
              <a:solidFill>
                <a:srgbClr val="FFFFFF"/>
              </a:solidFill>
              <a:latin typeface="Raleway"/>
              <a:ea typeface="Raleway"/>
              <a:cs typeface="Raleway"/>
              <a:sym typeface="Raleway"/>
            </a:endParaRPr>
          </a:p>
        </p:txBody>
      </p:sp>
      <p:pic>
        <p:nvPicPr>
          <p:cNvPr id="3526" name="Google Shape;3526;p157"/>
          <p:cNvPicPr preferRelativeResize="0"/>
          <p:nvPr/>
        </p:nvPicPr>
        <p:blipFill rotWithShape="1">
          <a:blip r:embed="rId4">
            <a:alphaModFix/>
          </a:blip>
          <a:srcRect/>
          <a:stretch/>
        </p:blipFill>
        <p:spPr>
          <a:xfrm>
            <a:off x="-6468" y="1232418"/>
            <a:ext cx="5673000" cy="3474601"/>
          </a:xfrm>
          <a:prstGeom prst="rect">
            <a:avLst/>
          </a:prstGeom>
          <a:noFill/>
          <a:ln>
            <a:noFill/>
          </a:ln>
        </p:spPr>
      </p:pic>
      <p:sp>
        <p:nvSpPr>
          <p:cNvPr id="3527" name="Google Shape;3527;p157"/>
          <p:cNvSpPr/>
          <p:nvPr/>
        </p:nvSpPr>
        <p:spPr>
          <a:xfrm>
            <a:off x="929894" y="1735339"/>
            <a:ext cx="3800400" cy="23751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8" name="Google Shape;3528;p157"/>
          <p:cNvPicPr preferRelativeResize="0"/>
          <p:nvPr/>
        </p:nvPicPr>
        <p:blipFill rotWithShape="1">
          <a:blip r:embed="rId5">
            <a:alphaModFix/>
          </a:blip>
          <a:srcRect l="-1758" r="12473"/>
          <a:stretch/>
        </p:blipFill>
        <p:spPr>
          <a:xfrm>
            <a:off x="858775" y="1735350"/>
            <a:ext cx="3871526" cy="24381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32"/>
        <p:cNvGrpSpPr/>
        <p:nvPr/>
      </p:nvGrpSpPr>
      <p:grpSpPr>
        <a:xfrm>
          <a:off x="0" y="0"/>
          <a:ext cx="0" cy="0"/>
          <a:chOff x="0" y="0"/>
          <a:chExt cx="0" cy="0"/>
        </a:xfrm>
      </p:grpSpPr>
      <p:sp>
        <p:nvSpPr>
          <p:cNvPr id="3533" name="Google Shape;3533;p15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32</a:t>
            </a:fld>
            <a:endParaRPr sz="1200" b="0" i="0" u="none" strike="noStrike" cap="none">
              <a:solidFill>
                <a:srgbClr val="888888"/>
              </a:solidFill>
              <a:latin typeface="Calibri"/>
              <a:ea typeface="Calibri"/>
              <a:cs typeface="Calibri"/>
              <a:sym typeface="Calibri"/>
            </a:endParaRPr>
          </a:p>
        </p:txBody>
      </p:sp>
      <p:sp>
        <p:nvSpPr>
          <p:cNvPr id="3534" name="Google Shape;3534;p158"/>
          <p:cNvSpPr/>
          <p:nvPr/>
        </p:nvSpPr>
        <p:spPr>
          <a:xfrm>
            <a:off x="961050" y="724121"/>
            <a:ext cx="7221900" cy="16029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40000"/>
              </a:lnSpc>
              <a:spcBef>
                <a:spcPts val="0"/>
              </a:spcBef>
              <a:spcAft>
                <a:spcPts val="0"/>
              </a:spcAft>
              <a:buClr>
                <a:schemeClr val="dk1"/>
              </a:buClr>
              <a:buSzPts val="900"/>
              <a:buFont typeface="Raleway"/>
              <a:buNone/>
            </a:pPr>
            <a:r>
              <a:rPr lang="pt-BR" sz="3600" b="1">
                <a:solidFill>
                  <a:schemeClr val="dk1"/>
                </a:solidFill>
                <a:latin typeface="Raleway"/>
                <a:ea typeface="Raleway"/>
                <a:cs typeface="Raleway"/>
                <a:sym typeface="Raleway"/>
              </a:rPr>
              <a:t>RIVER</a:t>
            </a:r>
            <a:endParaRPr sz="1400" b="0" i="0" u="none" strike="noStrike" cap="none">
              <a:solidFill>
                <a:srgbClr val="000000"/>
              </a:solidFill>
              <a:latin typeface="Arial"/>
              <a:ea typeface="Arial"/>
              <a:cs typeface="Arial"/>
              <a:sym typeface="Arial"/>
            </a:endParaRPr>
          </a:p>
        </p:txBody>
      </p:sp>
      <p:pic>
        <p:nvPicPr>
          <p:cNvPr id="3535" name="Google Shape;3535;p158"/>
          <p:cNvPicPr preferRelativeResize="0"/>
          <p:nvPr/>
        </p:nvPicPr>
        <p:blipFill>
          <a:blip r:embed="rId3">
            <a:alphaModFix/>
          </a:blip>
          <a:stretch>
            <a:fillRect/>
          </a:stretch>
        </p:blipFill>
        <p:spPr>
          <a:xfrm>
            <a:off x="371225" y="2215671"/>
            <a:ext cx="4383254" cy="2616868"/>
          </a:xfrm>
          <a:prstGeom prst="rect">
            <a:avLst/>
          </a:prstGeom>
          <a:noFill/>
          <a:ln w="19050" cap="flat" cmpd="sng">
            <a:solidFill>
              <a:schemeClr val="dk2"/>
            </a:solidFill>
            <a:prstDash val="solid"/>
            <a:round/>
            <a:headEnd type="none" w="sm" len="sm"/>
            <a:tailEnd type="none" w="sm" len="sm"/>
          </a:ln>
        </p:spPr>
      </p:pic>
      <p:pic>
        <p:nvPicPr>
          <p:cNvPr id="3536" name="Google Shape;3536;p158"/>
          <p:cNvPicPr preferRelativeResize="0"/>
          <p:nvPr/>
        </p:nvPicPr>
        <p:blipFill>
          <a:blip r:embed="rId4">
            <a:alphaModFix/>
          </a:blip>
          <a:stretch>
            <a:fillRect/>
          </a:stretch>
        </p:blipFill>
        <p:spPr>
          <a:xfrm>
            <a:off x="5111199" y="2303587"/>
            <a:ext cx="3661575" cy="24410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0"/>
        <p:cNvGrpSpPr/>
        <p:nvPr/>
      </p:nvGrpSpPr>
      <p:grpSpPr>
        <a:xfrm>
          <a:off x="0" y="0"/>
          <a:ext cx="0" cy="0"/>
          <a:chOff x="0" y="0"/>
          <a:chExt cx="0" cy="0"/>
        </a:xfrm>
      </p:grpSpPr>
      <p:sp>
        <p:nvSpPr>
          <p:cNvPr id="3541" name="Google Shape;3541;p15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33</a:t>
            </a:fld>
            <a:endParaRPr sz="1200" b="0" i="0" u="none" strike="noStrike" cap="none">
              <a:solidFill>
                <a:srgbClr val="888888"/>
              </a:solidFill>
              <a:latin typeface="Calibri"/>
              <a:ea typeface="Calibri"/>
              <a:cs typeface="Calibri"/>
              <a:sym typeface="Calibri"/>
            </a:endParaRPr>
          </a:p>
        </p:txBody>
      </p:sp>
      <p:sp>
        <p:nvSpPr>
          <p:cNvPr id="3542" name="Google Shape;3542;p159"/>
          <p:cNvSpPr/>
          <p:nvPr/>
        </p:nvSpPr>
        <p:spPr>
          <a:xfrm>
            <a:off x="961050" y="724121"/>
            <a:ext cx="7221900" cy="16029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40000"/>
              </a:lnSpc>
              <a:spcBef>
                <a:spcPts val="0"/>
              </a:spcBef>
              <a:spcAft>
                <a:spcPts val="0"/>
              </a:spcAft>
              <a:buClr>
                <a:schemeClr val="dk1"/>
              </a:buClr>
              <a:buSzPts val="900"/>
              <a:buFont typeface="Raleway"/>
              <a:buNone/>
            </a:pPr>
            <a:r>
              <a:rPr lang="pt-BR" sz="3600" b="1">
                <a:solidFill>
                  <a:schemeClr val="dk1"/>
                </a:solidFill>
                <a:latin typeface="Raleway"/>
                <a:ea typeface="Raleway"/>
                <a:cs typeface="Raleway"/>
                <a:sym typeface="Raleway"/>
              </a:rPr>
              <a:t>LISTA COLABORATIVA</a:t>
            </a:r>
            <a:endParaRPr sz="1400" b="0" i="0" u="none" strike="noStrike" cap="none">
              <a:solidFill>
                <a:srgbClr val="000000"/>
              </a:solidFill>
              <a:latin typeface="Arial"/>
              <a:ea typeface="Arial"/>
              <a:cs typeface="Arial"/>
              <a:sym typeface="Arial"/>
            </a:endParaRPr>
          </a:p>
        </p:txBody>
      </p:sp>
      <p:pic>
        <p:nvPicPr>
          <p:cNvPr id="3543" name="Google Shape;3543;p159"/>
          <p:cNvPicPr preferRelativeResize="0"/>
          <p:nvPr/>
        </p:nvPicPr>
        <p:blipFill>
          <a:blip r:embed="rId3">
            <a:alphaModFix/>
          </a:blip>
          <a:stretch>
            <a:fillRect/>
          </a:stretch>
        </p:blipFill>
        <p:spPr>
          <a:xfrm>
            <a:off x="3613525" y="2327025"/>
            <a:ext cx="1916925" cy="1916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7"/>
        <p:cNvGrpSpPr/>
        <p:nvPr/>
      </p:nvGrpSpPr>
      <p:grpSpPr>
        <a:xfrm>
          <a:off x="0" y="0"/>
          <a:ext cx="0" cy="0"/>
          <a:chOff x="0" y="0"/>
          <a:chExt cx="0" cy="0"/>
        </a:xfrm>
      </p:grpSpPr>
      <p:sp>
        <p:nvSpPr>
          <p:cNvPr id="3548" name="Google Shape;3548;p16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34</a:t>
            </a:fld>
            <a:endParaRPr sz="1200" b="0" i="0" u="none" strike="noStrike" cap="none">
              <a:solidFill>
                <a:srgbClr val="888888"/>
              </a:solidFill>
              <a:latin typeface="Calibri"/>
              <a:ea typeface="Calibri"/>
              <a:cs typeface="Calibri"/>
              <a:sym typeface="Calibri"/>
            </a:endParaRPr>
          </a:p>
        </p:txBody>
      </p:sp>
      <p:sp>
        <p:nvSpPr>
          <p:cNvPr id="3549" name="Google Shape;3549;p160"/>
          <p:cNvSpPr/>
          <p:nvPr/>
        </p:nvSpPr>
        <p:spPr>
          <a:xfrm>
            <a:off x="961050" y="724121"/>
            <a:ext cx="7221900" cy="16029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40000"/>
              </a:lnSpc>
              <a:spcBef>
                <a:spcPts val="0"/>
              </a:spcBef>
              <a:spcAft>
                <a:spcPts val="0"/>
              </a:spcAft>
              <a:buClr>
                <a:schemeClr val="dk1"/>
              </a:buClr>
              <a:buSzPts val="900"/>
              <a:buFont typeface="Raleway"/>
              <a:buNone/>
            </a:pPr>
            <a:r>
              <a:rPr lang="pt-BR" sz="3600" b="1">
                <a:solidFill>
                  <a:schemeClr val="dk1"/>
                </a:solidFill>
                <a:latin typeface="Raleway"/>
                <a:ea typeface="Raleway"/>
                <a:cs typeface="Raleway"/>
                <a:sym typeface="Raleway"/>
              </a:rPr>
              <a:t>VAMOS FICAR CONECTADOS!</a:t>
            </a:r>
            <a:endParaRPr sz="1400" b="0" i="0" u="none" strike="noStrike" cap="none">
              <a:solidFill>
                <a:srgbClr val="000000"/>
              </a:solidFill>
              <a:latin typeface="Arial"/>
              <a:ea typeface="Arial"/>
              <a:cs typeface="Arial"/>
              <a:sym typeface="Arial"/>
            </a:endParaRPr>
          </a:p>
        </p:txBody>
      </p:sp>
      <p:pic>
        <p:nvPicPr>
          <p:cNvPr id="3550" name="Google Shape;3550;p160"/>
          <p:cNvPicPr preferRelativeResize="0"/>
          <p:nvPr/>
        </p:nvPicPr>
        <p:blipFill>
          <a:blip r:embed="rId3">
            <a:alphaModFix/>
          </a:blip>
          <a:stretch>
            <a:fillRect/>
          </a:stretch>
        </p:blipFill>
        <p:spPr>
          <a:xfrm>
            <a:off x="263350" y="2435463"/>
            <a:ext cx="2038350" cy="2238375"/>
          </a:xfrm>
          <a:prstGeom prst="rect">
            <a:avLst/>
          </a:prstGeom>
          <a:noFill/>
          <a:ln>
            <a:noFill/>
          </a:ln>
        </p:spPr>
      </p:pic>
      <p:cxnSp>
        <p:nvCxnSpPr>
          <p:cNvPr id="3551" name="Google Shape;3551;p160"/>
          <p:cNvCxnSpPr>
            <a:stCxn id="3550" idx="3"/>
            <a:endCxn id="3552" idx="1"/>
          </p:cNvCxnSpPr>
          <p:nvPr/>
        </p:nvCxnSpPr>
        <p:spPr>
          <a:xfrm>
            <a:off x="2301700" y="3554650"/>
            <a:ext cx="568500" cy="0"/>
          </a:xfrm>
          <a:prstGeom prst="straightConnector1">
            <a:avLst/>
          </a:prstGeom>
          <a:noFill/>
          <a:ln w="38100" cap="flat" cmpd="sng">
            <a:solidFill>
              <a:schemeClr val="dk2"/>
            </a:solidFill>
            <a:prstDash val="solid"/>
            <a:round/>
            <a:headEnd type="none" w="med" len="med"/>
            <a:tailEnd type="stealth" w="med" len="med"/>
          </a:ln>
        </p:spPr>
      </p:cxnSp>
      <p:pic>
        <p:nvPicPr>
          <p:cNvPr id="3553" name="Google Shape;3553;p160"/>
          <p:cNvPicPr preferRelativeResize="0"/>
          <p:nvPr/>
        </p:nvPicPr>
        <p:blipFill>
          <a:blip r:embed="rId4">
            <a:alphaModFix/>
          </a:blip>
          <a:stretch>
            <a:fillRect/>
          </a:stretch>
        </p:blipFill>
        <p:spPr>
          <a:xfrm>
            <a:off x="6737475" y="2483080"/>
            <a:ext cx="2143200" cy="2143200"/>
          </a:xfrm>
          <a:prstGeom prst="ellipse">
            <a:avLst/>
          </a:prstGeom>
          <a:noFill/>
          <a:ln>
            <a:noFill/>
          </a:ln>
        </p:spPr>
      </p:pic>
      <p:cxnSp>
        <p:nvCxnSpPr>
          <p:cNvPr id="3554" name="Google Shape;3554;p160"/>
          <p:cNvCxnSpPr/>
          <p:nvPr/>
        </p:nvCxnSpPr>
        <p:spPr>
          <a:xfrm>
            <a:off x="6060275" y="3554663"/>
            <a:ext cx="568500" cy="0"/>
          </a:xfrm>
          <a:prstGeom prst="straightConnector1">
            <a:avLst/>
          </a:prstGeom>
          <a:noFill/>
          <a:ln w="38100" cap="flat" cmpd="sng">
            <a:solidFill>
              <a:schemeClr val="dk2"/>
            </a:solidFill>
            <a:prstDash val="solid"/>
            <a:round/>
            <a:headEnd type="none" w="med" len="med"/>
            <a:tailEnd type="stealth" w="med" len="med"/>
          </a:ln>
        </p:spPr>
      </p:cxnSp>
      <p:pic>
        <p:nvPicPr>
          <p:cNvPr id="3555" name="Google Shape;3555;p160"/>
          <p:cNvPicPr preferRelativeResize="0"/>
          <p:nvPr/>
        </p:nvPicPr>
        <p:blipFill>
          <a:blip r:embed="rId5">
            <a:alphaModFix/>
          </a:blip>
          <a:stretch>
            <a:fillRect/>
          </a:stretch>
        </p:blipFill>
        <p:spPr>
          <a:xfrm>
            <a:off x="2978888" y="2013975"/>
            <a:ext cx="3081375" cy="3081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9"/>
        <p:cNvGrpSpPr/>
        <p:nvPr/>
      </p:nvGrpSpPr>
      <p:grpSpPr>
        <a:xfrm>
          <a:off x="0" y="0"/>
          <a:ext cx="0" cy="0"/>
          <a:chOff x="0" y="0"/>
          <a:chExt cx="0" cy="0"/>
        </a:xfrm>
      </p:grpSpPr>
      <p:sp>
        <p:nvSpPr>
          <p:cNvPr id="3560" name="Google Shape;3560;p16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35</a:t>
            </a:fld>
            <a:endParaRPr sz="1200" b="0" i="0" u="none" strike="noStrike" cap="none">
              <a:solidFill>
                <a:srgbClr val="888888"/>
              </a:solidFill>
              <a:latin typeface="Calibri"/>
              <a:ea typeface="Calibri"/>
              <a:cs typeface="Calibri"/>
              <a:sym typeface="Calibri"/>
            </a:endParaRPr>
          </a:p>
        </p:txBody>
      </p:sp>
      <p:sp>
        <p:nvSpPr>
          <p:cNvPr id="3561" name="Google Shape;3561;p161"/>
          <p:cNvSpPr/>
          <p:nvPr/>
        </p:nvSpPr>
        <p:spPr>
          <a:xfrm>
            <a:off x="961100" y="3102423"/>
            <a:ext cx="7221900" cy="8115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40000"/>
              </a:lnSpc>
              <a:spcBef>
                <a:spcPts val="0"/>
              </a:spcBef>
              <a:spcAft>
                <a:spcPts val="0"/>
              </a:spcAft>
              <a:buClr>
                <a:schemeClr val="dk1"/>
              </a:buClr>
              <a:buSzPts val="900"/>
              <a:buFont typeface="Raleway"/>
              <a:buNone/>
            </a:pPr>
            <a:r>
              <a:rPr lang="pt-BR" sz="3600" b="1">
                <a:solidFill>
                  <a:schemeClr val="dk1"/>
                </a:solidFill>
                <a:latin typeface="Raleway"/>
                <a:ea typeface="Raleway"/>
                <a:cs typeface="Raleway"/>
                <a:sym typeface="Raleway"/>
              </a:rPr>
              <a:t>ios@digitalhouse.com</a:t>
            </a:r>
            <a:endParaRPr sz="3600" b="1">
              <a:solidFill>
                <a:schemeClr val="dk1"/>
              </a:solidFill>
              <a:latin typeface="Raleway"/>
              <a:ea typeface="Raleway"/>
              <a:cs typeface="Raleway"/>
              <a:sym typeface="Raleway"/>
            </a:endParaRPr>
          </a:p>
        </p:txBody>
      </p:sp>
      <p:sp>
        <p:nvSpPr>
          <p:cNvPr id="3562" name="Google Shape;3562;p161"/>
          <p:cNvSpPr/>
          <p:nvPr/>
        </p:nvSpPr>
        <p:spPr>
          <a:xfrm>
            <a:off x="4104892" y="1956967"/>
            <a:ext cx="934200" cy="909900"/>
          </a:xfrm>
          <a:custGeom>
            <a:avLst/>
            <a:gdLst/>
            <a:ahLst/>
            <a:cxnLst/>
            <a:rect l="l" t="t" r="r" b="b"/>
            <a:pathLst>
              <a:path w="120000" h="120000" extrusionOk="0">
                <a:moveTo>
                  <a:pt x="20210" y="67459"/>
                </a:moveTo>
                <a:cubicBezTo>
                  <a:pt x="0" y="120000"/>
                  <a:pt x="0" y="120000"/>
                  <a:pt x="0" y="120000"/>
                </a:cubicBezTo>
                <a:cubicBezTo>
                  <a:pt x="51789" y="99243"/>
                  <a:pt x="51789" y="99243"/>
                  <a:pt x="51789" y="99243"/>
                </a:cubicBezTo>
                <a:cubicBezTo>
                  <a:pt x="50526" y="99243"/>
                  <a:pt x="49894" y="99243"/>
                  <a:pt x="48631" y="99243"/>
                </a:cubicBezTo>
                <a:cubicBezTo>
                  <a:pt x="32842" y="99243"/>
                  <a:pt x="18315" y="83675"/>
                  <a:pt x="20210" y="67459"/>
                </a:cubicBezTo>
                <a:close/>
                <a:moveTo>
                  <a:pt x="9473" y="110270"/>
                </a:moveTo>
                <a:cubicBezTo>
                  <a:pt x="18947" y="85621"/>
                  <a:pt x="18947" y="85621"/>
                  <a:pt x="18947" y="85621"/>
                </a:cubicBezTo>
                <a:cubicBezTo>
                  <a:pt x="20210" y="88216"/>
                  <a:pt x="22105" y="90810"/>
                  <a:pt x="24000" y="92756"/>
                </a:cubicBezTo>
                <a:cubicBezTo>
                  <a:pt x="26526" y="96000"/>
                  <a:pt x="29684" y="98594"/>
                  <a:pt x="33473" y="100540"/>
                </a:cubicBezTo>
                <a:lnTo>
                  <a:pt x="9473" y="110270"/>
                </a:lnTo>
                <a:close/>
                <a:moveTo>
                  <a:pt x="71368" y="65513"/>
                </a:moveTo>
                <a:cubicBezTo>
                  <a:pt x="73263" y="65513"/>
                  <a:pt x="74526" y="64216"/>
                  <a:pt x="74526" y="62918"/>
                </a:cubicBezTo>
                <a:cubicBezTo>
                  <a:pt x="74526" y="61621"/>
                  <a:pt x="73263" y="60324"/>
                  <a:pt x="71368" y="60324"/>
                </a:cubicBezTo>
                <a:cubicBezTo>
                  <a:pt x="70105" y="60324"/>
                  <a:pt x="68842" y="61621"/>
                  <a:pt x="68842" y="62918"/>
                </a:cubicBezTo>
                <a:cubicBezTo>
                  <a:pt x="68842" y="64216"/>
                  <a:pt x="70105" y="65513"/>
                  <a:pt x="71368" y="65513"/>
                </a:cubicBezTo>
                <a:close/>
                <a:moveTo>
                  <a:pt x="116210" y="648"/>
                </a:moveTo>
                <a:cubicBezTo>
                  <a:pt x="115578" y="0"/>
                  <a:pt x="113684" y="0"/>
                  <a:pt x="111789" y="0"/>
                </a:cubicBezTo>
                <a:cubicBezTo>
                  <a:pt x="100421" y="0"/>
                  <a:pt x="71368" y="8432"/>
                  <a:pt x="55578" y="24648"/>
                </a:cubicBezTo>
                <a:cubicBezTo>
                  <a:pt x="51789" y="28540"/>
                  <a:pt x="39157" y="40216"/>
                  <a:pt x="36631" y="44108"/>
                </a:cubicBezTo>
                <a:cubicBezTo>
                  <a:pt x="27157" y="46702"/>
                  <a:pt x="13894" y="51891"/>
                  <a:pt x="6315" y="59027"/>
                </a:cubicBezTo>
                <a:cubicBezTo>
                  <a:pt x="6315" y="59027"/>
                  <a:pt x="15789" y="59027"/>
                  <a:pt x="26526" y="66810"/>
                </a:cubicBezTo>
                <a:cubicBezTo>
                  <a:pt x="25263" y="73297"/>
                  <a:pt x="27157" y="80432"/>
                  <a:pt x="32842" y="86270"/>
                </a:cubicBezTo>
                <a:cubicBezTo>
                  <a:pt x="37263" y="90810"/>
                  <a:pt x="42315" y="93405"/>
                  <a:pt x="47368" y="93405"/>
                </a:cubicBezTo>
                <a:cubicBezTo>
                  <a:pt x="49263" y="93405"/>
                  <a:pt x="50526" y="92756"/>
                  <a:pt x="51789" y="92756"/>
                </a:cubicBezTo>
                <a:cubicBezTo>
                  <a:pt x="59368" y="103783"/>
                  <a:pt x="59368" y="113513"/>
                  <a:pt x="59368" y="113513"/>
                </a:cubicBezTo>
                <a:cubicBezTo>
                  <a:pt x="66315" y="105729"/>
                  <a:pt x="71368" y="92108"/>
                  <a:pt x="73894" y="82378"/>
                </a:cubicBezTo>
                <a:cubicBezTo>
                  <a:pt x="78315" y="79783"/>
                  <a:pt x="89052" y="66810"/>
                  <a:pt x="92842" y="62918"/>
                </a:cubicBezTo>
                <a:cubicBezTo>
                  <a:pt x="111789" y="44108"/>
                  <a:pt x="120000" y="4540"/>
                  <a:pt x="116210" y="648"/>
                </a:cubicBezTo>
                <a:close/>
                <a:moveTo>
                  <a:pt x="68842" y="81081"/>
                </a:moveTo>
                <a:cubicBezTo>
                  <a:pt x="66947" y="88216"/>
                  <a:pt x="64421" y="95351"/>
                  <a:pt x="61894" y="100540"/>
                </a:cubicBezTo>
                <a:cubicBezTo>
                  <a:pt x="60631" y="97297"/>
                  <a:pt x="58736" y="93405"/>
                  <a:pt x="56210" y="89513"/>
                </a:cubicBezTo>
                <a:cubicBezTo>
                  <a:pt x="55578" y="88216"/>
                  <a:pt x="53684" y="86918"/>
                  <a:pt x="51789" y="86918"/>
                </a:cubicBezTo>
                <a:cubicBezTo>
                  <a:pt x="51789" y="86918"/>
                  <a:pt x="51157" y="86918"/>
                  <a:pt x="50526" y="87567"/>
                </a:cubicBezTo>
                <a:cubicBezTo>
                  <a:pt x="49894" y="87567"/>
                  <a:pt x="48631" y="87567"/>
                  <a:pt x="47368" y="87567"/>
                </a:cubicBezTo>
                <a:cubicBezTo>
                  <a:pt x="43578" y="87567"/>
                  <a:pt x="39789" y="85621"/>
                  <a:pt x="36631" y="82378"/>
                </a:cubicBezTo>
                <a:cubicBezTo>
                  <a:pt x="32210" y="78486"/>
                  <a:pt x="30315" y="73297"/>
                  <a:pt x="31578" y="68108"/>
                </a:cubicBezTo>
                <a:cubicBezTo>
                  <a:pt x="32210" y="65513"/>
                  <a:pt x="31578" y="63567"/>
                  <a:pt x="29684" y="62270"/>
                </a:cubicBezTo>
                <a:cubicBezTo>
                  <a:pt x="25894" y="59675"/>
                  <a:pt x="22105" y="57729"/>
                  <a:pt x="18947" y="56432"/>
                </a:cubicBezTo>
                <a:cubicBezTo>
                  <a:pt x="24000" y="53837"/>
                  <a:pt x="30947" y="51243"/>
                  <a:pt x="37894" y="49297"/>
                </a:cubicBezTo>
                <a:cubicBezTo>
                  <a:pt x="37894" y="49297"/>
                  <a:pt x="37894" y="49297"/>
                  <a:pt x="38526" y="48648"/>
                </a:cubicBezTo>
                <a:cubicBezTo>
                  <a:pt x="69473" y="80432"/>
                  <a:pt x="69473" y="80432"/>
                  <a:pt x="69473" y="80432"/>
                </a:cubicBezTo>
                <a:cubicBezTo>
                  <a:pt x="69473" y="81081"/>
                  <a:pt x="68842" y="81081"/>
                  <a:pt x="68842" y="81081"/>
                </a:cubicBezTo>
                <a:close/>
                <a:moveTo>
                  <a:pt x="89052" y="59027"/>
                </a:moveTo>
                <a:cubicBezTo>
                  <a:pt x="88421" y="60324"/>
                  <a:pt x="86526" y="62270"/>
                  <a:pt x="84631" y="64216"/>
                </a:cubicBezTo>
                <a:cubicBezTo>
                  <a:pt x="81473" y="68108"/>
                  <a:pt x="75789" y="73297"/>
                  <a:pt x="72631" y="76540"/>
                </a:cubicBezTo>
                <a:cubicBezTo>
                  <a:pt x="42315" y="45405"/>
                  <a:pt x="42315" y="45405"/>
                  <a:pt x="42315" y="45405"/>
                </a:cubicBezTo>
                <a:cubicBezTo>
                  <a:pt x="45473" y="42162"/>
                  <a:pt x="50526" y="36324"/>
                  <a:pt x="54315" y="33081"/>
                </a:cubicBezTo>
                <a:cubicBezTo>
                  <a:pt x="56210" y="31135"/>
                  <a:pt x="58105" y="29189"/>
                  <a:pt x="59368" y="28540"/>
                </a:cubicBezTo>
                <a:cubicBezTo>
                  <a:pt x="73263" y="13621"/>
                  <a:pt x="101052" y="5189"/>
                  <a:pt x="111789" y="5189"/>
                </a:cubicBezTo>
                <a:cubicBezTo>
                  <a:pt x="111789" y="14270"/>
                  <a:pt x="104210" y="44108"/>
                  <a:pt x="89052" y="59027"/>
                </a:cubicBezTo>
                <a:close/>
                <a:moveTo>
                  <a:pt x="55578" y="43459"/>
                </a:moveTo>
                <a:cubicBezTo>
                  <a:pt x="54315" y="43459"/>
                  <a:pt x="53052" y="44756"/>
                  <a:pt x="53052" y="46702"/>
                </a:cubicBezTo>
                <a:cubicBezTo>
                  <a:pt x="53052" y="48000"/>
                  <a:pt x="54315" y="49297"/>
                  <a:pt x="55578" y="49297"/>
                </a:cubicBezTo>
                <a:cubicBezTo>
                  <a:pt x="56842" y="49297"/>
                  <a:pt x="58105" y="48000"/>
                  <a:pt x="58105" y="46702"/>
                </a:cubicBezTo>
                <a:cubicBezTo>
                  <a:pt x="58105" y="44756"/>
                  <a:pt x="56842" y="43459"/>
                  <a:pt x="55578" y="43459"/>
                </a:cubicBezTo>
                <a:close/>
                <a:moveTo>
                  <a:pt x="87789" y="38270"/>
                </a:moveTo>
                <a:cubicBezTo>
                  <a:pt x="92210" y="38270"/>
                  <a:pt x="95368" y="34378"/>
                  <a:pt x="95368" y="29837"/>
                </a:cubicBezTo>
                <a:cubicBezTo>
                  <a:pt x="95368" y="25297"/>
                  <a:pt x="92210" y="22054"/>
                  <a:pt x="87789" y="22054"/>
                </a:cubicBezTo>
                <a:cubicBezTo>
                  <a:pt x="83368" y="22054"/>
                  <a:pt x="79578" y="25297"/>
                  <a:pt x="79578" y="29837"/>
                </a:cubicBezTo>
                <a:cubicBezTo>
                  <a:pt x="79578" y="34378"/>
                  <a:pt x="83368" y="38270"/>
                  <a:pt x="87789" y="38270"/>
                </a:cubicBezTo>
                <a:close/>
                <a:moveTo>
                  <a:pt x="87789" y="27243"/>
                </a:moveTo>
                <a:cubicBezTo>
                  <a:pt x="89052" y="27243"/>
                  <a:pt x="90315" y="28540"/>
                  <a:pt x="90315" y="29837"/>
                </a:cubicBezTo>
                <a:cubicBezTo>
                  <a:pt x="90315" y="31783"/>
                  <a:pt x="89052" y="32432"/>
                  <a:pt x="87789" y="32432"/>
                </a:cubicBezTo>
                <a:cubicBezTo>
                  <a:pt x="85894" y="32432"/>
                  <a:pt x="85263" y="31783"/>
                  <a:pt x="85263" y="29837"/>
                </a:cubicBezTo>
                <a:cubicBezTo>
                  <a:pt x="85263" y="28540"/>
                  <a:pt x="85894" y="27243"/>
                  <a:pt x="87789" y="27243"/>
                </a:cubicBezTo>
                <a:close/>
                <a:moveTo>
                  <a:pt x="63789" y="57081"/>
                </a:moveTo>
                <a:cubicBezTo>
                  <a:pt x="65052" y="57081"/>
                  <a:pt x="66315" y="56432"/>
                  <a:pt x="66315" y="54486"/>
                </a:cubicBezTo>
                <a:cubicBezTo>
                  <a:pt x="66315" y="53189"/>
                  <a:pt x="65052" y="51891"/>
                  <a:pt x="63789" y="51891"/>
                </a:cubicBezTo>
                <a:cubicBezTo>
                  <a:pt x="61894" y="51891"/>
                  <a:pt x="61263" y="53189"/>
                  <a:pt x="61263" y="54486"/>
                </a:cubicBezTo>
                <a:cubicBezTo>
                  <a:pt x="61263" y="56432"/>
                  <a:pt x="61894" y="57081"/>
                  <a:pt x="63789" y="57081"/>
                </a:cubicBezTo>
                <a:close/>
              </a:path>
            </a:pathLst>
          </a:custGeom>
          <a:solidFill>
            <a:schemeClr val="dk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pic>
        <p:nvPicPr>
          <p:cNvPr id="3563" name="Google Shape;3563;p161"/>
          <p:cNvPicPr preferRelativeResize="0"/>
          <p:nvPr/>
        </p:nvPicPr>
        <p:blipFill>
          <a:blip r:embed="rId3">
            <a:alphaModFix/>
          </a:blip>
          <a:stretch>
            <a:fillRect/>
          </a:stretch>
        </p:blipFill>
        <p:spPr>
          <a:xfrm>
            <a:off x="3500480" y="883163"/>
            <a:ext cx="2143125" cy="2143125"/>
          </a:xfrm>
          <a:prstGeom prst="rect">
            <a:avLst/>
          </a:prstGeom>
          <a:noFill/>
          <a:ln>
            <a:noFill/>
          </a:ln>
        </p:spPr>
      </p:pic>
      <p:sp>
        <p:nvSpPr>
          <p:cNvPr id="3564" name="Google Shape;3564;p161"/>
          <p:cNvSpPr txBox="1"/>
          <p:nvPr/>
        </p:nvSpPr>
        <p:spPr>
          <a:xfrm>
            <a:off x="887300" y="3717300"/>
            <a:ext cx="7369500" cy="1437900"/>
          </a:xfrm>
          <a:prstGeom prst="rect">
            <a:avLst/>
          </a:prstGeom>
          <a:noFill/>
          <a:ln>
            <a:noFill/>
          </a:ln>
        </p:spPr>
        <p:txBody>
          <a:bodyPr spcFirstLastPara="1" wrap="square" lIns="91425" tIns="91425" rIns="91425" bIns="91425" rtlCol="0" anchor="ctr" anchorCtr="0">
            <a:noAutofit/>
          </a:bodyPr>
          <a:lstStyle/>
          <a:p>
            <a:pPr marL="0" marR="0" lvl="0" indent="0" algn="ctr" rtl="0">
              <a:lnSpc>
                <a:spcPct val="100000"/>
              </a:lnSpc>
              <a:spcBef>
                <a:spcPts val="0"/>
              </a:spcBef>
              <a:spcAft>
                <a:spcPts val="0"/>
              </a:spcAft>
              <a:buClr>
                <a:schemeClr val="dk1"/>
              </a:buClr>
              <a:buSzPts val="1800"/>
              <a:buFont typeface="Raleway"/>
              <a:buNone/>
            </a:pPr>
            <a:r>
              <a:rPr lang="pt-BR" sz="1800" b="0" i="0" u="none" strike="noStrike" cap="none">
                <a:solidFill>
                  <a:schemeClr val="dk1"/>
                </a:solidFill>
                <a:latin typeface="Raleway"/>
                <a:ea typeface="Raleway"/>
                <a:cs typeface="Raleway"/>
                <a:sym typeface="Raleway"/>
              </a:rPr>
              <a:t>Para notificar questões importantes ou urgentes aos professores</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68"/>
        <p:cNvGrpSpPr/>
        <p:nvPr/>
      </p:nvGrpSpPr>
      <p:grpSpPr>
        <a:xfrm>
          <a:off x="0" y="0"/>
          <a:ext cx="0" cy="0"/>
          <a:chOff x="0" y="0"/>
          <a:chExt cx="0" cy="0"/>
        </a:xfrm>
      </p:grpSpPr>
      <p:sp>
        <p:nvSpPr>
          <p:cNvPr id="3569" name="Google Shape;3569;p162"/>
          <p:cNvSpPr txBox="1">
            <a:spLocks noGrp="1"/>
          </p:cNvSpPr>
          <p:nvPr>
            <p:ph type="title"/>
          </p:nvPr>
        </p:nvSpPr>
        <p:spPr>
          <a:xfrm>
            <a:off x="457193" y="153374"/>
            <a:ext cx="6096000" cy="3561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a:t>VAMOS FAZER</a:t>
            </a:r>
            <a:r>
              <a:rPr lang="pt-BR" sz="1400" b="1" i="0" u="none" strike="noStrike" cap="none">
                <a:solidFill>
                  <a:schemeClr val="dk1"/>
                </a:solidFill>
                <a:latin typeface="Raleway"/>
                <a:ea typeface="Raleway"/>
                <a:cs typeface="Raleway"/>
                <a:sym typeface="Raleway"/>
              </a:rPr>
              <a:t> UM CONTRATO</a:t>
            </a:r>
            <a:endParaRPr sz="1400" b="1" i="0" u="none" strike="noStrike" cap="none">
              <a:solidFill>
                <a:schemeClr val="dk1"/>
              </a:solidFill>
              <a:latin typeface="Raleway"/>
              <a:ea typeface="Raleway"/>
              <a:cs typeface="Raleway"/>
              <a:sym typeface="Raleway"/>
            </a:endParaRPr>
          </a:p>
        </p:txBody>
      </p:sp>
      <p:sp>
        <p:nvSpPr>
          <p:cNvPr id="3570" name="Google Shape;3570;p162"/>
          <p:cNvSpPr txBox="1">
            <a:spLocks noGrp="1"/>
          </p:cNvSpPr>
          <p:nvPr>
            <p:ph type="sldNum" idx="12"/>
          </p:nvPr>
        </p:nvSpPr>
        <p:spPr>
          <a:xfrm>
            <a:off x="6553200" y="50598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36</a:t>
            </a:fld>
            <a:endParaRPr sz="1200" b="0" i="0" u="none" strike="noStrike" cap="none">
              <a:solidFill>
                <a:srgbClr val="888888"/>
              </a:solidFill>
              <a:latin typeface="Calibri"/>
              <a:ea typeface="Calibri"/>
              <a:cs typeface="Calibri"/>
              <a:sym typeface="Calibri"/>
            </a:endParaRPr>
          </a:p>
        </p:txBody>
      </p:sp>
      <p:sp>
        <p:nvSpPr>
          <p:cNvPr id="3571" name="Google Shape;3571;p162"/>
          <p:cNvSpPr/>
          <p:nvPr/>
        </p:nvSpPr>
        <p:spPr>
          <a:xfrm>
            <a:off x="7285850" y="1032625"/>
            <a:ext cx="1370400" cy="5136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chemeClr val="dk1"/>
              </a:buClr>
              <a:buSzPts val="1000"/>
              <a:buFont typeface="Raleway"/>
              <a:buNone/>
            </a:pPr>
            <a:r>
              <a:rPr lang="pt-BR" sz="1000" b="1" i="0" u="none" strike="noStrike" cap="none">
                <a:solidFill>
                  <a:schemeClr val="dk1"/>
                </a:solidFill>
                <a:latin typeface="Raleway"/>
                <a:ea typeface="Raleway"/>
                <a:cs typeface="Raleway"/>
                <a:sym typeface="Raleway"/>
              </a:rPr>
              <a:t>ENTREGA PONTUAL DOS TRABALHOS</a:t>
            </a:r>
            <a:endParaRPr sz="1400" b="0" i="0" u="none" strike="noStrike" cap="none">
              <a:solidFill>
                <a:srgbClr val="000000"/>
              </a:solidFill>
              <a:latin typeface="Arial"/>
              <a:ea typeface="Arial"/>
              <a:cs typeface="Arial"/>
              <a:sym typeface="Arial"/>
            </a:endParaRPr>
          </a:p>
        </p:txBody>
      </p:sp>
      <p:sp>
        <p:nvSpPr>
          <p:cNvPr id="3572" name="Google Shape;3572;p162"/>
          <p:cNvSpPr/>
          <p:nvPr/>
        </p:nvSpPr>
        <p:spPr>
          <a:xfrm>
            <a:off x="7285850" y="2021300"/>
            <a:ext cx="1370400" cy="6573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chemeClr val="dk1"/>
              </a:buClr>
              <a:buSzPts val="1000"/>
              <a:buFont typeface="Raleway"/>
              <a:buNone/>
            </a:pPr>
            <a:r>
              <a:rPr lang="pt-BR" sz="1000" b="1" i="0" u="none" strike="noStrike" cap="none">
                <a:solidFill>
                  <a:schemeClr val="dk1"/>
                </a:solidFill>
                <a:latin typeface="Raleway"/>
                <a:ea typeface="Raleway"/>
                <a:cs typeface="Raleway"/>
                <a:sym typeface="Raleway"/>
              </a:rPr>
              <a:t>CUIDAR DOS ESPAÇOS E RECURSOS DE TRABALHO</a:t>
            </a:r>
            <a:endParaRPr sz="1400" b="0" i="0" u="none" strike="noStrike" cap="none">
              <a:solidFill>
                <a:srgbClr val="000000"/>
              </a:solidFill>
              <a:latin typeface="Arial"/>
              <a:ea typeface="Arial"/>
              <a:cs typeface="Arial"/>
              <a:sym typeface="Arial"/>
            </a:endParaRPr>
          </a:p>
        </p:txBody>
      </p:sp>
      <p:sp>
        <p:nvSpPr>
          <p:cNvPr id="3573" name="Google Shape;3573;p162"/>
          <p:cNvSpPr/>
          <p:nvPr/>
        </p:nvSpPr>
        <p:spPr>
          <a:xfrm>
            <a:off x="7285850" y="4168763"/>
            <a:ext cx="1370400" cy="5136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chemeClr val="dk1"/>
              </a:buClr>
              <a:buSzPts val="1000"/>
              <a:buFont typeface="Raleway"/>
              <a:buNone/>
            </a:pPr>
            <a:r>
              <a:rPr lang="pt-BR" sz="1000" b="1" i="0" u="none" strike="noStrike" cap="none">
                <a:solidFill>
                  <a:schemeClr val="dk1"/>
                </a:solidFill>
                <a:latin typeface="Raleway"/>
                <a:ea typeface="Raleway"/>
                <a:cs typeface="Raleway"/>
                <a:sym typeface="Raleway"/>
              </a:rPr>
              <a:t>GERAR UM </a:t>
            </a:r>
            <a:endParaRPr sz="1000" b="1"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SzPts val="1000"/>
              <a:buFont typeface="Raleway"/>
              <a:buNone/>
            </a:pPr>
            <a:r>
              <a:rPr lang="pt-BR" sz="1000" b="1" i="0" u="none" strike="noStrike" cap="none">
                <a:solidFill>
                  <a:schemeClr val="dk1"/>
                </a:solidFill>
                <a:latin typeface="Raleway"/>
                <a:ea typeface="Raleway"/>
                <a:cs typeface="Raleway"/>
                <a:sym typeface="Raleway"/>
              </a:rPr>
              <a:t>BOM AMBIENTE </a:t>
            </a:r>
            <a:endParaRPr sz="1000" b="1"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SzPts val="1000"/>
              <a:buFont typeface="Raleway"/>
              <a:buNone/>
            </a:pPr>
            <a:r>
              <a:rPr lang="pt-BR" sz="1000" b="1" i="0" u="none" strike="noStrike" cap="none">
                <a:solidFill>
                  <a:schemeClr val="dk1"/>
                </a:solidFill>
                <a:latin typeface="Raleway"/>
                <a:ea typeface="Raleway"/>
                <a:cs typeface="Raleway"/>
                <a:sym typeface="Raleway"/>
              </a:rPr>
              <a:t>DE TRABALHO</a:t>
            </a:r>
            <a:endParaRPr sz="1400" b="0" i="0" u="none" strike="noStrike" cap="none">
              <a:solidFill>
                <a:srgbClr val="000000"/>
              </a:solidFill>
              <a:latin typeface="Arial"/>
              <a:ea typeface="Arial"/>
              <a:cs typeface="Arial"/>
              <a:sym typeface="Arial"/>
            </a:endParaRPr>
          </a:p>
        </p:txBody>
      </p:sp>
      <p:sp>
        <p:nvSpPr>
          <p:cNvPr id="3574" name="Google Shape;3574;p162"/>
          <p:cNvSpPr/>
          <p:nvPr/>
        </p:nvSpPr>
        <p:spPr>
          <a:xfrm>
            <a:off x="551600" y="1502742"/>
            <a:ext cx="1269900" cy="4497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chemeClr val="dk1"/>
              </a:buClr>
              <a:buSzPts val="1000"/>
              <a:buFont typeface="Raleway"/>
              <a:buNone/>
            </a:pPr>
            <a:r>
              <a:rPr lang="pt-BR" sz="1000" b="1" i="0" u="none" strike="noStrike" cap="none">
                <a:solidFill>
                  <a:schemeClr val="dk1"/>
                </a:solidFill>
                <a:latin typeface="Raleway"/>
                <a:ea typeface="Raleway"/>
                <a:cs typeface="Raleway"/>
                <a:sym typeface="Raleway"/>
              </a:rPr>
              <a:t>90% DE PRESENÇA</a:t>
            </a:r>
            <a:endParaRPr sz="1400" b="0" i="0" u="none" strike="noStrike" cap="none">
              <a:solidFill>
                <a:srgbClr val="000000"/>
              </a:solidFill>
              <a:latin typeface="Arial"/>
              <a:ea typeface="Arial"/>
              <a:cs typeface="Arial"/>
              <a:sym typeface="Arial"/>
            </a:endParaRPr>
          </a:p>
        </p:txBody>
      </p:sp>
      <p:sp>
        <p:nvSpPr>
          <p:cNvPr id="3575" name="Google Shape;3575;p162"/>
          <p:cNvSpPr/>
          <p:nvPr/>
        </p:nvSpPr>
        <p:spPr>
          <a:xfrm>
            <a:off x="551600" y="2567150"/>
            <a:ext cx="1269900" cy="4497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chemeClr val="dk1"/>
              </a:buClr>
              <a:buSzPts val="1000"/>
              <a:buFont typeface="Raleway"/>
              <a:buNone/>
            </a:pPr>
            <a:r>
              <a:rPr lang="pt-BR" sz="1000" b="1" i="0" u="none" strike="noStrike" cap="none">
                <a:solidFill>
                  <a:schemeClr val="dk1"/>
                </a:solidFill>
                <a:latin typeface="Raleway"/>
                <a:ea typeface="Raleway"/>
                <a:cs typeface="Raleway"/>
                <a:sym typeface="Raleway"/>
              </a:rPr>
              <a:t>PARTICIPAÇÃO EM AULA</a:t>
            </a:r>
            <a:endParaRPr sz="1400" b="0" i="0" u="none" strike="noStrike" cap="none">
              <a:solidFill>
                <a:srgbClr val="000000"/>
              </a:solidFill>
              <a:latin typeface="Arial"/>
              <a:ea typeface="Arial"/>
              <a:cs typeface="Arial"/>
              <a:sym typeface="Arial"/>
            </a:endParaRPr>
          </a:p>
        </p:txBody>
      </p:sp>
      <p:sp>
        <p:nvSpPr>
          <p:cNvPr id="3576" name="Google Shape;3576;p162"/>
          <p:cNvSpPr/>
          <p:nvPr/>
        </p:nvSpPr>
        <p:spPr>
          <a:xfrm>
            <a:off x="551600" y="3556238"/>
            <a:ext cx="1269900" cy="6108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chemeClr val="dk1"/>
              </a:buClr>
              <a:buSzPts val="1000"/>
              <a:buFont typeface="Raleway"/>
              <a:buNone/>
            </a:pPr>
            <a:r>
              <a:rPr lang="pt-BR" sz="1000" b="1" i="0" u="none" strike="noStrike" cap="none">
                <a:solidFill>
                  <a:schemeClr val="dk1"/>
                </a:solidFill>
                <a:latin typeface="Raleway"/>
                <a:ea typeface="Raleway"/>
                <a:cs typeface="Raleway"/>
                <a:sym typeface="Raleway"/>
              </a:rPr>
              <a:t>TRABALHO EM PROJETO INTEGRADOR</a:t>
            </a:r>
            <a:endParaRPr sz="1400" b="0" i="0" u="none" strike="noStrike" cap="none">
              <a:solidFill>
                <a:srgbClr val="000000"/>
              </a:solidFill>
              <a:latin typeface="Arial"/>
              <a:ea typeface="Arial"/>
              <a:cs typeface="Arial"/>
              <a:sym typeface="Arial"/>
            </a:endParaRPr>
          </a:p>
        </p:txBody>
      </p:sp>
      <p:sp>
        <p:nvSpPr>
          <p:cNvPr id="3577" name="Google Shape;3577;p162"/>
          <p:cNvSpPr/>
          <p:nvPr/>
        </p:nvSpPr>
        <p:spPr>
          <a:xfrm>
            <a:off x="7285850" y="3188750"/>
            <a:ext cx="1370400" cy="4497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chemeClr val="dk1"/>
              </a:buClr>
              <a:buSzPts val="1000"/>
              <a:buFont typeface="Raleway"/>
              <a:buNone/>
            </a:pPr>
            <a:r>
              <a:rPr lang="pt-BR" sz="1000" b="1" i="0" u="none" strike="noStrike" cap="none">
                <a:solidFill>
                  <a:schemeClr val="dk1"/>
                </a:solidFill>
                <a:latin typeface="Raleway"/>
                <a:ea typeface="Raleway"/>
                <a:cs typeface="Raleway"/>
                <a:sym typeface="Raleway"/>
              </a:rPr>
              <a:t>APROVEITAR O</a:t>
            </a:r>
            <a:endParaRPr sz="1000" b="1"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SzPts val="1000"/>
              <a:buFont typeface="Raleway"/>
              <a:buNone/>
            </a:pPr>
            <a:r>
              <a:rPr lang="pt-BR" sz="1000" b="1" i="0" u="none" strike="noStrike" cap="none">
                <a:solidFill>
                  <a:schemeClr val="dk1"/>
                </a:solidFill>
                <a:latin typeface="Raleway"/>
                <a:ea typeface="Raleway"/>
                <a:cs typeface="Raleway"/>
                <a:sym typeface="Raleway"/>
              </a:rPr>
              <a:t> CO-LEARNING</a:t>
            </a:r>
            <a:endParaRPr sz="1400" b="0" i="0" u="none" strike="noStrike" cap="none">
              <a:solidFill>
                <a:srgbClr val="000000"/>
              </a:solidFill>
              <a:latin typeface="Arial"/>
              <a:ea typeface="Arial"/>
              <a:cs typeface="Arial"/>
              <a:sym typeface="Arial"/>
            </a:endParaRPr>
          </a:p>
        </p:txBody>
      </p:sp>
      <p:grpSp>
        <p:nvGrpSpPr>
          <p:cNvPr id="3578" name="Google Shape;3578;p162"/>
          <p:cNvGrpSpPr/>
          <p:nvPr/>
        </p:nvGrpSpPr>
        <p:grpSpPr>
          <a:xfrm>
            <a:off x="2919853" y="1654168"/>
            <a:ext cx="3324414" cy="2406672"/>
            <a:chOff x="2689969" y="846139"/>
            <a:chExt cx="3536987" cy="2560562"/>
          </a:xfrm>
        </p:grpSpPr>
        <p:sp>
          <p:nvSpPr>
            <p:cNvPr id="3579" name="Google Shape;3579;p162"/>
            <p:cNvSpPr/>
            <p:nvPr/>
          </p:nvSpPr>
          <p:spPr>
            <a:xfrm>
              <a:off x="3572669" y="2443164"/>
              <a:ext cx="504900" cy="506400"/>
            </a:xfrm>
            <a:custGeom>
              <a:avLst/>
              <a:gdLst/>
              <a:ahLst/>
              <a:cxnLst/>
              <a:rect l="l" t="t" r="r" b="b"/>
              <a:pathLst>
                <a:path w="120000" h="120000" extrusionOk="0">
                  <a:moveTo>
                    <a:pt x="66496" y="105523"/>
                  </a:moveTo>
                  <a:cubicBezTo>
                    <a:pt x="51974" y="120000"/>
                    <a:pt x="28662" y="120000"/>
                    <a:pt x="14140" y="105523"/>
                  </a:cubicBezTo>
                  <a:cubicBezTo>
                    <a:pt x="14140" y="105523"/>
                    <a:pt x="14140" y="105523"/>
                    <a:pt x="14140" y="105523"/>
                  </a:cubicBezTo>
                  <a:cubicBezTo>
                    <a:pt x="0" y="91428"/>
                    <a:pt x="0" y="68190"/>
                    <a:pt x="14140" y="53714"/>
                  </a:cubicBezTo>
                  <a:cubicBezTo>
                    <a:pt x="53503" y="14476"/>
                    <a:pt x="53503" y="14476"/>
                    <a:pt x="53503" y="14476"/>
                  </a:cubicBezTo>
                  <a:cubicBezTo>
                    <a:pt x="68025" y="0"/>
                    <a:pt x="91337" y="0"/>
                    <a:pt x="105859" y="14476"/>
                  </a:cubicBezTo>
                  <a:cubicBezTo>
                    <a:pt x="105859" y="14476"/>
                    <a:pt x="105859" y="14476"/>
                    <a:pt x="105859" y="14476"/>
                  </a:cubicBezTo>
                  <a:cubicBezTo>
                    <a:pt x="120000" y="28952"/>
                    <a:pt x="120000" y="52190"/>
                    <a:pt x="105859" y="66285"/>
                  </a:cubicBezTo>
                  <a:lnTo>
                    <a:pt x="66496" y="105523"/>
                  </a:lnTo>
                  <a:close/>
                </a:path>
              </a:pathLst>
            </a:custGeom>
            <a:solidFill>
              <a:srgbClr val="FFFFFF"/>
            </a:solid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80" name="Google Shape;3580;p162"/>
            <p:cNvSpPr/>
            <p:nvPr/>
          </p:nvSpPr>
          <p:spPr>
            <a:xfrm>
              <a:off x="4096544" y="2959101"/>
              <a:ext cx="449400" cy="447600"/>
            </a:xfrm>
            <a:custGeom>
              <a:avLst/>
              <a:gdLst/>
              <a:ahLst/>
              <a:cxnLst/>
              <a:rect l="l" t="t" r="r" b="b"/>
              <a:pathLst>
                <a:path w="120000" h="120000" extrusionOk="0">
                  <a:moveTo>
                    <a:pt x="74571" y="104086"/>
                  </a:moveTo>
                  <a:cubicBezTo>
                    <a:pt x="58285" y="120000"/>
                    <a:pt x="32142" y="120000"/>
                    <a:pt x="16285" y="104086"/>
                  </a:cubicBezTo>
                  <a:cubicBezTo>
                    <a:pt x="16285" y="104086"/>
                    <a:pt x="16285" y="104086"/>
                    <a:pt x="16285" y="104086"/>
                  </a:cubicBezTo>
                  <a:cubicBezTo>
                    <a:pt x="0" y="87741"/>
                    <a:pt x="0" y="61505"/>
                    <a:pt x="16285" y="45161"/>
                  </a:cubicBezTo>
                  <a:cubicBezTo>
                    <a:pt x="45428" y="15913"/>
                    <a:pt x="45428" y="15913"/>
                    <a:pt x="45428" y="15913"/>
                  </a:cubicBezTo>
                  <a:cubicBezTo>
                    <a:pt x="61285" y="0"/>
                    <a:pt x="87428" y="0"/>
                    <a:pt x="103714" y="15913"/>
                  </a:cubicBezTo>
                  <a:cubicBezTo>
                    <a:pt x="103714" y="15913"/>
                    <a:pt x="103714" y="15913"/>
                    <a:pt x="103714" y="15913"/>
                  </a:cubicBezTo>
                  <a:cubicBezTo>
                    <a:pt x="120000" y="32258"/>
                    <a:pt x="120000" y="58494"/>
                    <a:pt x="103714" y="74838"/>
                  </a:cubicBezTo>
                  <a:lnTo>
                    <a:pt x="74571" y="104086"/>
                  </a:lnTo>
                  <a:close/>
                </a:path>
              </a:pathLst>
            </a:custGeom>
            <a:solidFill>
              <a:srgbClr val="FFFFFF"/>
            </a:solid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81" name="Google Shape;3581;p162"/>
            <p:cNvSpPr/>
            <p:nvPr/>
          </p:nvSpPr>
          <p:spPr>
            <a:xfrm>
              <a:off x="3321844" y="2360614"/>
              <a:ext cx="381000" cy="382500"/>
            </a:xfrm>
            <a:custGeom>
              <a:avLst/>
              <a:gdLst/>
              <a:ahLst/>
              <a:cxnLst/>
              <a:rect l="l" t="t" r="r" b="b"/>
              <a:pathLst>
                <a:path w="120000" h="120000" extrusionOk="0">
                  <a:moveTo>
                    <a:pt x="88101" y="100840"/>
                  </a:moveTo>
                  <a:cubicBezTo>
                    <a:pt x="68860" y="120000"/>
                    <a:pt x="37974" y="120000"/>
                    <a:pt x="18734" y="100840"/>
                  </a:cubicBezTo>
                  <a:cubicBezTo>
                    <a:pt x="18734" y="100840"/>
                    <a:pt x="18734" y="100840"/>
                    <a:pt x="18734" y="100840"/>
                  </a:cubicBezTo>
                  <a:cubicBezTo>
                    <a:pt x="0" y="82184"/>
                    <a:pt x="0" y="50924"/>
                    <a:pt x="18734" y="32268"/>
                  </a:cubicBezTo>
                  <a:cubicBezTo>
                    <a:pt x="32405" y="19159"/>
                    <a:pt x="32405" y="19159"/>
                    <a:pt x="32405" y="19159"/>
                  </a:cubicBezTo>
                  <a:cubicBezTo>
                    <a:pt x="51139" y="0"/>
                    <a:pt x="82025" y="0"/>
                    <a:pt x="101265" y="19159"/>
                  </a:cubicBezTo>
                  <a:cubicBezTo>
                    <a:pt x="101265" y="19159"/>
                    <a:pt x="101265" y="19159"/>
                    <a:pt x="101265" y="19159"/>
                  </a:cubicBezTo>
                  <a:cubicBezTo>
                    <a:pt x="120000" y="37815"/>
                    <a:pt x="120000" y="68571"/>
                    <a:pt x="101265" y="87731"/>
                  </a:cubicBezTo>
                  <a:lnTo>
                    <a:pt x="88101" y="100840"/>
                  </a:lnTo>
                  <a:close/>
                </a:path>
              </a:pathLst>
            </a:custGeom>
            <a:solidFill>
              <a:srgbClr val="FFFFFF"/>
            </a:solid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82" name="Google Shape;3582;p162"/>
            <p:cNvSpPr/>
            <p:nvPr/>
          </p:nvSpPr>
          <p:spPr>
            <a:xfrm>
              <a:off x="3623469" y="1298576"/>
              <a:ext cx="744600" cy="620700"/>
            </a:xfrm>
            <a:custGeom>
              <a:avLst/>
              <a:gdLst/>
              <a:ahLst/>
              <a:cxnLst/>
              <a:rect l="l" t="t" r="r" b="b"/>
              <a:pathLst>
                <a:path w="120000" h="120000" extrusionOk="0">
                  <a:moveTo>
                    <a:pt x="42764" y="110673"/>
                  </a:moveTo>
                  <a:cubicBezTo>
                    <a:pt x="31360" y="120000"/>
                    <a:pt x="15809" y="116580"/>
                    <a:pt x="7775" y="102901"/>
                  </a:cubicBezTo>
                  <a:cubicBezTo>
                    <a:pt x="7775" y="102901"/>
                    <a:pt x="7775" y="102901"/>
                    <a:pt x="7775" y="102901"/>
                  </a:cubicBezTo>
                  <a:cubicBezTo>
                    <a:pt x="0" y="89533"/>
                    <a:pt x="2850" y="70569"/>
                    <a:pt x="14254" y="61243"/>
                  </a:cubicBezTo>
                  <a:cubicBezTo>
                    <a:pt x="119999" y="0"/>
                    <a:pt x="119999" y="0"/>
                    <a:pt x="119999" y="0"/>
                  </a:cubicBezTo>
                </a:path>
              </a:pathLst>
            </a:custGeom>
            <a:solidFill>
              <a:srgbClr val="FFFFFF"/>
            </a:solid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83" name="Google Shape;3583;p162"/>
            <p:cNvSpPr/>
            <p:nvPr/>
          </p:nvSpPr>
          <p:spPr>
            <a:xfrm>
              <a:off x="3823494" y="2619376"/>
              <a:ext cx="581100" cy="581100"/>
            </a:xfrm>
            <a:custGeom>
              <a:avLst/>
              <a:gdLst/>
              <a:ahLst/>
              <a:cxnLst/>
              <a:rect l="l" t="t" r="r" b="b"/>
              <a:pathLst>
                <a:path w="120000" h="120000" extrusionOk="0">
                  <a:moveTo>
                    <a:pt x="57679" y="107403"/>
                  </a:moveTo>
                  <a:cubicBezTo>
                    <a:pt x="45414" y="120000"/>
                    <a:pt x="24861" y="120000"/>
                    <a:pt x="12596" y="107403"/>
                  </a:cubicBezTo>
                  <a:cubicBezTo>
                    <a:pt x="12596" y="107403"/>
                    <a:pt x="12596" y="107403"/>
                    <a:pt x="12596" y="107403"/>
                  </a:cubicBezTo>
                  <a:cubicBezTo>
                    <a:pt x="0" y="94806"/>
                    <a:pt x="0" y="74585"/>
                    <a:pt x="12596" y="62320"/>
                  </a:cubicBezTo>
                  <a:cubicBezTo>
                    <a:pt x="62320" y="12265"/>
                    <a:pt x="62320" y="12265"/>
                    <a:pt x="62320" y="12265"/>
                  </a:cubicBezTo>
                  <a:cubicBezTo>
                    <a:pt x="74917" y="0"/>
                    <a:pt x="95138" y="0"/>
                    <a:pt x="107403" y="12265"/>
                  </a:cubicBezTo>
                  <a:cubicBezTo>
                    <a:pt x="107403" y="12265"/>
                    <a:pt x="107403" y="12265"/>
                    <a:pt x="107403" y="12265"/>
                  </a:cubicBezTo>
                  <a:cubicBezTo>
                    <a:pt x="120000" y="24861"/>
                    <a:pt x="120000" y="45082"/>
                    <a:pt x="107403" y="57679"/>
                  </a:cubicBezTo>
                  <a:lnTo>
                    <a:pt x="57679" y="107403"/>
                  </a:lnTo>
                  <a:close/>
                </a:path>
              </a:pathLst>
            </a:custGeom>
            <a:solidFill>
              <a:srgbClr val="FFFFFF"/>
            </a:solid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84" name="Google Shape;3584;p162"/>
            <p:cNvSpPr/>
            <p:nvPr/>
          </p:nvSpPr>
          <p:spPr>
            <a:xfrm>
              <a:off x="4885531" y="2171701"/>
              <a:ext cx="565200" cy="603300"/>
            </a:xfrm>
            <a:custGeom>
              <a:avLst/>
              <a:gdLst/>
              <a:ahLst/>
              <a:cxnLst/>
              <a:rect l="l" t="t" r="r" b="b"/>
              <a:pathLst>
                <a:path w="120000" h="120000" extrusionOk="0">
                  <a:moveTo>
                    <a:pt x="38522" y="0"/>
                  </a:moveTo>
                  <a:cubicBezTo>
                    <a:pt x="107386" y="64468"/>
                    <a:pt x="107386" y="64468"/>
                    <a:pt x="107386" y="64468"/>
                  </a:cubicBezTo>
                  <a:cubicBezTo>
                    <a:pt x="120000" y="76276"/>
                    <a:pt x="120000" y="96063"/>
                    <a:pt x="107386" y="107872"/>
                  </a:cubicBezTo>
                  <a:cubicBezTo>
                    <a:pt x="107386" y="107872"/>
                    <a:pt x="107386" y="107872"/>
                    <a:pt x="107386" y="107872"/>
                  </a:cubicBezTo>
                  <a:cubicBezTo>
                    <a:pt x="94431" y="120000"/>
                    <a:pt x="73636" y="120000"/>
                    <a:pt x="60681" y="107872"/>
                  </a:cubicBezTo>
                  <a:cubicBezTo>
                    <a:pt x="0" y="51063"/>
                    <a:pt x="0" y="51063"/>
                    <a:pt x="0" y="51063"/>
                  </a:cubicBezTo>
                </a:path>
              </a:pathLst>
            </a:custGeom>
            <a:no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85" name="Google Shape;3585;p162"/>
            <p:cNvSpPr/>
            <p:nvPr/>
          </p:nvSpPr>
          <p:spPr>
            <a:xfrm>
              <a:off x="4980781" y="1646239"/>
              <a:ext cx="755700" cy="974700"/>
            </a:xfrm>
            <a:custGeom>
              <a:avLst/>
              <a:gdLst/>
              <a:ahLst/>
              <a:cxnLst/>
              <a:rect l="l" t="t" r="r" b="b"/>
              <a:pathLst>
                <a:path w="120000" h="120000" extrusionOk="0">
                  <a:moveTo>
                    <a:pt x="0" y="0"/>
                  </a:moveTo>
                  <a:cubicBezTo>
                    <a:pt x="110318" y="85601"/>
                    <a:pt x="110318" y="85601"/>
                    <a:pt x="110318" y="85601"/>
                  </a:cubicBezTo>
                  <a:cubicBezTo>
                    <a:pt x="120000" y="93113"/>
                    <a:pt x="120000" y="105172"/>
                    <a:pt x="110318" y="112487"/>
                  </a:cubicBezTo>
                  <a:cubicBezTo>
                    <a:pt x="110318" y="112487"/>
                    <a:pt x="110318" y="112487"/>
                    <a:pt x="110318" y="112487"/>
                  </a:cubicBezTo>
                  <a:cubicBezTo>
                    <a:pt x="100636" y="119999"/>
                    <a:pt x="85095" y="119999"/>
                    <a:pt x="75668" y="112487"/>
                  </a:cubicBezTo>
                  <a:cubicBezTo>
                    <a:pt x="14777" y="65238"/>
                    <a:pt x="14777" y="65238"/>
                    <a:pt x="14777" y="65238"/>
                  </a:cubicBezTo>
                </a:path>
              </a:pathLst>
            </a:custGeom>
            <a:solidFill>
              <a:srgbClr val="FFFFFF"/>
            </a:solid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86" name="Google Shape;3586;p162"/>
            <p:cNvSpPr/>
            <p:nvPr/>
          </p:nvSpPr>
          <p:spPr>
            <a:xfrm>
              <a:off x="4885531" y="2430464"/>
              <a:ext cx="297000" cy="517500"/>
            </a:xfrm>
            <a:custGeom>
              <a:avLst/>
              <a:gdLst/>
              <a:ahLst/>
              <a:cxnLst/>
              <a:rect l="l" t="t" r="r" b="b"/>
              <a:pathLst>
                <a:path w="120000" h="120000" extrusionOk="0">
                  <a:moveTo>
                    <a:pt x="0" y="0"/>
                  </a:moveTo>
                  <a:cubicBezTo>
                    <a:pt x="95351" y="55155"/>
                    <a:pt x="95351" y="55155"/>
                    <a:pt x="95351" y="55155"/>
                  </a:cubicBezTo>
                  <a:cubicBezTo>
                    <a:pt x="120000" y="69316"/>
                    <a:pt x="120000" y="92049"/>
                    <a:pt x="95351" y="105838"/>
                  </a:cubicBezTo>
                  <a:cubicBezTo>
                    <a:pt x="95351" y="105838"/>
                    <a:pt x="95351" y="105838"/>
                    <a:pt x="95351" y="105838"/>
                  </a:cubicBezTo>
                  <a:cubicBezTo>
                    <a:pt x="71351" y="120000"/>
                    <a:pt x="31135" y="120000"/>
                    <a:pt x="7135" y="105838"/>
                  </a:cubicBezTo>
                </a:path>
              </a:pathLst>
            </a:custGeom>
            <a:solidFill>
              <a:srgbClr val="FFFFFF"/>
            </a:solid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87" name="Google Shape;3587;p162"/>
            <p:cNvSpPr/>
            <p:nvPr/>
          </p:nvSpPr>
          <p:spPr>
            <a:xfrm>
              <a:off x="4690269" y="2720976"/>
              <a:ext cx="279300" cy="450900"/>
            </a:xfrm>
            <a:custGeom>
              <a:avLst/>
              <a:gdLst/>
              <a:ahLst/>
              <a:cxnLst/>
              <a:rect l="l" t="t" r="r" b="b"/>
              <a:pathLst>
                <a:path w="120000" h="120000" extrusionOk="0">
                  <a:moveTo>
                    <a:pt x="20689" y="0"/>
                  </a:moveTo>
                  <a:cubicBezTo>
                    <a:pt x="94482" y="45693"/>
                    <a:pt x="94482" y="45693"/>
                    <a:pt x="94482" y="45693"/>
                  </a:cubicBezTo>
                  <a:cubicBezTo>
                    <a:pt x="120000" y="61494"/>
                    <a:pt x="120000" y="87544"/>
                    <a:pt x="94482" y="103772"/>
                  </a:cubicBezTo>
                  <a:cubicBezTo>
                    <a:pt x="94482" y="103772"/>
                    <a:pt x="94482" y="103772"/>
                    <a:pt x="94482" y="103772"/>
                  </a:cubicBezTo>
                  <a:cubicBezTo>
                    <a:pt x="68275" y="120000"/>
                    <a:pt x="26206" y="120000"/>
                    <a:pt x="0" y="103772"/>
                  </a:cubicBezTo>
                </a:path>
              </a:pathLst>
            </a:custGeom>
            <a:solidFill>
              <a:srgbClr val="FFFFFF"/>
            </a:solid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3588" name="Google Shape;3588;p162"/>
            <p:cNvCxnSpPr/>
            <p:nvPr/>
          </p:nvCxnSpPr>
          <p:spPr>
            <a:xfrm rot="10800000">
              <a:off x="2689969" y="1986089"/>
              <a:ext cx="603300" cy="453900"/>
            </a:xfrm>
            <a:prstGeom prst="straightConnector1">
              <a:avLst/>
            </a:prstGeom>
            <a:noFill/>
            <a:ln w="76200" cap="rnd" cmpd="sng">
              <a:solidFill>
                <a:schemeClr val="dk2"/>
              </a:solidFill>
              <a:prstDash val="solid"/>
              <a:round/>
              <a:headEnd type="none" w="sm" len="sm"/>
              <a:tailEnd type="none" w="sm" len="sm"/>
            </a:ln>
          </p:spPr>
        </p:cxnSp>
        <p:sp>
          <p:nvSpPr>
            <p:cNvPr id="3589" name="Google Shape;3589;p162"/>
            <p:cNvSpPr/>
            <p:nvPr/>
          </p:nvSpPr>
          <p:spPr>
            <a:xfrm>
              <a:off x="2758281" y="846139"/>
              <a:ext cx="1305000" cy="561900"/>
            </a:xfrm>
            <a:custGeom>
              <a:avLst/>
              <a:gdLst/>
              <a:ahLst/>
              <a:cxnLst/>
              <a:rect l="l" t="t" r="r" b="b"/>
              <a:pathLst>
                <a:path w="120000" h="120000" extrusionOk="0">
                  <a:moveTo>
                    <a:pt x="0" y="0"/>
                  </a:moveTo>
                  <a:lnTo>
                    <a:pt x="65401" y="102372"/>
                  </a:lnTo>
                  <a:lnTo>
                    <a:pt x="120000" y="119999"/>
                  </a:lnTo>
                </a:path>
              </a:pathLst>
            </a:custGeom>
            <a:solidFill>
              <a:srgbClr val="FFFFFF"/>
            </a:solid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90" name="Google Shape;3590;p162"/>
            <p:cNvSpPr/>
            <p:nvPr/>
          </p:nvSpPr>
          <p:spPr>
            <a:xfrm>
              <a:off x="5644356" y="1719264"/>
              <a:ext cx="582600" cy="590700"/>
            </a:xfrm>
            <a:custGeom>
              <a:avLst/>
              <a:gdLst/>
              <a:ahLst/>
              <a:cxnLst/>
              <a:rect l="l" t="t" r="r" b="b"/>
              <a:pathLst>
                <a:path w="120000" h="120000" extrusionOk="0">
                  <a:moveTo>
                    <a:pt x="0" y="120000"/>
                  </a:moveTo>
                  <a:lnTo>
                    <a:pt x="54277" y="65806"/>
                  </a:lnTo>
                  <a:lnTo>
                    <a:pt x="120000" y="0"/>
                  </a:lnTo>
                </a:path>
              </a:pathLst>
            </a:custGeom>
            <a:solidFill>
              <a:srgbClr val="FFFFFF"/>
            </a:solid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91" name="Google Shape;3591;p162"/>
            <p:cNvSpPr/>
            <p:nvPr/>
          </p:nvSpPr>
          <p:spPr>
            <a:xfrm>
              <a:off x="4368006" y="1028701"/>
              <a:ext cx="1460400" cy="341400"/>
            </a:xfrm>
            <a:custGeom>
              <a:avLst/>
              <a:gdLst/>
              <a:ahLst/>
              <a:cxnLst/>
              <a:rect l="l" t="t" r="r" b="b"/>
              <a:pathLst>
                <a:path w="120000" h="120000" extrusionOk="0">
                  <a:moveTo>
                    <a:pt x="120000" y="0"/>
                  </a:moveTo>
                  <a:lnTo>
                    <a:pt x="78652" y="120000"/>
                  </a:lnTo>
                  <a:lnTo>
                    <a:pt x="50478" y="59720"/>
                  </a:lnTo>
                  <a:lnTo>
                    <a:pt x="0" y="94883"/>
                  </a:lnTo>
                </a:path>
              </a:pathLst>
            </a:custGeom>
            <a:solidFill>
              <a:srgbClr val="FFFFFF"/>
            </a:solidFill>
            <a:ln w="76200" cap="rnd" cmpd="sng">
              <a:solidFill>
                <a:schemeClr val="dk2"/>
              </a:solidFill>
              <a:prstDash val="solid"/>
              <a:round/>
              <a:headEnd type="none" w="sm" len="sm"/>
              <a:tailEnd type="none" w="sm" len="sm"/>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592" name="Google Shape;3592;p162"/>
          <p:cNvPicPr preferRelativeResize="0"/>
          <p:nvPr/>
        </p:nvPicPr>
        <p:blipFill rotWithShape="1">
          <a:blip r:embed="rId3">
            <a:alphaModFix/>
          </a:blip>
          <a:srcRect/>
          <a:stretch/>
        </p:blipFill>
        <p:spPr>
          <a:xfrm>
            <a:off x="6658346" y="4171801"/>
            <a:ext cx="454101" cy="507525"/>
          </a:xfrm>
          <a:prstGeom prst="rect">
            <a:avLst/>
          </a:prstGeom>
          <a:noFill/>
          <a:ln>
            <a:noFill/>
          </a:ln>
        </p:spPr>
      </p:pic>
      <p:pic>
        <p:nvPicPr>
          <p:cNvPr id="3593" name="Google Shape;3593;p162"/>
          <p:cNvPicPr preferRelativeResize="0"/>
          <p:nvPr/>
        </p:nvPicPr>
        <p:blipFill rotWithShape="1">
          <a:blip r:embed="rId4">
            <a:alphaModFix/>
          </a:blip>
          <a:srcRect/>
          <a:stretch/>
        </p:blipFill>
        <p:spPr>
          <a:xfrm>
            <a:off x="6646908" y="3156739"/>
            <a:ext cx="454100" cy="513701"/>
          </a:xfrm>
          <a:prstGeom prst="rect">
            <a:avLst/>
          </a:prstGeom>
          <a:noFill/>
          <a:ln>
            <a:noFill/>
          </a:ln>
        </p:spPr>
      </p:pic>
      <p:pic>
        <p:nvPicPr>
          <p:cNvPr id="3594" name="Google Shape;3594;p162"/>
          <p:cNvPicPr preferRelativeResize="0"/>
          <p:nvPr/>
        </p:nvPicPr>
        <p:blipFill rotWithShape="1">
          <a:blip r:embed="rId5">
            <a:alphaModFix/>
          </a:blip>
          <a:srcRect/>
          <a:stretch/>
        </p:blipFill>
        <p:spPr>
          <a:xfrm>
            <a:off x="6629408" y="1035650"/>
            <a:ext cx="512000" cy="507518"/>
          </a:xfrm>
          <a:prstGeom prst="rect">
            <a:avLst/>
          </a:prstGeom>
          <a:noFill/>
          <a:ln>
            <a:noFill/>
          </a:ln>
        </p:spPr>
      </p:pic>
      <p:pic>
        <p:nvPicPr>
          <p:cNvPr id="3595" name="Google Shape;3595;p162"/>
          <p:cNvPicPr preferRelativeResize="0"/>
          <p:nvPr/>
        </p:nvPicPr>
        <p:blipFill rotWithShape="1">
          <a:blip r:embed="rId6">
            <a:alphaModFix/>
          </a:blip>
          <a:srcRect/>
          <a:stretch/>
        </p:blipFill>
        <p:spPr>
          <a:xfrm>
            <a:off x="2005225" y="2553476"/>
            <a:ext cx="512000" cy="471274"/>
          </a:xfrm>
          <a:prstGeom prst="rect">
            <a:avLst/>
          </a:prstGeom>
          <a:noFill/>
          <a:ln>
            <a:noFill/>
          </a:ln>
        </p:spPr>
      </p:pic>
      <p:pic>
        <p:nvPicPr>
          <p:cNvPr id="3596" name="Google Shape;3596;p162"/>
          <p:cNvPicPr preferRelativeResize="0"/>
          <p:nvPr/>
        </p:nvPicPr>
        <p:blipFill rotWithShape="1">
          <a:blip r:embed="rId7">
            <a:alphaModFix/>
          </a:blip>
          <a:srcRect/>
          <a:stretch/>
        </p:blipFill>
        <p:spPr>
          <a:xfrm>
            <a:off x="6583745" y="2044525"/>
            <a:ext cx="603328" cy="610875"/>
          </a:xfrm>
          <a:prstGeom prst="rect">
            <a:avLst/>
          </a:prstGeom>
          <a:noFill/>
          <a:ln>
            <a:noFill/>
          </a:ln>
        </p:spPr>
      </p:pic>
      <p:pic>
        <p:nvPicPr>
          <p:cNvPr id="3597" name="Google Shape;3597;p162"/>
          <p:cNvPicPr preferRelativeResize="0"/>
          <p:nvPr/>
        </p:nvPicPr>
        <p:blipFill rotWithShape="1">
          <a:blip r:embed="rId8">
            <a:alphaModFix/>
          </a:blip>
          <a:srcRect/>
          <a:stretch/>
        </p:blipFill>
        <p:spPr>
          <a:xfrm>
            <a:off x="2005225" y="1502825"/>
            <a:ext cx="512000" cy="449561"/>
          </a:xfrm>
          <a:prstGeom prst="rect">
            <a:avLst/>
          </a:prstGeom>
          <a:noFill/>
          <a:ln>
            <a:noFill/>
          </a:ln>
        </p:spPr>
      </p:pic>
      <p:pic>
        <p:nvPicPr>
          <p:cNvPr id="3598" name="Google Shape;3598;p162"/>
          <p:cNvPicPr preferRelativeResize="0"/>
          <p:nvPr/>
        </p:nvPicPr>
        <p:blipFill rotWithShape="1">
          <a:blip r:embed="rId9">
            <a:alphaModFix/>
          </a:blip>
          <a:srcRect/>
          <a:stretch/>
        </p:blipFill>
        <p:spPr>
          <a:xfrm>
            <a:off x="2005225" y="3625850"/>
            <a:ext cx="512000" cy="47157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02"/>
        <p:cNvGrpSpPr/>
        <p:nvPr/>
      </p:nvGrpSpPr>
      <p:grpSpPr>
        <a:xfrm>
          <a:off x="0" y="0"/>
          <a:ext cx="0" cy="0"/>
          <a:chOff x="0" y="0"/>
          <a:chExt cx="0" cy="0"/>
        </a:xfrm>
      </p:grpSpPr>
      <p:sp>
        <p:nvSpPr>
          <p:cNvPr id="3603" name="Google Shape;3603;p16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37</a:t>
            </a:fld>
            <a:endParaRPr sz="1200" b="0" i="0" u="none" strike="noStrike" cap="none">
              <a:solidFill>
                <a:srgbClr val="888888"/>
              </a:solidFill>
              <a:latin typeface="Calibri"/>
              <a:ea typeface="Calibri"/>
              <a:cs typeface="Calibri"/>
              <a:sym typeface="Calibri"/>
            </a:endParaRPr>
          </a:p>
        </p:txBody>
      </p:sp>
      <p:sp>
        <p:nvSpPr>
          <p:cNvPr id="3604" name="Google Shape;3604;p163"/>
          <p:cNvSpPr txBox="1"/>
          <p:nvPr/>
        </p:nvSpPr>
        <p:spPr>
          <a:xfrm>
            <a:off x="685800" y="2703742"/>
            <a:ext cx="7772400" cy="1102200"/>
          </a:xfrm>
          <a:prstGeom prst="rect">
            <a:avLst/>
          </a:prstGeom>
          <a:noFill/>
          <a:ln>
            <a:noFill/>
          </a:ln>
        </p:spPr>
        <p:txBody>
          <a:bodyPr spcFirstLastPara="1" wrap="square" lIns="0" tIns="0" rIns="0" bIns="0" rtlCol="0" anchor="ctr" anchorCtr="0">
            <a:noAutofit/>
          </a:bodyPr>
          <a:lstStyle/>
          <a:p>
            <a:pPr marL="0" marR="0" lvl="0" indent="0" algn="ctr" rtl="0">
              <a:lnSpc>
                <a:spcPct val="100000"/>
              </a:lnSpc>
              <a:spcBef>
                <a:spcPts val="0"/>
              </a:spcBef>
              <a:spcAft>
                <a:spcPts val="0"/>
              </a:spcAft>
              <a:buClr>
                <a:schemeClr val="dk1"/>
              </a:buClr>
              <a:buSzPts val="3200"/>
              <a:buFont typeface="Raleway"/>
              <a:buNone/>
            </a:pPr>
            <a:r>
              <a:rPr lang="pt-BR" sz="3200" b="1" i="0" u="none" strike="noStrike" cap="none">
                <a:solidFill>
                  <a:schemeClr val="dk1"/>
                </a:solidFill>
                <a:latin typeface="Raleway"/>
                <a:ea typeface="Raleway"/>
                <a:cs typeface="Raleway"/>
                <a:sym typeface="Raleway"/>
              </a:rPr>
              <a:t>VAMOS TOMAR ALGUMA COISA?</a:t>
            </a:r>
            <a:endParaRPr sz="1400" b="0" i="0" u="none" strike="noStrike" cap="none">
              <a:solidFill>
                <a:srgbClr val="000000"/>
              </a:solidFill>
              <a:latin typeface="Arial"/>
              <a:ea typeface="Arial"/>
              <a:cs typeface="Arial"/>
              <a:sym typeface="Arial"/>
            </a:endParaRPr>
          </a:p>
        </p:txBody>
      </p:sp>
      <p:sp>
        <p:nvSpPr>
          <p:cNvPr id="3605" name="Google Shape;3605;p163"/>
          <p:cNvSpPr/>
          <p:nvPr/>
        </p:nvSpPr>
        <p:spPr>
          <a:xfrm>
            <a:off x="4093260" y="1909058"/>
            <a:ext cx="799500" cy="794700"/>
          </a:xfrm>
          <a:custGeom>
            <a:avLst/>
            <a:gdLst/>
            <a:ahLst/>
            <a:cxnLst/>
            <a:rect l="l" t="t" r="r" b="b"/>
            <a:pathLst>
              <a:path w="120000" h="120000" extrusionOk="0">
                <a:moveTo>
                  <a:pt x="65806" y="32432"/>
                </a:moveTo>
                <a:cubicBezTo>
                  <a:pt x="67096" y="32432"/>
                  <a:pt x="68387" y="31783"/>
                  <a:pt x="68387" y="29837"/>
                </a:cubicBezTo>
                <a:cubicBezTo>
                  <a:pt x="68387" y="13621"/>
                  <a:pt x="68387" y="13621"/>
                  <a:pt x="68387" y="13621"/>
                </a:cubicBezTo>
                <a:cubicBezTo>
                  <a:pt x="68387" y="12324"/>
                  <a:pt x="67096" y="11027"/>
                  <a:pt x="65806" y="11027"/>
                </a:cubicBezTo>
                <a:cubicBezTo>
                  <a:pt x="63870" y="11027"/>
                  <a:pt x="62580" y="12324"/>
                  <a:pt x="62580" y="13621"/>
                </a:cubicBezTo>
                <a:cubicBezTo>
                  <a:pt x="62580" y="29837"/>
                  <a:pt x="62580" y="29837"/>
                  <a:pt x="62580" y="29837"/>
                </a:cubicBezTo>
                <a:cubicBezTo>
                  <a:pt x="62580" y="31783"/>
                  <a:pt x="63870" y="32432"/>
                  <a:pt x="65806" y="32432"/>
                </a:cubicBezTo>
                <a:close/>
                <a:moveTo>
                  <a:pt x="103870" y="57081"/>
                </a:moveTo>
                <a:cubicBezTo>
                  <a:pt x="98064" y="57081"/>
                  <a:pt x="98064" y="57081"/>
                  <a:pt x="98064" y="57081"/>
                </a:cubicBezTo>
                <a:cubicBezTo>
                  <a:pt x="98064" y="49297"/>
                  <a:pt x="98064" y="49297"/>
                  <a:pt x="98064" y="49297"/>
                </a:cubicBezTo>
                <a:cubicBezTo>
                  <a:pt x="98064" y="46054"/>
                  <a:pt x="95483" y="43459"/>
                  <a:pt x="92903" y="43459"/>
                </a:cubicBezTo>
                <a:cubicBezTo>
                  <a:pt x="5806" y="43459"/>
                  <a:pt x="5806" y="43459"/>
                  <a:pt x="5806" y="43459"/>
                </a:cubicBezTo>
                <a:cubicBezTo>
                  <a:pt x="2580" y="43459"/>
                  <a:pt x="0" y="46054"/>
                  <a:pt x="0" y="49297"/>
                </a:cubicBezTo>
                <a:cubicBezTo>
                  <a:pt x="0" y="81729"/>
                  <a:pt x="0" y="81729"/>
                  <a:pt x="0" y="81729"/>
                </a:cubicBezTo>
                <a:cubicBezTo>
                  <a:pt x="0" y="96000"/>
                  <a:pt x="7741" y="108324"/>
                  <a:pt x="18709" y="114810"/>
                </a:cubicBezTo>
                <a:cubicBezTo>
                  <a:pt x="3225" y="114810"/>
                  <a:pt x="3225" y="114810"/>
                  <a:pt x="3225" y="114810"/>
                </a:cubicBezTo>
                <a:cubicBezTo>
                  <a:pt x="1290" y="114810"/>
                  <a:pt x="0" y="116108"/>
                  <a:pt x="0" y="117405"/>
                </a:cubicBezTo>
                <a:cubicBezTo>
                  <a:pt x="0" y="119351"/>
                  <a:pt x="1290" y="120000"/>
                  <a:pt x="3225" y="120000"/>
                </a:cubicBezTo>
                <a:cubicBezTo>
                  <a:pt x="95483" y="120000"/>
                  <a:pt x="95483" y="120000"/>
                  <a:pt x="95483" y="120000"/>
                </a:cubicBezTo>
                <a:cubicBezTo>
                  <a:pt x="96774" y="120000"/>
                  <a:pt x="98064" y="119351"/>
                  <a:pt x="98064" y="117405"/>
                </a:cubicBezTo>
                <a:cubicBezTo>
                  <a:pt x="98064" y="116108"/>
                  <a:pt x="96774" y="114810"/>
                  <a:pt x="95483" y="114810"/>
                </a:cubicBezTo>
                <a:cubicBezTo>
                  <a:pt x="79354" y="114810"/>
                  <a:pt x="79354" y="114810"/>
                  <a:pt x="79354" y="114810"/>
                </a:cubicBezTo>
                <a:cubicBezTo>
                  <a:pt x="88387" y="109621"/>
                  <a:pt x="94838" y="100540"/>
                  <a:pt x="97419" y="90162"/>
                </a:cubicBezTo>
                <a:cubicBezTo>
                  <a:pt x="103870" y="90162"/>
                  <a:pt x="103870" y="90162"/>
                  <a:pt x="103870" y="90162"/>
                </a:cubicBezTo>
                <a:cubicBezTo>
                  <a:pt x="112903" y="90162"/>
                  <a:pt x="120000" y="83027"/>
                  <a:pt x="120000" y="73945"/>
                </a:cubicBezTo>
                <a:cubicBezTo>
                  <a:pt x="120000" y="64864"/>
                  <a:pt x="112903" y="57081"/>
                  <a:pt x="103870" y="57081"/>
                </a:cubicBezTo>
                <a:close/>
                <a:moveTo>
                  <a:pt x="60000" y="114810"/>
                </a:moveTo>
                <a:cubicBezTo>
                  <a:pt x="38064" y="114810"/>
                  <a:pt x="38064" y="114810"/>
                  <a:pt x="38064" y="114810"/>
                </a:cubicBezTo>
                <a:cubicBezTo>
                  <a:pt x="28387" y="114810"/>
                  <a:pt x="20000" y="110918"/>
                  <a:pt x="14193" y="103783"/>
                </a:cubicBezTo>
                <a:cubicBezTo>
                  <a:pt x="84516" y="103783"/>
                  <a:pt x="84516" y="103783"/>
                  <a:pt x="84516" y="103783"/>
                </a:cubicBezTo>
                <a:cubicBezTo>
                  <a:pt x="78709" y="110918"/>
                  <a:pt x="69677" y="114810"/>
                  <a:pt x="60000" y="114810"/>
                </a:cubicBezTo>
                <a:close/>
                <a:moveTo>
                  <a:pt x="92903" y="81729"/>
                </a:moveTo>
                <a:cubicBezTo>
                  <a:pt x="92903" y="88216"/>
                  <a:pt x="90967" y="93405"/>
                  <a:pt x="88387" y="98594"/>
                </a:cubicBezTo>
                <a:cubicBezTo>
                  <a:pt x="10322" y="98594"/>
                  <a:pt x="10322" y="98594"/>
                  <a:pt x="10322" y="98594"/>
                </a:cubicBezTo>
                <a:cubicBezTo>
                  <a:pt x="7096" y="93405"/>
                  <a:pt x="5806" y="88216"/>
                  <a:pt x="5806" y="81729"/>
                </a:cubicBezTo>
                <a:cubicBezTo>
                  <a:pt x="5806" y="49297"/>
                  <a:pt x="5806" y="49297"/>
                  <a:pt x="5806" y="49297"/>
                </a:cubicBezTo>
                <a:cubicBezTo>
                  <a:pt x="92903" y="49297"/>
                  <a:pt x="92903" y="49297"/>
                  <a:pt x="92903" y="49297"/>
                </a:cubicBezTo>
                <a:lnTo>
                  <a:pt x="92903" y="81729"/>
                </a:lnTo>
                <a:close/>
                <a:moveTo>
                  <a:pt x="103870" y="84972"/>
                </a:moveTo>
                <a:cubicBezTo>
                  <a:pt x="98064" y="84972"/>
                  <a:pt x="98064" y="84972"/>
                  <a:pt x="98064" y="84972"/>
                </a:cubicBezTo>
                <a:cubicBezTo>
                  <a:pt x="98064" y="83675"/>
                  <a:pt x="98064" y="83027"/>
                  <a:pt x="98064" y="81729"/>
                </a:cubicBezTo>
                <a:cubicBezTo>
                  <a:pt x="98064" y="62918"/>
                  <a:pt x="98064" y="62918"/>
                  <a:pt x="98064" y="62918"/>
                </a:cubicBezTo>
                <a:cubicBezTo>
                  <a:pt x="103870" y="62918"/>
                  <a:pt x="103870" y="62918"/>
                  <a:pt x="103870" y="62918"/>
                </a:cubicBezTo>
                <a:cubicBezTo>
                  <a:pt x="109677" y="62918"/>
                  <a:pt x="114193" y="67459"/>
                  <a:pt x="114193" y="73945"/>
                </a:cubicBezTo>
                <a:cubicBezTo>
                  <a:pt x="114193" y="79783"/>
                  <a:pt x="109677" y="84972"/>
                  <a:pt x="103870" y="84972"/>
                </a:cubicBezTo>
                <a:close/>
                <a:moveTo>
                  <a:pt x="49032" y="32432"/>
                </a:moveTo>
                <a:cubicBezTo>
                  <a:pt x="50967" y="32432"/>
                  <a:pt x="51612" y="31783"/>
                  <a:pt x="51612" y="29837"/>
                </a:cubicBezTo>
                <a:cubicBezTo>
                  <a:pt x="51612" y="2594"/>
                  <a:pt x="51612" y="2594"/>
                  <a:pt x="51612" y="2594"/>
                </a:cubicBezTo>
                <a:cubicBezTo>
                  <a:pt x="51612" y="1297"/>
                  <a:pt x="50967" y="0"/>
                  <a:pt x="49032" y="0"/>
                </a:cubicBezTo>
                <a:cubicBezTo>
                  <a:pt x="47741" y="0"/>
                  <a:pt x="46451" y="1297"/>
                  <a:pt x="46451" y="2594"/>
                </a:cubicBezTo>
                <a:cubicBezTo>
                  <a:pt x="46451" y="29837"/>
                  <a:pt x="46451" y="29837"/>
                  <a:pt x="46451" y="29837"/>
                </a:cubicBezTo>
                <a:cubicBezTo>
                  <a:pt x="46451" y="31783"/>
                  <a:pt x="47741" y="32432"/>
                  <a:pt x="49032" y="32432"/>
                </a:cubicBezTo>
                <a:close/>
                <a:moveTo>
                  <a:pt x="81935" y="38270"/>
                </a:moveTo>
                <a:cubicBezTo>
                  <a:pt x="83225" y="38270"/>
                  <a:pt x="84516" y="36972"/>
                  <a:pt x="84516" y="35675"/>
                </a:cubicBezTo>
                <a:cubicBezTo>
                  <a:pt x="84516" y="8432"/>
                  <a:pt x="84516" y="8432"/>
                  <a:pt x="84516" y="8432"/>
                </a:cubicBezTo>
                <a:cubicBezTo>
                  <a:pt x="84516" y="6486"/>
                  <a:pt x="83225" y="5189"/>
                  <a:pt x="81935" y="5189"/>
                </a:cubicBezTo>
                <a:cubicBezTo>
                  <a:pt x="80645" y="5189"/>
                  <a:pt x="79354" y="6486"/>
                  <a:pt x="79354" y="8432"/>
                </a:cubicBezTo>
                <a:cubicBezTo>
                  <a:pt x="79354" y="35675"/>
                  <a:pt x="79354" y="35675"/>
                  <a:pt x="79354" y="35675"/>
                </a:cubicBezTo>
                <a:cubicBezTo>
                  <a:pt x="79354" y="36972"/>
                  <a:pt x="80645" y="38270"/>
                  <a:pt x="81935" y="38270"/>
                </a:cubicBezTo>
                <a:close/>
                <a:moveTo>
                  <a:pt x="32903" y="38270"/>
                </a:moveTo>
                <a:cubicBezTo>
                  <a:pt x="34193" y="38270"/>
                  <a:pt x="35483" y="36972"/>
                  <a:pt x="35483" y="35675"/>
                </a:cubicBezTo>
                <a:cubicBezTo>
                  <a:pt x="35483" y="8432"/>
                  <a:pt x="35483" y="8432"/>
                  <a:pt x="35483" y="8432"/>
                </a:cubicBezTo>
                <a:cubicBezTo>
                  <a:pt x="35483" y="6486"/>
                  <a:pt x="34193" y="5189"/>
                  <a:pt x="32903" y="5189"/>
                </a:cubicBezTo>
                <a:cubicBezTo>
                  <a:pt x="31612" y="5189"/>
                  <a:pt x="30322" y="6486"/>
                  <a:pt x="30322" y="8432"/>
                </a:cubicBezTo>
                <a:cubicBezTo>
                  <a:pt x="30322" y="35675"/>
                  <a:pt x="30322" y="35675"/>
                  <a:pt x="30322" y="35675"/>
                </a:cubicBezTo>
                <a:cubicBezTo>
                  <a:pt x="30322" y="36972"/>
                  <a:pt x="31612" y="38270"/>
                  <a:pt x="32903" y="38270"/>
                </a:cubicBezTo>
                <a:close/>
                <a:moveTo>
                  <a:pt x="16774" y="32432"/>
                </a:moveTo>
                <a:cubicBezTo>
                  <a:pt x="18064" y="32432"/>
                  <a:pt x="19354" y="31783"/>
                  <a:pt x="19354" y="29837"/>
                </a:cubicBezTo>
                <a:cubicBezTo>
                  <a:pt x="19354" y="13621"/>
                  <a:pt x="19354" y="13621"/>
                  <a:pt x="19354" y="13621"/>
                </a:cubicBezTo>
                <a:cubicBezTo>
                  <a:pt x="19354" y="12324"/>
                  <a:pt x="18064" y="11027"/>
                  <a:pt x="16774" y="11027"/>
                </a:cubicBezTo>
                <a:cubicBezTo>
                  <a:pt x="14838" y="11027"/>
                  <a:pt x="13548" y="12324"/>
                  <a:pt x="13548" y="13621"/>
                </a:cubicBezTo>
                <a:cubicBezTo>
                  <a:pt x="13548" y="29837"/>
                  <a:pt x="13548" y="29837"/>
                  <a:pt x="13548" y="29837"/>
                </a:cubicBezTo>
                <a:cubicBezTo>
                  <a:pt x="13548" y="31783"/>
                  <a:pt x="14838" y="32432"/>
                  <a:pt x="16774" y="32432"/>
                </a:cubicBezTo>
                <a:close/>
              </a:path>
            </a:pathLst>
          </a:custGeom>
          <a:solidFill>
            <a:schemeClr val="dk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9"/>
        <p:cNvGrpSpPr/>
        <p:nvPr/>
      </p:nvGrpSpPr>
      <p:grpSpPr>
        <a:xfrm>
          <a:off x="0" y="0"/>
          <a:ext cx="0" cy="0"/>
          <a:chOff x="0" y="0"/>
          <a:chExt cx="0" cy="0"/>
        </a:xfrm>
      </p:grpSpPr>
      <p:sp>
        <p:nvSpPr>
          <p:cNvPr id="3610" name="Google Shape;3610;p16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38</a:t>
            </a:fld>
            <a:endParaRPr sz="1200" b="0" i="0" u="none" strike="noStrike" cap="none">
              <a:solidFill>
                <a:srgbClr val="888888"/>
              </a:solidFill>
              <a:latin typeface="Calibri"/>
              <a:ea typeface="Calibri"/>
              <a:cs typeface="Calibri"/>
              <a:sym typeface="Calibri"/>
            </a:endParaRPr>
          </a:p>
        </p:txBody>
      </p:sp>
      <p:sp>
        <p:nvSpPr>
          <p:cNvPr id="3611" name="Google Shape;3611;p164"/>
          <p:cNvSpPr/>
          <p:nvPr/>
        </p:nvSpPr>
        <p:spPr>
          <a:xfrm>
            <a:off x="961100" y="2691921"/>
            <a:ext cx="7221900" cy="16029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40000"/>
              </a:lnSpc>
              <a:spcBef>
                <a:spcPts val="0"/>
              </a:spcBef>
              <a:spcAft>
                <a:spcPts val="0"/>
              </a:spcAft>
              <a:buClr>
                <a:schemeClr val="dk1"/>
              </a:buClr>
              <a:buSzPts val="900"/>
              <a:buFont typeface="Raleway"/>
              <a:buNone/>
            </a:pPr>
            <a:r>
              <a:rPr lang="pt-BR" sz="3600" b="1">
                <a:solidFill>
                  <a:schemeClr val="dk1"/>
                </a:solidFill>
                <a:latin typeface="Raleway"/>
                <a:ea typeface="Raleway"/>
                <a:cs typeface="Raleway"/>
                <a:sym typeface="Raleway"/>
              </a:rPr>
              <a:t>MUITO OBRIGADO!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Raleway"/>
              <a:buNone/>
            </a:pPr>
            <a:endParaRPr sz="1400" b="0" i="0" u="none" strike="noStrike" cap="none">
              <a:solidFill>
                <a:srgbClr val="000000"/>
              </a:solidFill>
              <a:latin typeface="Arial"/>
              <a:ea typeface="Arial"/>
              <a:cs typeface="Arial"/>
              <a:sym typeface="Arial"/>
            </a:endParaRPr>
          </a:p>
        </p:txBody>
      </p:sp>
      <p:sp>
        <p:nvSpPr>
          <p:cNvPr id="3612" name="Google Shape;3612;p164"/>
          <p:cNvSpPr/>
          <p:nvPr/>
        </p:nvSpPr>
        <p:spPr>
          <a:xfrm>
            <a:off x="4104892" y="1956967"/>
            <a:ext cx="934200" cy="909900"/>
          </a:xfrm>
          <a:custGeom>
            <a:avLst/>
            <a:gdLst/>
            <a:ahLst/>
            <a:cxnLst/>
            <a:rect l="l" t="t" r="r" b="b"/>
            <a:pathLst>
              <a:path w="120000" h="120000" extrusionOk="0">
                <a:moveTo>
                  <a:pt x="20210" y="67459"/>
                </a:moveTo>
                <a:cubicBezTo>
                  <a:pt x="0" y="120000"/>
                  <a:pt x="0" y="120000"/>
                  <a:pt x="0" y="120000"/>
                </a:cubicBezTo>
                <a:cubicBezTo>
                  <a:pt x="51789" y="99243"/>
                  <a:pt x="51789" y="99243"/>
                  <a:pt x="51789" y="99243"/>
                </a:cubicBezTo>
                <a:cubicBezTo>
                  <a:pt x="50526" y="99243"/>
                  <a:pt x="49894" y="99243"/>
                  <a:pt x="48631" y="99243"/>
                </a:cubicBezTo>
                <a:cubicBezTo>
                  <a:pt x="32842" y="99243"/>
                  <a:pt x="18315" y="83675"/>
                  <a:pt x="20210" y="67459"/>
                </a:cubicBezTo>
                <a:close/>
                <a:moveTo>
                  <a:pt x="9473" y="110270"/>
                </a:moveTo>
                <a:cubicBezTo>
                  <a:pt x="18947" y="85621"/>
                  <a:pt x="18947" y="85621"/>
                  <a:pt x="18947" y="85621"/>
                </a:cubicBezTo>
                <a:cubicBezTo>
                  <a:pt x="20210" y="88216"/>
                  <a:pt x="22105" y="90810"/>
                  <a:pt x="24000" y="92756"/>
                </a:cubicBezTo>
                <a:cubicBezTo>
                  <a:pt x="26526" y="96000"/>
                  <a:pt x="29684" y="98594"/>
                  <a:pt x="33473" y="100540"/>
                </a:cubicBezTo>
                <a:lnTo>
                  <a:pt x="9473" y="110270"/>
                </a:lnTo>
                <a:close/>
                <a:moveTo>
                  <a:pt x="71368" y="65513"/>
                </a:moveTo>
                <a:cubicBezTo>
                  <a:pt x="73263" y="65513"/>
                  <a:pt x="74526" y="64216"/>
                  <a:pt x="74526" y="62918"/>
                </a:cubicBezTo>
                <a:cubicBezTo>
                  <a:pt x="74526" y="61621"/>
                  <a:pt x="73263" y="60324"/>
                  <a:pt x="71368" y="60324"/>
                </a:cubicBezTo>
                <a:cubicBezTo>
                  <a:pt x="70105" y="60324"/>
                  <a:pt x="68842" y="61621"/>
                  <a:pt x="68842" y="62918"/>
                </a:cubicBezTo>
                <a:cubicBezTo>
                  <a:pt x="68842" y="64216"/>
                  <a:pt x="70105" y="65513"/>
                  <a:pt x="71368" y="65513"/>
                </a:cubicBezTo>
                <a:close/>
                <a:moveTo>
                  <a:pt x="116210" y="648"/>
                </a:moveTo>
                <a:cubicBezTo>
                  <a:pt x="115578" y="0"/>
                  <a:pt x="113684" y="0"/>
                  <a:pt x="111789" y="0"/>
                </a:cubicBezTo>
                <a:cubicBezTo>
                  <a:pt x="100421" y="0"/>
                  <a:pt x="71368" y="8432"/>
                  <a:pt x="55578" y="24648"/>
                </a:cubicBezTo>
                <a:cubicBezTo>
                  <a:pt x="51789" y="28540"/>
                  <a:pt x="39157" y="40216"/>
                  <a:pt x="36631" y="44108"/>
                </a:cubicBezTo>
                <a:cubicBezTo>
                  <a:pt x="27157" y="46702"/>
                  <a:pt x="13894" y="51891"/>
                  <a:pt x="6315" y="59027"/>
                </a:cubicBezTo>
                <a:cubicBezTo>
                  <a:pt x="6315" y="59027"/>
                  <a:pt x="15789" y="59027"/>
                  <a:pt x="26526" y="66810"/>
                </a:cubicBezTo>
                <a:cubicBezTo>
                  <a:pt x="25263" y="73297"/>
                  <a:pt x="27157" y="80432"/>
                  <a:pt x="32842" y="86270"/>
                </a:cubicBezTo>
                <a:cubicBezTo>
                  <a:pt x="37263" y="90810"/>
                  <a:pt x="42315" y="93405"/>
                  <a:pt x="47368" y="93405"/>
                </a:cubicBezTo>
                <a:cubicBezTo>
                  <a:pt x="49263" y="93405"/>
                  <a:pt x="50526" y="92756"/>
                  <a:pt x="51789" y="92756"/>
                </a:cubicBezTo>
                <a:cubicBezTo>
                  <a:pt x="59368" y="103783"/>
                  <a:pt x="59368" y="113513"/>
                  <a:pt x="59368" y="113513"/>
                </a:cubicBezTo>
                <a:cubicBezTo>
                  <a:pt x="66315" y="105729"/>
                  <a:pt x="71368" y="92108"/>
                  <a:pt x="73894" y="82378"/>
                </a:cubicBezTo>
                <a:cubicBezTo>
                  <a:pt x="78315" y="79783"/>
                  <a:pt x="89052" y="66810"/>
                  <a:pt x="92842" y="62918"/>
                </a:cubicBezTo>
                <a:cubicBezTo>
                  <a:pt x="111789" y="44108"/>
                  <a:pt x="120000" y="4540"/>
                  <a:pt x="116210" y="648"/>
                </a:cubicBezTo>
                <a:close/>
                <a:moveTo>
                  <a:pt x="68842" y="81081"/>
                </a:moveTo>
                <a:cubicBezTo>
                  <a:pt x="66947" y="88216"/>
                  <a:pt x="64421" y="95351"/>
                  <a:pt x="61894" y="100540"/>
                </a:cubicBezTo>
                <a:cubicBezTo>
                  <a:pt x="60631" y="97297"/>
                  <a:pt x="58736" y="93405"/>
                  <a:pt x="56210" y="89513"/>
                </a:cubicBezTo>
                <a:cubicBezTo>
                  <a:pt x="55578" y="88216"/>
                  <a:pt x="53684" y="86918"/>
                  <a:pt x="51789" y="86918"/>
                </a:cubicBezTo>
                <a:cubicBezTo>
                  <a:pt x="51789" y="86918"/>
                  <a:pt x="51157" y="86918"/>
                  <a:pt x="50526" y="87567"/>
                </a:cubicBezTo>
                <a:cubicBezTo>
                  <a:pt x="49894" y="87567"/>
                  <a:pt x="48631" y="87567"/>
                  <a:pt x="47368" y="87567"/>
                </a:cubicBezTo>
                <a:cubicBezTo>
                  <a:pt x="43578" y="87567"/>
                  <a:pt x="39789" y="85621"/>
                  <a:pt x="36631" y="82378"/>
                </a:cubicBezTo>
                <a:cubicBezTo>
                  <a:pt x="32210" y="78486"/>
                  <a:pt x="30315" y="73297"/>
                  <a:pt x="31578" y="68108"/>
                </a:cubicBezTo>
                <a:cubicBezTo>
                  <a:pt x="32210" y="65513"/>
                  <a:pt x="31578" y="63567"/>
                  <a:pt x="29684" y="62270"/>
                </a:cubicBezTo>
                <a:cubicBezTo>
                  <a:pt x="25894" y="59675"/>
                  <a:pt x="22105" y="57729"/>
                  <a:pt x="18947" y="56432"/>
                </a:cubicBezTo>
                <a:cubicBezTo>
                  <a:pt x="24000" y="53837"/>
                  <a:pt x="30947" y="51243"/>
                  <a:pt x="37894" y="49297"/>
                </a:cubicBezTo>
                <a:cubicBezTo>
                  <a:pt x="37894" y="49297"/>
                  <a:pt x="37894" y="49297"/>
                  <a:pt x="38526" y="48648"/>
                </a:cubicBezTo>
                <a:cubicBezTo>
                  <a:pt x="69473" y="80432"/>
                  <a:pt x="69473" y="80432"/>
                  <a:pt x="69473" y="80432"/>
                </a:cubicBezTo>
                <a:cubicBezTo>
                  <a:pt x="69473" y="81081"/>
                  <a:pt x="68842" y="81081"/>
                  <a:pt x="68842" y="81081"/>
                </a:cubicBezTo>
                <a:close/>
                <a:moveTo>
                  <a:pt x="89052" y="59027"/>
                </a:moveTo>
                <a:cubicBezTo>
                  <a:pt x="88421" y="60324"/>
                  <a:pt x="86526" y="62270"/>
                  <a:pt x="84631" y="64216"/>
                </a:cubicBezTo>
                <a:cubicBezTo>
                  <a:pt x="81473" y="68108"/>
                  <a:pt x="75789" y="73297"/>
                  <a:pt x="72631" y="76540"/>
                </a:cubicBezTo>
                <a:cubicBezTo>
                  <a:pt x="42315" y="45405"/>
                  <a:pt x="42315" y="45405"/>
                  <a:pt x="42315" y="45405"/>
                </a:cubicBezTo>
                <a:cubicBezTo>
                  <a:pt x="45473" y="42162"/>
                  <a:pt x="50526" y="36324"/>
                  <a:pt x="54315" y="33081"/>
                </a:cubicBezTo>
                <a:cubicBezTo>
                  <a:pt x="56210" y="31135"/>
                  <a:pt x="58105" y="29189"/>
                  <a:pt x="59368" y="28540"/>
                </a:cubicBezTo>
                <a:cubicBezTo>
                  <a:pt x="73263" y="13621"/>
                  <a:pt x="101052" y="5189"/>
                  <a:pt x="111789" y="5189"/>
                </a:cubicBezTo>
                <a:cubicBezTo>
                  <a:pt x="111789" y="14270"/>
                  <a:pt x="104210" y="44108"/>
                  <a:pt x="89052" y="59027"/>
                </a:cubicBezTo>
                <a:close/>
                <a:moveTo>
                  <a:pt x="55578" y="43459"/>
                </a:moveTo>
                <a:cubicBezTo>
                  <a:pt x="54315" y="43459"/>
                  <a:pt x="53052" y="44756"/>
                  <a:pt x="53052" y="46702"/>
                </a:cubicBezTo>
                <a:cubicBezTo>
                  <a:pt x="53052" y="48000"/>
                  <a:pt x="54315" y="49297"/>
                  <a:pt x="55578" y="49297"/>
                </a:cubicBezTo>
                <a:cubicBezTo>
                  <a:pt x="56842" y="49297"/>
                  <a:pt x="58105" y="48000"/>
                  <a:pt x="58105" y="46702"/>
                </a:cubicBezTo>
                <a:cubicBezTo>
                  <a:pt x="58105" y="44756"/>
                  <a:pt x="56842" y="43459"/>
                  <a:pt x="55578" y="43459"/>
                </a:cubicBezTo>
                <a:close/>
                <a:moveTo>
                  <a:pt x="87789" y="38270"/>
                </a:moveTo>
                <a:cubicBezTo>
                  <a:pt x="92210" y="38270"/>
                  <a:pt x="95368" y="34378"/>
                  <a:pt x="95368" y="29837"/>
                </a:cubicBezTo>
                <a:cubicBezTo>
                  <a:pt x="95368" y="25297"/>
                  <a:pt x="92210" y="22054"/>
                  <a:pt x="87789" y="22054"/>
                </a:cubicBezTo>
                <a:cubicBezTo>
                  <a:pt x="83368" y="22054"/>
                  <a:pt x="79578" y="25297"/>
                  <a:pt x="79578" y="29837"/>
                </a:cubicBezTo>
                <a:cubicBezTo>
                  <a:pt x="79578" y="34378"/>
                  <a:pt x="83368" y="38270"/>
                  <a:pt x="87789" y="38270"/>
                </a:cubicBezTo>
                <a:close/>
                <a:moveTo>
                  <a:pt x="87789" y="27243"/>
                </a:moveTo>
                <a:cubicBezTo>
                  <a:pt x="89052" y="27243"/>
                  <a:pt x="90315" y="28540"/>
                  <a:pt x="90315" y="29837"/>
                </a:cubicBezTo>
                <a:cubicBezTo>
                  <a:pt x="90315" y="31783"/>
                  <a:pt x="89052" y="32432"/>
                  <a:pt x="87789" y="32432"/>
                </a:cubicBezTo>
                <a:cubicBezTo>
                  <a:pt x="85894" y="32432"/>
                  <a:pt x="85263" y="31783"/>
                  <a:pt x="85263" y="29837"/>
                </a:cubicBezTo>
                <a:cubicBezTo>
                  <a:pt x="85263" y="28540"/>
                  <a:pt x="85894" y="27243"/>
                  <a:pt x="87789" y="27243"/>
                </a:cubicBezTo>
                <a:close/>
                <a:moveTo>
                  <a:pt x="63789" y="57081"/>
                </a:moveTo>
                <a:cubicBezTo>
                  <a:pt x="65052" y="57081"/>
                  <a:pt x="66315" y="56432"/>
                  <a:pt x="66315" y="54486"/>
                </a:cubicBezTo>
                <a:cubicBezTo>
                  <a:pt x="66315" y="53189"/>
                  <a:pt x="65052" y="51891"/>
                  <a:pt x="63789" y="51891"/>
                </a:cubicBezTo>
                <a:cubicBezTo>
                  <a:pt x="61894" y="51891"/>
                  <a:pt x="61263" y="53189"/>
                  <a:pt x="61263" y="54486"/>
                </a:cubicBezTo>
                <a:cubicBezTo>
                  <a:pt x="61263" y="56432"/>
                  <a:pt x="61894" y="57081"/>
                  <a:pt x="63789" y="57081"/>
                </a:cubicBezTo>
                <a:close/>
              </a:path>
            </a:pathLst>
          </a:custGeom>
          <a:solidFill>
            <a:schemeClr val="dk2"/>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130"/>
          <p:cNvSpPr txBox="1"/>
          <p:nvPr/>
        </p:nvSpPr>
        <p:spPr>
          <a:xfrm>
            <a:off x="680300" y="2432725"/>
            <a:ext cx="2571600" cy="7569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Font typeface="Raleway"/>
              <a:buNone/>
            </a:pPr>
            <a:r>
              <a:rPr lang="pt-BR" sz="2000" b="1">
                <a:latin typeface="Raleway"/>
                <a:ea typeface="Raleway"/>
                <a:cs typeface="Raleway"/>
                <a:sym typeface="Raleway"/>
              </a:rPr>
              <a:t>José Fermoso</a:t>
            </a:r>
            <a:endParaRPr sz="2000"/>
          </a:p>
          <a:p>
            <a:pPr marL="0" lvl="0" indent="0" algn="ctr" rtl="0">
              <a:spcBef>
                <a:spcPts val="0"/>
              </a:spcBef>
              <a:spcAft>
                <a:spcPts val="0"/>
              </a:spcAft>
              <a:buClr>
                <a:schemeClr val="dk1"/>
              </a:buClr>
              <a:buFont typeface="Arial"/>
              <a:buNone/>
            </a:pPr>
            <a:endParaRPr sz="1200">
              <a:latin typeface="Raleway"/>
              <a:ea typeface="Raleway"/>
              <a:cs typeface="Raleway"/>
              <a:sym typeface="Raleway"/>
            </a:endParaRPr>
          </a:p>
        </p:txBody>
      </p:sp>
      <p:sp>
        <p:nvSpPr>
          <p:cNvPr id="2746" name="Google Shape;2746;p130"/>
          <p:cNvSpPr txBox="1"/>
          <p:nvPr/>
        </p:nvSpPr>
        <p:spPr>
          <a:xfrm>
            <a:off x="5733850" y="2402850"/>
            <a:ext cx="2888100" cy="7569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Font typeface="Raleway"/>
              <a:buNone/>
            </a:pPr>
            <a:r>
              <a:rPr lang="pt-BR" sz="2000" b="1">
                <a:latin typeface="Raleway"/>
                <a:ea typeface="Raleway"/>
                <a:cs typeface="Raleway"/>
                <a:sym typeface="Raleway"/>
              </a:rPr>
              <a:t>Nicolás Dubiansky</a:t>
            </a:r>
            <a:endParaRPr sz="2000"/>
          </a:p>
          <a:p>
            <a:pPr marL="0" lvl="0" indent="0" algn="ctr" rtl="0">
              <a:spcBef>
                <a:spcPts val="0"/>
              </a:spcBef>
              <a:spcAft>
                <a:spcPts val="0"/>
              </a:spcAft>
              <a:buClr>
                <a:schemeClr val="dk1"/>
              </a:buClr>
              <a:buFont typeface="Arial"/>
              <a:buNone/>
            </a:pPr>
            <a:endParaRPr sz="1200">
              <a:latin typeface="Raleway"/>
              <a:ea typeface="Raleway"/>
              <a:cs typeface="Raleway"/>
              <a:sym typeface="Raleway"/>
            </a:endParaRPr>
          </a:p>
        </p:txBody>
      </p:sp>
      <p:sp>
        <p:nvSpPr>
          <p:cNvPr id="2747" name="Google Shape;2747;p130"/>
          <p:cNvSpPr txBox="1"/>
          <p:nvPr/>
        </p:nvSpPr>
        <p:spPr>
          <a:xfrm>
            <a:off x="3286200" y="2432725"/>
            <a:ext cx="2571600" cy="7569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Font typeface="Raleway"/>
              <a:buNone/>
            </a:pPr>
            <a:r>
              <a:rPr lang="pt-BR" sz="2000" b="1">
                <a:latin typeface="Raleway"/>
                <a:ea typeface="Raleway"/>
                <a:cs typeface="Raleway"/>
                <a:sym typeface="Raleway"/>
              </a:rPr>
              <a:t>Pedro Waquim</a:t>
            </a:r>
            <a:endParaRPr sz="2000"/>
          </a:p>
          <a:p>
            <a:pPr marL="0" lvl="0" indent="0" algn="ctr" rtl="0">
              <a:spcBef>
                <a:spcPts val="0"/>
              </a:spcBef>
              <a:spcAft>
                <a:spcPts val="0"/>
              </a:spcAft>
              <a:buClr>
                <a:schemeClr val="dk1"/>
              </a:buClr>
              <a:buFont typeface="Arial"/>
              <a:buNone/>
            </a:pPr>
            <a:endParaRPr sz="1200">
              <a:latin typeface="Raleway"/>
              <a:ea typeface="Raleway"/>
              <a:cs typeface="Raleway"/>
              <a:sym typeface="Raleway"/>
            </a:endParaRPr>
          </a:p>
        </p:txBody>
      </p:sp>
      <p:sp>
        <p:nvSpPr>
          <p:cNvPr id="2748" name="Google Shape;2748;p13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4</a:t>
            </a:fld>
            <a:endParaRPr sz="1200" b="0" i="0" u="none" strike="noStrike" cap="none">
              <a:solidFill>
                <a:srgbClr val="888888"/>
              </a:solidFill>
              <a:latin typeface="Calibri"/>
              <a:ea typeface="Calibri"/>
              <a:cs typeface="Calibri"/>
              <a:sym typeface="Calibri"/>
            </a:endParaRPr>
          </a:p>
        </p:txBody>
      </p:sp>
      <p:sp>
        <p:nvSpPr>
          <p:cNvPr id="2749" name="Google Shape;2749;p130"/>
          <p:cNvSpPr txBox="1">
            <a:spLocks noGrp="1"/>
          </p:cNvSpPr>
          <p:nvPr>
            <p:ph type="title"/>
          </p:nvPr>
        </p:nvSpPr>
        <p:spPr>
          <a:xfrm>
            <a:off x="447800" y="145250"/>
            <a:ext cx="75789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EQUIPE DE </a:t>
            </a:r>
            <a:r>
              <a:rPr lang="pt-BR"/>
              <a:t>PROGRAMAÇÃO</a:t>
            </a:r>
            <a:endParaRPr sz="1400" b="1" i="0" u="none" strike="noStrike" cap="none">
              <a:solidFill>
                <a:schemeClr val="dk1"/>
              </a:solidFill>
              <a:latin typeface="Raleway"/>
              <a:ea typeface="Raleway"/>
              <a:cs typeface="Raleway"/>
              <a:sym typeface="Raleway"/>
            </a:endParaRPr>
          </a:p>
        </p:txBody>
      </p:sp>
      <p:pic>
        <p:nvPicPr>
          <p:cNvPr id="2750" name="Google Shape;2750;p130"/>
          <p:cNvPicPr preferRelativeResize="0"/>
          <p:nvPr/>
        </p:nvPicPr>
        <p:blipFill>
          <a:blip r:embed="rId3">
            <a:alphaModFix/>
          </a:blip>
          <a:stretch>
            <a:fillRect/>
          </a:stretch>
        </p:blipFill>
        <p:spPr>
          <a:xfrm>
            <a:off x="1145900" y="710150"/>
            <a:ext cx="1640400" cy="1640400"/>
          </a:xfrm>
          <a:prstGeom prst="ellipse">
            <a:avLst/>
          </a:prstGeom>
          <a:noFill/>
          <a:ln w="19050" cap="flat" cmpd="sng">
            <a:solidFill>
              <a:schemeClr val="dk2"/>
            </a:solidFill>
            <a:prstDash val="solid"/>
            <a:round/>
            <a:headEnd type="none" w="sm" len="sm"/>
            <a:tailEnd type="none" w="sm" len="sm"/>
          </a:ln>
        </p:spPr>
      </p:pic>
      <p:pic>
        <p:nvPicPr>
          <p:cNvPr id="2751" name="Google Shape;2751;p130"/>
          <p:cNvPicPr preferRelativeResize="0"/>
          <p:nvPr/>
        </p:nvPicPr>
        <p:blipFill>
          <a:blip r:embed="rId4">
            <a:alphaModFix amt="79000"/>
          </a:blip>
          <a:stretch>
            <a:fillRect/>
          </a:stretch>
        </p:blipFill>
        <p:spPr>
          <a:xfrm>
            <a:off x="6357700" y="710150"/>
            <a:ext cx="1640400" cy="1640400"/>
          </a:xfrm>
          <a:prstGeom prst="ellipse">
            <a:avLst/>
          </a:prstGeom>
          <a:noFill/>
          <a:ln w="19050" cap="flat" cmpd="sng">
            <a:solidFill>
              <a:schemeClr val="dk2"/>
            </a:solidFill>
            <a:prstDash val="solid"/>
            <a:round/>
            <a:headEnd type="none" w="sm" len="sm"/>
            <a:tailEnd type="none" w="sm" len="sm"/>
          </a:ln>
        </p:spPr>
      </p:pic>
      <p:pic>
        <p:nvPicPr>
          <p:cNvPr id="2752" name="Google Shape;2752;p130" descr="pedro.png"/>
          <p:cNvPicPr preferRelativeResize="0"/>
          <p:nvPr/>
        </p:nvPicPr>
        <p:blipFill rotWithShape="1">
          <a:blip r:embed="rId5">
            <a:alphaModFix/>
          </a:blip>
          <a:srcRect l="8346" t="6538" r="8354" b="6858"/>
          <a:stretch/>
        </p:blipFill>
        <p:spPr>
          <a:xfrm>
            <a:off x="3751800" y="714500"/>
            <a:ext cx="1640400" cy="1631700"/>
          </a:xfrm>
          <a:prstGeom prst="ellipse">
            <a:avLst/>
          </a:prstGeom>
          <a:noFill/>
          <a:ln w="19050" cap="flat" cmpd="sng">
            <a:solidFill>
              <a:schemeClr val="dk2"/>
            </a:solidFill>
            <a:prstDash val="solid"/>
            <a:round/>
            <a:headEnd type="none" w="sm" len="sm"/>
            <a:tailEnd type="none" w="sm" len="sm"/>
          </a:ln>
        </p:spPr>
      </p:pic>
      <p:pic>
        <p:nvPicPr>
          <p:cNvPr id="2753" name="Google Shape;2753;p130"/>
          <p:cNvPicPr preferRelativeResize="0"/>
          <p:nvPr/>
        </p:nvPicPr>
        <p:blipFill>
          <a:blip r:embed="rId6">
            <a:alphaModFix/>
          </a:blip>
          <a:stretch>
            <a:fillRect/>
          </a:stretch>
        </p:blipFill>
        <p:spPr>
          <a:xfrm>
            <a:off x="3800238" y="3060663"/>
            <a:ext cx="1543500" cy="1554300"/>
          </a:xfrm>
          <a:prstGeom prst="ellipse">
            <a:avLst/>
          </a:prstGeom>
          <a:noFill/>
          <a:ln w="19050" cap="flat" cmpd="sng">
            <a:solidFill>
              <a:schemeClr val="dk2"/>
            </a:solidFill>
            <a:prstDash val="solid"/>
            <a:round/>
            <a:headEnd type="none" w="sm" len="sm"/>
            <a:tailEnd type="none" w="sm" len="sm"/>
          </a:ln>
        </p:spPr>
      </p:pic>
      <p:pic>
        <p:nvPicPr>
          <p:cNvPr id="2754" name="Google Shape;2754;p130"/>
          <p:cNvPicPr preferRelativeResize="0"/>
          <p:nvPr/>
        </p:nvPicPr>
        <p:blipFill>
          <a:blip r:embed="rId7">
            <a:alphaModFix/>
          </a:blip>
          <a:stretch>
            <a:fillRect/>
          </a:stretch>
        </p:blipFill>
        <p:spPr>
          <a:xfrm>
            <a:off x="1139700" y="3066075"/>
            <a:ext cx="1543500" cy="1543500"/>
          </a:xfrm>
          <a:prstGeom prst="ellipse">
            <a:avLst/>
          </a:prstGeom>
          <a:noFill/>
          <a:ln w="19050" cap="flat" cmpd="sng">
            <a:solidFill>
              <a:schemeClr val="dk2"/>
            </a:solidFill>
            <a:prstDash val="solid"/>
            <a:round/>
            <a:headEnd type="none" w="sm" len="sm"/>
            <a:tailEnd type="none" w="sm" len="sm"/>
          </a:ln>
        </p:spPr>
      </p:pic>
      <p:pic>
        <p:nvPicPr>
          <p:cNvPr id="2755" name="Google Shape;2755;p130"/>
          <p:cNvPicPr preferRelativeResize="0"/>
          <p:nvPr/>
        </p:nvPicPr>
        <p:blipFill>
          <a:blip r:embed="rId8">
            <a:alphaModFix/>
          </a:blip>
          <a:stretch>
            <a:fillRect/>
          </a:stretch>
        </p:blipFill>
        <p:spPr>
          <a:xfrm>
            <a:off x="6460800" y="3066075"/>
            <a:ext cx="1543500" cy="1543500"/>
          </a:xfrm>
          <a:prstGeom prst="ellipse">
            <a:avLst/>
          </a:prstGeom>
          <a:noFill/>
          <a:ln w="19050" cap="flat" cmpd="sng">
            <a:solidFill>
              <a:schemeClr val="dk2"/>
            </a:solidFill>
            <a:prstDash val="solid"/>
            <a:round/>
            <a:headEnd type="none" w="sm" len="sm"/>
            <a:tailEnd type="none" w="sm" len="sm"/>
          </a:ln>
        </p:spPr>
      </p:pic>
      <p:sp>
        <p:nvSpPr>
          <p:cNvPr id="2756" name="Google Shape;2756;p130"/>
          <p:cNvSpPr txBox="1"/>
          <p:nvPr/>
        </p:nvSpPr>
        <p:spPr>
          <a:xfrm>
            <a:off x="625650" y="4609575"/>
            <a:ext cx="2571600" cy="7569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Font typeface="Raleway"/>
              <a:buNone/>
            </a:pPr>
            <a:r>
              <a:rPr lang="pt-BR" sz="2000" b="1">
                <a:latin typeface="Raleway"/>
                <a:ea typeface="Raleway"/>
                <a:cs typeface="Raleway"/>
                <a:sym typeface="Raleway"/>
              </a:rPr>
              <a:t>Luis Diaz Muñiz</a:t>
            </a:r>
            <a:endParaRPr sz="2000"/>
          </a:p>
          <a:p>
            <a:pPr marL="0" lvl="0" indent="0" algn="ctr" rtl="0">
              <a:spcBef>
                <a:spcPts val="0"/>
              </a:spcBef>
              <a:spcAft>
                <a:spcPts val="0"/>
              </a:spcAft>
              <a:buClr>
                <a:schemeClr val="dk1"/>
              </a:buClr>
              <a:buFont typeface="Arial"/>
              <a:buNone/>
            </a:pPr>
            <a:endParaRPr sz="1200">
              <a:latin typeface="Raleway"/>
              <a:ea typeface="Raleway"/>
              <a:cs typeface="Raleway"/>
              <a:sym typeface="Raleway"/>
            </a:endParaRPr>
          </a:p>
        </p:txBody>
      </p:sp>
      <p:sp>
        <p:nvSpPr>
          <p:cNvPr id="2757" name="Google Shape;2757;p130"/>
          <p:cNvSpPr txBox="1"/>
          <p:nvPr/>
        </p:nvSpPr>
        <p:spPr>
          <a:xfrm>
            <a:off x="3286200" y="4609575"/>
            <a:ext cx="2571600" cy="7569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Font typeface="Raleway"/>
              <a:buNone/>
            </a:pPr>
            <a:r>
              <a:rPr lang="pt-BR" sz="2000" b="1">
                <a:latin typeface="Raleway"/>
                <a:ea typeface="Raleway"/>
                <a:cs typeface="Raleway"/>
                <a:sym typeface="Raleway"/>
              </a:rPr>
              <a:t>Nicolás Fernandez</a:t>
            </a:r>
            <a:endParaRPr sz="2000"/>
          </a:p>
          <a:p>
            <a:pPr marL="0" lvl="0" indent="0" algn="ctr" rtl="0">
              <a:spcBef>
                <a:spcPts val="0"/>
              </a:spcBef>
              <a:spcAft>
                <a:spcPts val="0"/>
              </a:spcAft>
              <a:buClr>
                <a:schemeClr val="dk1"/>
              </a:buClr>
              <a:buFont typeface="Arial"/>
              <a:buNone/>
            </a:pPr>
            <a:endParaRPr sz="1200">
              <a:latin typeface="Raleway"/>
              <a:ea typeface="Raleway"/>
              <a:cs typeface="Raleway"/>
              <a:sym typeface="Raleway"/>
            </a:endParaRPr>
          </a:p>
        </p:txBody>
      </p:sp>
      <p:sp>
        <p:nvSpPr>
          <p:cNvPr id="2758" name="Google Shape;2758;p130"/>
          <p:cNvSpPr txBox="1"/>
          <p:nvPr/>
        </p:nvSpPr>
        <p:spPr>
          <a:xfrm>
            <a:off x="5946750" y="4609575"/>
            <a:ext cx="2571600" cy="7569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Font typeface="Raleway"/>
              <a:buNone/>
            </a:pPr>
            <a:r>
              <a:rPr lang="pt-BR" sz="2000" b="1">
                <a:latin typeface="Raleway"/>
                <a:ea typeface="Raleway"/>
                <a:cs typeface="Raleway"/>
                <a:sym typeface="Raleway"/>
              </a:rPr>
              <a:t>Eduardo Parra</a:t>
            </a:r>
            <a:endParaRPr sz="2000"/>
          </a:p>
          <a:p>
            <a:pPr marL="0" lvl="0" indent="0" algn="ctr" rtl="0">
              <a:spcBef>
                <a:spcPts val="0"/>
              </a:spcBef>
              <a:spcAft>
                <a:spcPts val="0"/>
              </a:spcAft>
              <a:buClr>
                <a:schemeClr val="dk1"/>
              </a:buClr>
              <a:buFont typeface="Arial"/>
              <a:buNone/>
            </a:pPr>
            <a:endParaRPr sz="12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131"/>
          <p:cNvSpPr txBox="1"/>
          <p:nvPr/>
        </p:nvSpPr>
        <p:spPr>
          <a:xfrm>
            <a:off x="3286200" y="3032600"/>
            <a:ext cx="2571600" cy="16236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Font typeface="Raleway"/>
              <a:buNone/>
            </a:pPr>
            <a:r>
              <a:rPr lang="pt-BR" sz="2400" b="1">
                <a:latin typeface="Raleway"/>
                <a:ea typeface="Raleway"/>
                <a:cs typeface="Raleway"/>
                <a:sym typeface="Raleway"/>
              </a:rPr>
              <a:t>Andrés Furlan</a:t>
            </a:r>
            <a:endParaRPr sz="2400"/>
          </a:p>
          <a:p>
            <a:pPr marL="0" lvl="0" indent="0" algn="ctr" rtl="0">
              <a:spcBef>
                <a:spcPts val="0"/>
              </a:spcBef>
              <a:spcAft>
                <a:spcPts val="0"/>
              </a:spcAft>
              <a:buClr>
                <a:schemeClr val="dk1"/>
              </a:buClr>
              <a:buFont typeface="Arial"/>
              <a:buNone/>
            </a:pPr>
            <a:r>
              <a:rPr lang="pt-BR">
                <a:solidFill>
                  <a:schemeClr val="dk1"/>
                </a:solidFill>
                <a:latin typeface="Raleway"/>
                <a:ea typeface="Raleway"/>
                <a:cs typeface="Raleway"/>
                <a:sym typeface="Raleway"/>
              </a:rPr>
              <a:t>COORDENADOR</a:t>
            </a:r>
            <a:endParaRPr>
              <a:solidFill>
                <a:schemeClr val="dk1"/>
              </a:solidFill>
              <a:latin typeface="Raleway"/>
              <a:ea typeface="Raleway"/>
              <a:cs typeface="Raleway"/>
              <a:sym typeface="Raleway"/>
            </a:endParaRPr>
          </a:p>
          <a:p>
            <a:pPr marL="0" lvl="0" indent="0" algn="ctr" rtl="0">
              <a:spcBef>
                <a:spcPts val="0"/>
              </a:spcBef>
              <a:spcAft>
                <a:spcPts val="0"/>
              </a:spcAft>
              <a:buClr>
                <a:schemeClr val="dk1"/>
              </a:buClr>
              <a:buFont typeface="Arial"/>
              <a:buNone/>
            </a:pPr>
            <a:endParaRPr>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Font typeface="Calibri"/>
              <a:buNone/>
            </a:pPr>
            <a:r>
              <a:rPr lang="pt-BR">
                <a:latin typeface="Raleway"/>
                <a:ea typeface="Raleway"/>
                <a:cs typeface="Raleway"/>
                <a:sym typeface="Raleway"/>
              </a:rPr>
              <a:t>Licenciado Professor de Ciências da Computação (UBA). </a:t>
            </a:r>
            <a:r>
              <a:rPr lang="pt-BR">
                <a:solidFill>
                  <a:schemeClr val="dk1"/>
                </a:solidFill>
                <a:latin typeface="Raleway"/>
                <a:ea typeface="Raleway"/>
                <a:cs typeface="Raleway"/>
                <a:sym typeface="Raleway"/>
              </a:rPr>
              <a:t>Desenvolvedor de Android com mais de 5 anos de experiência na área educativa.</a:t>
            </a:r>
            <a:endParaRPr>
              <a:latin typeface="Raleway"/>
              <a:ea typeface="Raleway"/>
              <a:cs typeface="Raleway"/>
              <a:sym typeface="Raleway"/>
            </a:endParaRPr>
          </a:p>
        </p:txBody>
      </p:sp>
      <p:sp>
        <p:nvSpPr>
          <p:cNvPr id="2764" name="Google Shape;2764;p13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5</a:t>
            </a:fld>
            <a:endParaRPr sz="1200" b="0" i="0" u="none" strike="noStrike" cap="none">
              <a:solidFill>
                <a:srgbClr val="888888"/>
              </a:solidFill>
              <a:latin typeface="Calibri"/>
              <a:ea typeface="Calibri"/>
              <a:cs typeface="Calibri"/>
              <a:sym typeface="Calibri"/>
            </a:endParaRPr>
          </a:p>
        </p:txBody>
      </p:sp>
      <p:sp>
        <p:nvSpPr>
          <p:cNvPr id="2765" name="Google Shape;2765;p131"/>
          <p:cNvSpPr txBox="1">
            <a:spLocks noGrp="1"/>
          </p:cNvSpPr>
          <p:nvPr>
            <p:ph type="title"/>
          </p:nvPr>
        </p:nvSpPr>
        <p:spPr>
          <a:xfrm>
            <a:off x="447800" y="145250"/>
            <a:ext cx="75789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EQUIPE DE </a:t>
            </a:r>
            <a:r>
              <a:rPr lang="pt-BR"/>
              <a:t>PROGRAMAÇÃO</a:t>
            </a:r>
            <a:endParaRPr sz="1400" b="1" i="0" u="none" strike="noStrike" cap="none">
              <a:solidFill>
                <a:schemeClr val="dk1"/>
              </a:solidFill>
              <a:latin typeface="Raleway"/>
              <a:ea typeface="Raleway"/>
              <a:cs typeface="Raleway"/>
              <a:sym typeface="Raleway"/>
            </a:endParaRPr>
          </a:p>
        </p:txBody>
      </p:sp>
      <p:pic>
        <p:nvPicPr>
          <p:cNvPr id="2766" name="Google Shape;2766;p131"/>
          <p:cNvPicPr preferRelativeResize="0"/>
          <p:nvPr/>
        </p:nvPicPr>
        <p:blipFill>
          <a:blip r:embed="rId3">
            <a:alphaModFix/>
          </a:blip>
          <a:stretch>
            <a:fillRect/>
          </a:stretch>
        </p:blipFill>
        <p:spPr>
          <a:xfrm>
            <a:off x="3628500" y="1058800"/>
            <a:ext cx="1887000" cy="1887000"/>
          </a:xfrm>
          <a:prstGeom prst="ellipse">
            <a:avLst/>
          </a:prstGeom>
          <a:noFill/>
          <a:ln w="19050" cap="flat" cmpd="sng">
            <a:solidFill>
              <a:schemeClr val="dk2"/>
            </a:solidFill>
            <a:prstDash val="solid"/>
            <a:round/>
            <a:headEnd type="none" w="sm" len="sm"/>
            <a:tailEnd type="none" w="sm" len="sm"/>
          </a:ln>
        </p:spPr>
      </p:pic>
      <p:pic>
        <p:nvPicPr>
          <p:cNvPr id="2767" name="Google Shape;2767;p131"/>
          <p:cNvPicPr preferRelativeResize="0"/>
          <p:nvPr/>
        </p:nvPicPr>
        <p:blipFill>
          <a:blip r:embed="rId4">
            <a:alphaModFix/>
          </a:blip>
          <a:stretch>
            <a:fillRect/>
          </a:stretch>
        </p:blipFill>
        <p:spPr>
          <a:xfrm>
            <a:off x="6320938" y="2826125"/>
            <a:ext cx="2036525" cy="2036525"/>
          </a:xfrm>
          <a:prstGeom prst="rect">
            <a:avLst/>
          </a:prstGeom>
          <a:noFill/>
          <a:ln>
            <a:noFill/>
          </a:ln>
        </p:spPr>
      </p:pic>
      <p:pic>
        <p:nvPicPr>
          <p:cNvPr id="2768" name="Google Shape;2768;p131"/>
          <p:cNvPicPr preferRelativeResize="0"/>
          <p:nvPr/>
        </p:nvPicPr>
        <p:blipFill>
          <a:blip r:embed="rId5">
            <a:alphaModFix/>
          </a:blip>
          <a:stretch>
            <a:fillRect/>
          </a:stretch>
        </p:blipFill>
        <p:spPr>
          <a:xfrm>
            <a:off x="705050" y="775948"/>
            <a:ext cx="2036525" cy="1742914"/>
          </a:xfrm>
          <a:prstGeom prst="rect">
            <a:avLst/>
          </a:prstGeom>
          <a:noFill/>
          <a:ln>
            <a:noFill/>
          </a:ln>
        </p:spPr>
      </p:pic>
      <p:pic>
        <p:nvPicPr>
          <p:cNvPr id="2769" name="Google Shape;2769;p131"/>
          <p:cNvPicPr preferRelativeResize="0"/>
          <p:nvPr/>
        </p:nvPicPr>
        <p:blipFill>
          <a:blip r:embed="rId6">
            <a:alphaModFix/>
          </a:blip>
          <a:stretch>
            <a:fillRect/>
          </a:stretch>
        </p:blipFill>
        <p:spPr>
          <a:xfrm>
            <a:off x="449738" y="2571750"/>
            <a:ext cx="2547149" cy="2547149"/>
          </a:xfrm>
          <a:prstGeom prst="rect">
            <a:avLst/>
          </a:prstGeom>
          <a:noFill/>
          <a:ln>
            <a:noFill/>
          </a:ln>
        </p:spPr>
      </p:pic>
      <p:pic>
        <p:nvPicPr>
          <p:cNvPr id="2770" name="Google Shape;2770;p131"/>
          <p:cNvPicPr preferRelativeResize="0"/>
          <p:nvPr/>
        </p:nvPicPr>
        <p:blipFill>
          <a:blip r:embed="rId7">
            <a:alphaModFix/>
          </a:blip>
          <a:stretch>
            <a:fillRect/>
          </a:stretch>
        </p:blipFill>
        <p:spPr>
          <a:xfrm>
            <a:off x="6341312" y="746300"/>
            <a:ext cx="1954610" cy="1954610"/>
          </a:xfrm>
          <a:prstGeom prst="rect">
            <a:avLst/>
          </a:prstGeom>
          <a:noFill/>
          <a:ln>
            <a:noFill/>
          </a:ln>
        </p:spPr>
      </p:pic>
      <p:sp>
        <p:nvSpPr>
          <p:cNvPr id="2771" name="Google Shape;2771;p131"/>
          <p:cNvSpPr txBox="1"/>
          <p:nvPr/>
        </p:nvSpPr>
        <p:spPr>
          <a:xfrm>
            <a:off x="5686788" y="2383475"/>
            <a:ext cx="3000000" cy="558600"/>
          </a:xfrm>
          <a:prstGeom prst="rect">
            <a:avLst/>
          </a:prstGeom>
          <a:noFill/>
          <a:ln>
            <a:noFill/>
          </a:ln>
        </p:spPr>
        <p:txBody>
          <a:bodyPr spcFirstLastPara="1" wrap="square" lIns="91425" tIns="91425" rIns="91425" bIns="91425" rtlCol="0" anchor="ctr" anchorCtr="0">
            <a:noAutofit/>
          </a:bodyPr>
          <a:lstStyle/>
          <a:p>
            <a:pPr marL="0" lvl="0" indent="0" algn="ctr" rtl="0">
              <a:lnSpc>
                <a:spcPct val="110000"/>
              </a:lnSpc>
              <a:spcBef>
                <a:spcPts val="0"/>
              </a:spcBef>
              <a:spcAft>
                <a:spcPts val="0"/>
              </a:spcAft>
              <a:buNone/>
            </a:pPr>
            <a:r>
              <a:rPr lang="pt-BR" b="1">
                <a:latin typeface="Montserrat"/>
                <a:ea typeface="Montserrat"/>
                <a:cs typeface="Montserrat"/>
                <a:sym typeface="Montserrat"/>
              </a:rPr>
              <a:t>DESENVOLVIMENTO MOBILE iOS</a:t>
            </a:r>
            <a:endParaRPr b="1">
              <a:latin typeface="Montserrat"/>
              <a:ea typeface="Montserrat"/>
              <a:cs typeface="Montserrat"/>
              <a:sym typeface="Montserrat"/>
            </a:endParaRPr>
          </a:p>
        </p:txBody>
      </p:sp>
      <p:sp>
        <p:nvSpPr>
          <p:cNvPr id="2772" name="Google Shape;2772;p131"/>
          <p:cNvSpPr txBox="1"/>
          <p:nvPr/>
        </p:nvSpPr>
        <p:spPr>
          <a:xfrm>
            <a:off x="201176" y="4616688"/>
            <a:ext cx="3261900" cy="558600"/>
          </a:xfrm>
          <a:prstGeom prst="rect">
            <a:avLst/>
          </a:prstGeom>
          <a:noFill/>
          <a:ln>
            <a:noFill/>
          </a:ln>
        </p:spPr>
        <p:txBody>
          <a:bodyPr spcFirstLastPara="1" wrap="square" lIns="91425" tIns="91425" rIns="91425" bIns="91425" rtlCol="0" anchor="ctr" anchorCtr="0">
            <a:noAutofit/>
          </a:bodyPr>
          <a:lstStyle/>
          <a:p>
            <a:pPr marL="0" lvl="0" indent="0" algn="ctr" rtl="0">
              <a:lnSpc>
                <a:spcPct val="110000"/>
              </a:lnSpc>
              <a:spcBef>
                <a:spcPts val="0"/>
              </a:spcBef>
              <a:spcAft>
                <a:spcPts val="0"/>
              </a:spcAft>
              <a:buNone/>
            </a:pPr>
            <a:r>
              <a:rPr lang="pt-BR" b="1">
                <a:latin typeface="Montserrat"/>
                <a:ea typeface="Montserrat"/>
                <a:cs typeface="Montserrat"/>
                <a:sym typeface="Montserrat"/>
              </a:rPr>
              <a:t>DESENVOLVIMENTO MOBILE ANDROID</a:t>
            </a:r>
            <a:endParaRPr b="1">
              <a:latin typeface="Montserrat"/>
              <a:ea typeface="Montserrat"/>
              <a:cs typeface="Montserrat"/>
              <a:sym typeface="Montserrat"/>
            </a:endParaRPr>
          </a:p>
        </p:txBody>
      </p:sp>
      <p:sp>
        <p:nvSpPr>
          <p:cNvPr id="2773" name="Google Shape;2773;p131"/>
          <p:cNvSpPr txBox="1"/>
          <p:nvPr/>
        </p:nvSpPr>
        <p:spPr>
          <a:xfrm>
            <a:off x="325375" y="2383463"/>
            <a:ext cx="3000000" cy="558600"/>
          </a:xfrm>
          <a:prstGeom prst="rect">
            <a:avLst/>
          </a:prstGeom>
          <a:noFill/>
          <a:ln>
            <a:noFill/>
          </a:ln>
        </p:spPr>
        <p:txBody>
          <a:bodyPr spcFirstLastPara="1" wrap="square" lIns="91425" tIns="91425" rIns="91425" bIns="91425" rtlCol="0" anchor="ctr" anchorCtr="0">
            <a:noAutofit/>
          </a:bodyPr>
          <a:lstStyle/>
          <a:p>
            <a:pPr marL="0" lvl="0" indent="0" algn="ctr" rtl="0">
              <a:lnSpc>
                <a:spcPct val="110000"/>
              </a:lnSpc>
              <a:spcBef>
                <a:spcPts val="0"/>
              </a:spcBef>
              <a:spcAft>
                <a:spcPts val="0"/>
              </a:spcAft>
              <a:buNone/>
            </a:pPr>
            <a:r>
              <a:rPr lang="pt-BR" b="1">
                <a:latin typeface="Montserrat"/>
                <a:ea typeface="Montserrat"/>
                <a:cs typeface="Montserrat"/>
                <a:sym typeface="Montserrat"/>
              </a:rPr>
              <a:t>DESENVOLVIMENTO REACT JS</a:t>
            </a:r>
            <a:endParaRPr b="1">
              <a:latin typeface="Montserrat"/>
              <a:ea typeface="Montserrat"/>
              <a:cs typeface="Montserrat"/>
              <a:sym typeface="Montserrat"/>
            </a:endParaRPr>
          </a:p>
        </p:txBody>
      </p:sp>
      <p:sp>
        <p:nvSpPr>
          <p:cNvPr id="2774" name="Google Shape;2774;p131"/>
          <p:cNvSpPr txBox="1"/>
          <p:nvPr/>
        </p:nvSpPr>
        <p:spPr>
          <a:xfrm>
            <a:off x="5839188" y="4616688"/>
            <a:ext cx="3000000" cy="558600"/>
          </a:xfrm>
          <a:prstGeom prst="rect">
            <a:avLst/>
          </a:prstGeom>
          <a:noFill/>
          <a:ln>
            <a:noFill/>
          </a:ln>
        </p:spPr>
        <p:txBody>
          <a:bodyPr spcFirstLastPara="1" wrap="square" lIns="91425" tIns="91425" rIns="91425" bIns="91425" rtlCol="0" anchor="ctr" anchorCtr="0">
            <a:noAutofit/>
          </a:bodyPr>
          <a:lstStyle/>
          <a:p>
            <a:pPr marL="0" lvl="0" indent="0" algn="ctr" rtl="0">
              <a:lnSpc>
                <a:spcPct val="110000"/>
              </a:lnSpc>
              <a:spcBef>
                <a:spcPts val="0"/>
              </a:spcBef>
              <a:spcAft>
                <a:spcPts val="0"/>
              </a:spcAft>
              <a:buNone/>
            </a:pPr>
            <a:r>
              <a:rPr lang="pt-BR" b="1">
                <a:latin typeface="Montserrat"/>
                <a:ea typeface="Montserrat"/>
                <a:cs typeface="Montserrat"/>
                <a:sym typeface="Montserrat"/>
              </a:rPr>
              <a:t>DESENVOLVIMENTO WEB FULLSTACK</a:t>
            </a:r>
            <a:endParaRPr b="1">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8"/>
        <p:cNvGrpSpPr/>
        <p:nvPr/>
      </p:nvGrpSpPr>
      <p:grpSpPr>
        <a:xfrm>
          <a:off x="0" y="0"/>
          <a:ext cx="0" cy="0"/>
          <a:chOff x="0" y="0"/>
          <a:chExt cx="0" cy="0"/>
        </a:xfrm>
      </p:grpSpPr>
      <p:sp>
        <p:nvSpPr>
          <p:cNvPr id="2779" name="Google Shape;2779;p132"/>
          <p:cNvSpPr txBox="1"/>
          <p:nvPr/>
        </p:nvSpPr>
        <p:spPr>
          <a:xfrm>
            <a:off x="3160350" y="3738125"/>
            <a:ext cx="2823300" cy="1540500"/>
          </a:xfrm>
          <a:prstGeom prst="rect">
            <a:avLst/>
          </a:prstGeom>
          <a:noFill/>
          <a:ln>
            <a:noFill/>
          </a:ln>
        </p:spPr>
        <p:txBody>
          <a:bodyPr spcFirstLastPara="1" wrap="square" lIns="91425" tIns="45700" rIns="91425" bIns="45700" rtlCol="0" anchor="t" anchorCtr="0">
            <a:noAutofit/>
          </a:bodyPr>
          <a:lstStyle/>
          <a:p>
            <a:pPr marL="0" marR="0" lvl="0" indent="0" algn="ctr" rtl="0">
              <a:lnSpc>
                <a:spcPct val="100000"/>
              </a:lnSpc>
              <a:spcBef>
                <a:spcPts val="0"/>
              </a:spcBef>
              <a:spcAft>
                <a:spcPts val="0"/>
              </a:spcAft>
              <a:buClr>
                <a:srgbClr val="000000"/>
              </a:buClr>
              <a:buFont typeface="Raleway"/>
              <a:buNone/>
            </a:pPr>
            <a:r>
              <a:rPr lang="pt-BR" sz="2400" b="1">
                <a:latin typeface="Raleway"/>
                <a:ea typeface="Raleway"/>
                <a:cs typeface="Raleway"/>
                <a:sym typeface="Raleway"/>
              </a:rPr>
              <a:t>VOCÊS</a:t>
            </a:r>
            <a:endParaRPr>
              <a:solidFill>
                <a:schemeClr val="dk1"/>
              </a:solidFill>
              <a:latin typeface="Raleway"/>
              <a:ea typeface="Raleway"/>
              <a:cs typeface="Raleway"/>
              <a:sym typeface="Raleway"/>
            </a:endParaRPr>
          </a:p>
          <a:p>
            <a:pPr marL="0" lvl="0" indent="0" algn="ctr" rtl="0">
              <a:spcBef>
                <a:spcPts val="0"/>
              </a:spcBef>
              <a:spcAft>
                <a:spcPts val="0"/>
              </a:spcAft>
              <a:buClr>
                <a:schemeClr val="dk1"/>
              </a:buClr>
              <a:buFont typeface="Arial"/>
              <a:buNone/>
            </a:pPr>
            <a:endParaRPr sz="1000">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Font typeface="Calibri"/>
              <a:buNone/>
            </a:pPr>
            <a:r>
              <a:rPr lang="pt-BR">
                <a:latin typeface="Raleway"/>
                <a:ea typeface="Raleway"/>
                <a:cs typeface="Raleway"/>
                <a:sym typeface="Raleway"/>
              </a:rPr>
              <a:t>O mais importante: Especialistas em energia e esforço. Com vontade e comprometimento para aprender em equipe.</a:t>
            </a:r>
            <a:endParaRPr>
              <a:latin typeface="Raleway"/>
              <a:ea typeface="Raleway"/>
              <a:cs typeface="Raleway"/>
              <a:sym typeface="Raleway"/>
            </a:endParaRPr>
          </a:p>
        </p:txBody>
      </p:sp>
      <p:sp>
        <p:nvSpPr>
          <p:cNvPr id="2780" name="Google Shape;2780;p13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6</a:t>
            </a:fld>
            <a:endParaRPr sz="1200" b="0" i="0" u="none" strike="noStrike" cap="none">
              <a:solidFill>
                <a:srgbClr val="888888"/>
              </a:solidFill>
              <a:latin typeface="Calibri"/>
              <a:ea typeface="Calibri"/>
              <a:cs typeface="Calibri"/>
              <a:sym typeface="Calibri"/>
            </a:endParaRPr>
          </a:p>
        </p:txBody>
      </p:sp>
      <p:sp>
        <p:nvSpPr>
          <p:cNvPr id="2781" name="Google Shape;2781;p132"/>
          <p:cNvSpPr txBox="1">
            <a:spLocks noGrp="1"/>
          </p:cNvSpPr>
          <p:nvPr>
            <p:ph type="title"/>
          </p:nvPr>
        </p:nvSpPr>
        <p:spPr>
          <a:xfrm>
            <a:off x="447800" y="145250"/>
            <a:ext cx="7578900" cy="395700"/>
          </a:xfrm>
          <a:prstGeom prst="rect">
            <a:avLst/>
          </a:prstGeom>
          <a:noFill/>
          <a:ln>
            <a:noFill/>
          </a:ln>
        </p:spPr>
        <p:txBody>
          <a:bodyPr spcFirstLastPara="1" wrap="square" lIns="0" tIns="0" rIns="0" bIns="0" rtlCol="0" anchor="ctr" anchorCtr="0">
            <a:noAutofit/>
          </a:bodyPr>
          <a:lstStyle/>
          <a:p>
            <a:pPr marL="0" lvl="0" indent="0" algn="l" rtl="0">
              <a:spcBef>
                <a:spcPts val="0"/>
              </a:spcBef>
              <a:spcAft>
                <a:spcPts val="0"/>
              </a:spcAft>
              <a:buClr>
                <a:schemeClr val="dk1"/>
              </a:buClr>
              <a:buSzPts val="1400"/>
              <a:buFont typeface="Raleway"/>
              <a:buNone/>
            </a:pPr>
            <a:r>
              <a:rPr lang="pt-BR"/>
              <a:t>EQUIPE DE</a:t>
            </a:r>
            <a:r>
              <a:rPr lang="es" b="1"/>
              <a:t> </a:t>
            </a:r>
            <a:r>
              <a:rPr lang="es"/>
              <a:t>PROGRAMAÇÃO</a:t>
            </a:r>
            <a:endParaRPr/>
          </a:p>
        </p:txBody>
      </p:sp>
      <p:pic>
        <p:nvPicPr>
          <p:cNvPr id="2782" name="Google Shape;2782;p132" descr="alumnos.png"/>
          <p:cNvPicPr preferRelativeResize="0"/>
          <p:nvPr/>
        </p:nvPicPr>
        <p:blipFill rotWithShape="1">
          <a:blip r:embed="rId3">
            <a:alphaModFix/>
          </a:blip>
          <a:srcRect l="3760" t="4069" r="4073" b="4060"/>
          <a:stretch/>
        </p:blipFill>
        <p:spPr>
          <a:xfrm>
            <a:off x="3102450" y="732425"/>
            <a:ext cx="2939100" cy="2929500"/>
          </a:xfrm>
          <a:prstGeom prst="ellipse">
            <a:avLst/>
          </a:prstGeom>
          <a:noFill/>
          <a:ln w="38100" cap="flat" cmpd="sng">
            <a:solidFill>
              <a:schemeClr val="dk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133"/>
          <p:cNvSpPr/>
          <p:nvPr/>
        </p:nvSpPr>
        <p:spPr>
          <a:xfrm>
            <a:off x="2529807" y="3329832"/>
            <a:ext cx="849600" cy="1109400"/>
          </a:xfrm>
          <a:custGeom>
            <a:avLst/>
            <a:gdLst/>
            <a:ahLst/>
            <a:cxnLst/>
            <a:rect l="l" t="t" r="r" b="b"/>
            <a:pathLst>
              <a:path w="120000" h="120000" extrusionOk="0">
                <a:moveTo>
                  <a:pt x="116129" y="84787"/>
                </a:moveTo>
                <a:cubicBezTo>
                  <a:pt x="118709" y="81544"/>
                  <a:pt x="116774" y="74131"/>
                  <a:pt x="110967" y="71814"/>
                </a:cubicBezTo>
                <a:cubicBezTo>
                  <a:pt x="105161" y="69961"/>
                  <a:pt x="109032" y="66254"/>
                  <a:pt x="111612" y="62084"/>
                </a:cubicBezTo>
                <a:cubicBezTo>
                  <a:pt x="114193" y="57915"/>
                  <a:pt x="107096" y="53745"/>
                  <a:pt x="107096" y="53745"/>
                </a:cubicBezTo>
                <a:cubicBezTo>
                  <a:pt x="109032" y="52818"/>
                  <a:pt x="110322" y="50501"/>
                  <a:pt x="110322" y="50501"/>
                </a:cubicBezTo>
                <a:cubicBezTo>
                  <a:pt x="105806" y="50038"/>
                  <a:pt x="103225" y="44942"/>
                  <a:pt x="107741" y="38918"/>
                </a:cubicBezTo>
                <a:cubicBezTo>
                  <a:pt x="112258" y="32895"/>
                  <a:pt x="103225" y="30115"/>
                  <a:pt x="103225" y="30115"/>
                </a:cubicBezTo>
                <a:cubicBezTo>
                  <a:pt x="103225" y="30115"/>
                  <a:pt x="103225" y="30115"/>
                  <a:pt x="103225" y="30115"/>
                </a:cubicBezTo>
                <a:cubicBezTo>
                  <a:pt x="102580" y="13436"/>
                  <a:pt x="83225" y="0"/>
                  <a:pt x="60000" y="0"/>
                </a:cubicBezTo>
                <a:cubicBezTo>
                  <a:pt x="36774" y="0"/>
                  <a:pt x="18064" y="13436"/>
                  <a:pt x="17419" y="30115"/>
                </a:cubicBezTo>
                <a:cubicBezTo>
                  <a:pt x="17419" y="30115"/>
                  <a:pt x="17419" y="30115"/>
                  <a:pt x="17419" y="30115"/>
                </a:cubicBezTo>
                <a:cubicBezTo>
                  <a:pt x="17419" y="30115"/>
                  <a:pt x="8387" y="32895"/>
                  <a:pt x="12903" y="38918"/>
                </a:cubicBezTo>
                <a:cubicBezTo>
                  <a:pt x="17419" y="44942"/>
                  <a:pt x="14838" y="50038"/>
                  <a:pt x="10322" y="50501"/>
                </a:cubicBezTo>
                <a:cubicBezTo>
                  <a:pt x="10322" y="50501"/>
                  <a:pt x="10967" y="52818"/>
                  <a:pt x="13548" y="53745"/>
                </a:cubicBezTo>
                <a:cubicBezTo>
                  <a:pt x="13548" y="53745"/>
                  <a:pt x="6451" y="57915"/>
                  <a:pt x="9032" y="62084"/>
                </a:cubicBezTo>
                <a:cubicBezTo>
                  <a:pt x="10967" y="66254"/>
                  <a:pt x="15483" y="69961"/>
                  <a:pt x="9677" y="71814"/>
                </a:cubicBezTo>
                <a:cubicBezTo>
                  <a:pt x="3870" y="74131"/>
                  <a:pt x="1935" y="81544"/>
                  <a:pt x="4516" y="84787"/>
                </a:cubicBezTo>
                <a:cubicBezTo>
                  <a:pt x="7096" y="88494"/>
                  <a:pt x="4516" y="93127"/>
                  <a:pt x="0" y="91737"/>
                </a:cubicBezTo>
                <a:cubicBezTo>
                  <a:pt x="0" y="91737"/>
                  <a:pt x="2580" y="99150"/>
                  <a:pt x="9677" y="100540"/>
                </a:cubicBezTo>
                <a:cubicBezTo>
                  <a:pt x="20645" y="100540"/>
                  <a:pt x="20645" y="100540"/>
                  <a:pt x="20645" y="100540"/>
                </a:cubicBezTo>
                <a:cubicBezTo>
                  <a:pt x="26451" y="112123"/>
                  <a:pt x="41935" y="120000"/>
                  <a:pt x="60000" y="120000"/>
                </a:cubicBezTo>
                <a:cubicBezTo>
                  <a:pt x="78064" y="120000"/>
                  <a:pt x="93548" y="112123"/>
                  <a:pt x="100000" y="100540"/>
                </a:cubicBezTo>
                <a:cubicBezTo>
                  <a:pt x="110967" y="100540"/>
                  <a:pt x="110967" y="100540"/>
                  <a:pt x="110967" y="100540"/>
                </a:cubicBezTo>
                <a:cubicBezTo>
                  <a:pt x="118064" y="99150"/>
                  <a:pt x="120000" y="91737"/>
                  <a:pt x="120000" y="91737"/>
                </a:cubicBezTo>
                <a:cubicBezTo>
                  <a:pt x="116129" y="93127"/>
                  <a:pt x="113548" y="88494"/>
                  <a:pt x="116129" y="84787"/>
                </a:cubicBezTo>
                <a:close/>
              </a:path>
            </a:pathLst>
          </a:custGeom>
          <a:solidFill>
            <a:srgbClr val="59595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8" name="Google Shape;2788;p133"/>
          <p:cNvSpPr/>
          <p:nvPr/>
        </p:nvSpPr>
        <p:spPr>
          <a:xfrm>
            <a:off x="2704154" y="3985542"/>
            <a:ext cx="506100" cy="715200"/>
          </a:xfrm>
          <a:custGeom>
            <a:avLst/>
            <a:gdLst/>
            <a:ahLst/>
            <a:cxnLst/>
            <a:rect l="l" t="t" r="r" b="b"/>
            <a:pathLst>
              <a:path w="120000" h="120000" extrusionOk="0">
                <a:moveTo>
                  <a:pt x="86486" y="0"/>
                </a:moveTo>
                <a:cubicBezTo>
                  <a:pt x="32432" y="0"/>
                  <a:pt x="32432" y="0"/>
                  <a:pt x="32432" y="0"/>
                </a:cubicBezTo>
                <a:cubicBezTo>
                  <a:pt x="32432" y="35928"/>
                  <a:pt x="0" y="38802"/>
                  <a:pt x="0" y="38802"/>
                </a:cubicBezTo>
                <a:cubicBezTo>
                  <a:pt x="0" y="72574"/>
                  <a:pt x="59459" y="120000"/>
                  <a:pt x="59459" y="120000"/>
                </a:cubicBezTo>
                <a:cubicBezTo>
                  <a:pt x="59459" y="120000"/>
                  <a:pt x="120000" y="72574"/>
                  <a:pt x="120000" y="38802"/>
                </a:cubicBezTo>
                <a:cubicBezTo>
                  <a:pt x="120000" y="38802"/>
                  <a:pt x="86486" y="35928"/>
                  <a:pt x="86486" y="0"/>
                </a:cubicBez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9" name="Google Shape;2789;p133"/>
          <p:cNvSpPr/>
          <p:nvPr/>
        </p:nvSpPr>
        <p:spPr>
          <a:xfrm>
            <a:off x="2401613" y="4190752"/>
            <a:ext cx="1106100" cy="573900"/>
          </a:xfrm>
          <a:custGeom>
            <a:avLst/>
            <a:gdLst/>
            <a:ahLst/>
            <a:cxnLst/>
            <a:rect l="l" t="t" r="r" b="b"/>
            <a:pathLst>
              <a:path w="120000" h="120000" extrusionOk="0">
                <a:moveTo>
                  <a:pt x="102148" y="6268"/>
                </a:moveTo>
                <a:cubicBezTo>
                  <a:pt x="98677" y="6268"/>
                  <a:pt x="80330" y="0"/>
                  <a:pt x="77851" y="2686"/>
                </a:cubicBezTo>
                <a:cubicBezTo>
                  <a:pt x="77851" y="10746"/>
                  <a:pt x="76859" y="20597"/>
                  <a:pt x="75371" y="30447"/>
                </a:cubicBezTo>
                <a:cubicBezTo>
                  <a:pt x="75371" y="14328"/>
                  <a:pt x="75371" y="14328"/>
                  <a:pt x="75371" y="14328"/>
                </a:cubicBezTo>
                <a:cubicBezTo>
                  <a:pt x="74876" y="24179"/>
                  <a:pt x="73884" y="61791"/>
                  <a:pt x="60000" y="61791"/>
                </a:cubicBezTo>
                <a:cubicBezTo>
                  <a:pt x="46115" y="61791"/>
                  <a:pt x="44628" y="24179"/>
                  <a:pt x="44628" y="14328"/>
                </a:cubicBezTo>
                <a:cubicBezTo>
                  <a:pt x="44628" y="27761"/>
                  <a:pt x="44628" y="27761"/>
                  <a:pt x="44628" y="27761"/>
                </a:cubicBezTo>
                <a:cubicBezTo>
                  <a:pt x="43636" y="20597"/>
                  <a:pt x="43140" y="11641"/>
                  <a:pt x="42644" y="2686"/>
                </a:cubicBezTo>
                <a:cubicBezTo>
                  <a:pt x="39669" y="0"/>
                  <a:pt x="21818" y="6268"/>
                  <a:pt x="18347" y="6268"/>
                </a:cubicBezTo>
                <a:cubicBezTo>
                  <a:pt x="8429" y="6268"/>
                  <a:pt x="0" y="20597"/>
                  <a:pt x="0" y="39402"/>
                </a:cubicBezTo>
                <a:cubicBezTo>
                  <a:pt x="0" y="62686"/>
                  <a:pt x="0" y="62686"/>
                  <a:pt x="0" y="62686"/>
                </a:cubicBezTo>
                <a:cubicBezTo>
                  <a:pt x="0" y="120000"/>
                  <a:pt x="0" y="120000"/>
                  <a:pt x="0" y="120000"/>
                </a:cubicBezTo>
                <a:cubicBezTo>
                  <a:pt x="22314" y="120000"/>
                  <a:pt x="22314" y="120000"/>
                  <a:pt x="22314" y="120000"/>
                </a:cubicBezTo>
                <a:cubicBezTo>
                  <a:pt x="44628" y="120000"/>
                  <a:pt x="44628" y="120000"/>
                  <a:pt x="44628" y="120000"/>
                </a:cubicBezTo>
                <a:cubicBezTo>
                  <a:pt x="60000" y="120000"/>
                  <a:pt x="60000" y="120000"/>
                  <a:pt x="60000" y="120000"/>
                </a:cubicBezTo>
                <a:cubicBezTo>
                  <a:pt x="75371" y="120000"/>
                  <a:pt x="75371" y="120000"/>
                  <a:pt x="75371" y="120000"/>
                </a:cubicBezTo>
                <a:cubicBezTo>
                  <a:pt x="98181" y="120000"/>
                  <a:pt x="98181" y="120000"/>
                  <a:pt x="98181" y="120000"/>
                </a:cubicBezTo>
                <a:cubicBezTo>
                  <a:pt x="120000" y="120000"/>
                  <a:pt x="120000" y="120000"/>
                  <a:pt x="120000" y="120000"/>
                </a:cubicBezTo>
                <a:cubicBezTo>
                  <a:pt x="120000" y="62686"/>
                  <a:pt x="120000" y="62686"/>
                  <a:pt x="120000" y="62686"/>
                </a:cubicBezTo>
                <a:cubicBezTo>
                  <a:pt x="120000" y="39402"/>
                  <a:pt x="120000" y="39402"/>
                  <a:pt x="120000" y="39402"/>
                </a:cubicBezTo>
                <a:cubicBezTo>
                  <a:pt x="120000" y="20597"/>
                  <a:pt x="112066" y="6268"/>
                  <a:pt x="102148" y="6268"/>
                </a:cubicBezTo>
                <a:close/>
              </a:path>
            </a:pathLst>
          </a:custGeom>
          <a:solidFill>
            <a:srgbClr val="E5393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0" name="Google Shape;2790;p133"/>
          <p:cNvSpPr/>
          <p:nvPr/>
        </p:nvSpPr>
        <p:spPr>
          <a:xfrm>
            <a:off x="2813547" y="4246865"/>
            <a:ext cx="0" cy="12600"/>
          </a:xfrm>
          <a:custGeom>
            <a:avLst/>
            <a:gdLst/>
            <a:ahLst/>
            <a:cxnLst/>
            <a:rect l="l" t="t" r="r" b="b"/>
            <a:pathLst>
              <a:path w="120000" h="120000" extrusionOk="0">
                <a:moveTo>
                  <a:pt x="0" y="120000"/>
                </a:moveTo>
                <a:cubicBezTo>
                  <a:pt x="0" y="0"/>
                  <a:pt x="0" y="0"/>
                  <a:pt x="0" y="0"/>
                </a:cubicBezTo>
                <a:cubicBezTo>
                  <a:pt x="0" y="0"/>
                  <a:pt x="0" y="40000"/>
                  <a:pt x="0" y="120000"/>
                </a:cubicBez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1" name="Google Shape;2791;p133"/>
          <p:cNvSpPr/>
          <p:nvPr/>
        </p:nvSpPr>
        <p:spPr>
          <a:xfrm>
            <a:off x="3097287" y="4246865"/>
            <a:ext cx="0" cy="12600"/>
          </a:xfrm>
          <a:custGeom>
            <a:avLst/>
            <a:gdLst/>
            <a:ahLst/>
            <a:cxnLst/>
            <a:rect l="l" t="t" r="r" b="b"/>
            <a:pathLst>
              <a:path w="120000" h="120000" extrusionOk="0">
                <a:moveTo>
                  <a:pt x="0" y="0"/>
                </a:moveTo>
                <a:cubicBezTo>
                  <a:pt x="0" y="120000"/>
                  <a:pt x="0" y="120000"/>
                  <a:pt x="0" y="120000"/>
                </a:cubicBezTo>
                <a:cubicBezTo>
                  <a:pt x="0" y="40000"/>
                  <a:pt x="0" y="0"/>
                  <a:pt x="0" y="0"/>
                </a:cubicBez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2" name="Google Shape;2792;p133"/>
          <p:cNvSpPr/>
          <p:nvPr/>
        </p:nvSpPr>
        <p:spPr>
          <a:xfrm>
            <a:off x="2401613" y="4221213"/>
            <a:ext cx="183000" cy="543300"/>
          </a:xfrm>
          <a:custGeom>
            <a:avLst/>
            <a:gdLst/>
            <a:ahLst/>
            <a:cxnLst/>
            <a:rect l="l" t="t" r="r" b="b"/>
            <a:pathLst>
              <a:path w="120000" h="120000" extrusionOk="0">
                <a:moveTo>
                  <a:pt x="120000" y="0"/>
                </a:moveTo>
                <a:cubicBezTo>
                  <a:pt x="117000" y="0"/>
                  <a:pt x="114000" y="0"/>
                  <a:pt x="111000" y="0"/>
                </a:cubicBezTo>
                <a:cubicBezTo>
                  <a:pt x="51000" y="0"/>
                  <a:pt x="0" y="15118"/>
                  <a:pt x="0" y="34960"/>
                </a:cubicBezTo>
                <a:cubicBezTo>
                  <a:pt x="0" y="120000"/>
                  <a:pt x="0" y="120000"/>
                  <a:pt x="0" y="120000"/>
                </a:cubicBezTo>
                <a:cubicBezTo>
                  <a:pt x="120000" y="120000"/>
                  <a:pt x="120000" y="120000"/>
                  <a:pt x="120000" y="120000"/>
                </a:cubicBezTo>
                <a:lnTo>
                  <a:pt x="120000" y="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3" name="Google Shape;2793;p133"/>
          <p:cNvSpPr/>
          <p:nvPr/>
        </p:nvSpPr>
        <p:spPr>
          <a:xfrm>
            <a:off x="3329749" y="4221213"/>
            <a:ext cx="177900" cy="543300"/>
          </a:xfrm>
          <a:custGeom>
            <a:avLst/>
            <a:gdLst/>
            <a:ahLst/>
            <a:cxnLst/>
            <a:rect l="l" t="t" r="r" b="b"/>
            <a:pathLst>
              <a:path w="120000" h="120000" extrusionOk="0">
                <a:moveTo>
                  <a:pt x="0" y="0"/>
                </a:moveTo>
                <a:cubicBezTo>
                  <a:pt x="3076" y="0"/>
                  <a:pt x="6153" y="0"/>
                  <a:pt x="9230" y="0"/>
                </a:cubicBezTo>
                <a:cubicBezTo>
                  <a:pt x="70769" y="0"/>
                  <a:pt x="120000" y="15118"/>
                  <a:pt x="120000" y="34960"/>
                </a:cubicBezTo>
                <a:cubicBezTo>
                  <a:pt x="120000" y="120000"/>
                  <a:pt x="120000" y="120000"/>
                  <a:pt x="120000" y="120000"/>
                </a:cubicBezTo>
                <a:cubicBezTo>
                  <a:pt x="0" y="120000"/>
                  <a:pt x="0" y="120000"/>
                  <a:pt x="0" y="120000"/>
                </a:cubicBezTo>
                <a:lnTo>
                  <a:pt x="0" y="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4" name="Google Shape;2794;p133"/>
          <p:cNvSpPr/>
          <p:nvPr/>
        </p:nvSpPr>
        <p:spPr>
          <a:xfrm>
            <a:off x="2740049" y="4144261"/>
            <a:ext cx="95700" cy="256800"/>
          </a:xfrm>
          <a:custGeom>
            <a:avLst/>
            <a:gdLst/>
            <a:ahLst/>
            <a:cxnLst/>
            <a:rect l="l" t="t" r="r" b="b"/>
            <a:pathLst>
              <a:path w="120000" h="120000" extrusionOk="0">
                <a:moveTo>
                  <a:pt x="45714" y="0"/>
                </a:moveTo>
                <a:cubicBezTo>
                  <a:pt x="45714" y="0"/>
                  <a:pt x="97142" y="28000"/>
                  <a:pt x="120000" y="74000"/>
                </a:cubicBezTo>
                <a:cubicBezTo>
                  <a:pt x="120000" y="74000"/>
                  <a:pt x="80000" y="100000"/>
                  <a:pt x="80000" y="120000"/>
                </a:cubicBezTo>
                <a:cubicBezTo>
                  <a:pt x="80000" y="120000"/>
                  <a:pt x="0" y="52000"/>
                  <a:pt x="0" y="28000"/>
                </a:cubicBezTo>
                <a:cubicBezTo>
                  <a:pt x="0" y="28000"/>
                  <a:pt x="34285" y="2000"/>
                  <a:pt x="45714"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5" name="Google Shape;2795;p133"/>
          <p:cNvSpPr/>
          <p:nvPr/>
        </p:nvSpPr>
        <p:spPr>
          <a:xfrm>
            <a:off x="3069939" y="4144261"/>
            <a:ext cx="104400" cy="256800"/>
          </a:xfrm>
          <a:custGeom>
            <a:avLst/>
            <a:gdLst/>
            <a:ahLst/>
            <a:cxnLst/>
            <a:rect l="l" t="t" r="r" b="b"/>
            <a:pathLst>
              <a:path w="120000" h="120000" extrusionOk="0">
                <a:moveTo>
                  <a:pt x="73043" y="0"/>
                </a:moveTo>
                <a:cubicBezTo>
                  <a:pt x="73043" y="0"/>
                  <a:pt x="31304" y="36000"/>
                  <a:pt x="0" y="78000"/>
                </a:cubicBezTo>
                <a:cubicBezTo>
                  <a:pt x="0" y="78000"/>
                  <a:pt x="46956" y="100000"/>
                  <a:pt x="46956" y="120000"/>
                </a:cubicBezTo>
                <a:cubicBezTo>
                  <a:pt x="46956" y="120000"/>
                  <a:pt x="120000" y="52000"/>
                  <a:pt x="120000" y="28000"/>
                </a:cubicBezTo>
                <a:cubicBezTo>
                  <a:pt x="120000" y="28000"/>
                  <a:pt x="88695" y="2000"/>
                  <a:pt x="73043"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6" name="Google Shape;2796;p133"/>
          <p:cNvSpPr/>
          <p:nvPr/>
        </p:nvSpPr>
        <p:spPr>
          <a:xfrm>
            <a:off x="2676804" y="3749871"/>
            <a:ext cx="81900" cy="136200"/>
          </a:xfrm>
          <a:custGeom>
            <a:avLst/>
            <a:gdLst/>
            <a:ahLst/>
            <a:cxnLst/>
            <a:rect l="l" t="t" r="r" b="b"/>
            <a:pathLst>
              <a:path w="120000" h="120000" extrusionOk="0">
                <a:moveTo>
                  <a:pt x="113333" y="90000"/>
                </a:moveTo>
                <a:cubicBezTo>
                  <a:pt x="120000" y="101250"/>
                  <a:pt x="100000" y="116250"/>
                  <a:pt x="80000" y="120000"/>
                </a:cubicBezTo>
                <a:cubicBezTo>
                  <a:pt x="53333" y="120000"/>
                  <a:pt x="33333" y="112500"/>
                  <a:pt x="26666" y="97500"/>
                </a:cubicBezTo>
                <a:cubicBezTo>
                  <a:pt x="0" y="33750"/>
                  <a:pt x="0" y="33750"/>
                  <a:pt x="0" y="33750"/>
                </a:cubicBezTo>
                <a:cubicBezTo>
                  <a:pt x="0" y="18750"/>
                  <a:pt x="13333" y="3750"/>
                  <a:pt x="40000" y="3750"/>
                </a:cubicBezTo>
                <a:cubicBezTo>
                  <a:pt x="60000" y="0"/>
                  <a:pt x="86666" y="7500"/>
                  <a:pt x="93333" y="22500"/>
                </a:cubicBezTo>
                <a:lnTo>
                  <a:pt x="113333" y="9000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7" name="Google Shape;2797;p133"/>
          <p:cNvSpPr/>
          <p:nvPr/>
        </p:nvSpPr>
        <p:spPr>
          <a:xfrm>
            <a:off x="3151984" y="3749871"/>
            <a:ext cx="81900" cy="136200"/>
          </a:xfrm>
          <a:custGeom>
            <a:avLst/>
            <a:gdLst/>
            <a:ahLst/>
            <a:cxnLst/>
            <a:rect l="l" t="t" r="r" b="b"/>
            <a:pathLst>
              <a:path w="120000" h="120000" extrusionOk="0">
                <a:moveTo>
                  <a:pt x="6666" y="90000"/>
                </a:moveTo>
                <a:cubicBezTo>
                  <a:pt x="0" y="101250"/>
                  <a:pt x="13333" y="116250"/>
                  <a:pt x="40000" y="120000"/>
                </a:cubicBezTo>
                <a:cubicBezTo>
                  <a:pt x="66666" y="120000"/>
                  <a:pt x="86666" y="112500"/>
                  <a:pt x="93333" y="97500"/>
                </a:cubicBezTo>
                <a:cubicBezTo>
                  <a:pt x="113333" y="33750"/>
                  <a:pt x="113333" y="33750"/>
                  <a:pt x="113333" y="33750"/>
                </a:cubicBezTo>
                <a:cubicBezTo>
                  <a:pt x="120000" y="18750"/>
                  <a:pt x="106666" y="3750"/>
                  <a:pt x="80000" y="3750"/>
                </a:cubicBezTo>
                <a:cubicBezTo>
                  <a:pt x="53333" y="0"/>
                  <a:pt x="33333" y="7500"/>
                  <a:pt x="26666" y="22500"/>
                </a:cubicBezTo>
                <a:lnTo>
                  <a:pt x="6666" y="9000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8" name="Google Shape;2798;p133"/>
          <p:cNvSpPr/>
          <p:nvPr/>
        </p:nvSpPr>
        <p:spPr>
          <a:xfrm>
            <a:off x="2699025" y="3368307"/>
            <a:ext cx="516300" cy="697500"/>
          </a:xfrm>
          <a:custGeom>
            <a:avLst/>
            <a:gdLst/>
            <a:ahLst/>
            <a:cxnLst/>
            <a:rect l="l" t="t" r="r" b="b"/>
            <a:pathLst>
              <a:path w="120000" h="120000" extrusionOk="0">
                <a:moveTo>
                  <a:pt x="59469" y="120000"/>
                </a:moveTo>
                <a:cubicBezTo>
                  <a:pt x="37168" y="120000"/>
                  <a:pt x="20176" y="106748"/>
                  <a:pt x="12743" y="97177"/>
                </a:cubicBezTo>
                <a:cubicBezTo>
                  <a:pt x="5309" y="86871"/>
                  <a:pt x="0" y="30920"/>
                  <a:pt x="15929" y="15460"/>
                </a:cubicBezTo>
                <a:cubicBezTo>
                  <a:pt x="32920" y="0"/>
                  <a:pt x="59469" y="1472"/>
                  <a:pt x="59469" y="1472"/>
                </a:cubicBezTo>
                <a:cubicBezTo>
                  <a:pt x="59469" y="1472"/>
                  <a:pt x="87079" y="0"/>
                  <a:pt x="103008" y="15460"/>
                </a:cubicBezTo>
                <a:cubicBezTo>
                  <a:pt x="120000" y="30920"/>
                  <a:pt x="114690" y="86871"/>
                  <a:pt x="107256" y="97177"/>
                </a:cubicBezTo>
                <a:cubicBezTo>
                  <a:pt x="99823" y="106748"/>
                  <a:pt x="81769" y="120000"/>
                  <a:pt x="59469" y="120000"/>
                </a:cubicBezTo>
                <a:close/>
              </a:path>
            </a:pathLst>
          </a:custGeom>
          <a:solidFill>
            <a:srgbClr val="FCE5C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9" name="Google Shape;2799;p133"/>
          <p:cNvSpPr/>
          <p:nvPr/>
        </p:nvSpPr>
        <p:spPr>
          <a:xfrm>
            <a:off x="2658003" y="3325021"/>
            <a:ext cx="611700" cy="386700"/>
          </a:xfrm>
          <a:custGeom>
            <a:avLst/>
            <a:gdLst/>
            <a:ahLst/>
            <a:cxnLst/>
            <a:rect l="l" t="t" r="r" b="b"/>
            <a:pathLst>
              <a:path w="120000" h="120000" extrusionOk="0">
                <a:moveTo>
                  <a:pt x="104776" y="118666"/>
                </a:moveTo>
                <a:cubicBezTo>
                  <a:pt x="72537" y="112000"/>
                  <a:pt x="60895" y="104000"/>
                  <a:pt x="51044" y="92000"/>
                </a:cubicBezTo>
                <a:cubicBezTo>
                  <a:pt x="42985" y="81333"/>
                  <a:pt x="34029" y="65333"/>
                  <a:pt x="34029" y="65333"/>
                </a:cubicBezTo>
                <a:cubicBezTo>
                  <a:pt x="34029" y="65333"/>
                  <a:pt x="31343" y="77333"/>
                  <a:pt x="26865" y="93333"/>
                </a:cubicBezTo>
                <a:cubicBezTo>
                  <a:pt x="23283" y="101333"/>
                  <a:pt x="20597" y="112000"/>
                  <a:pt x="13432" y="120000"/>
                </a:cubicBezTo>
                <a:cubicBezTo>
                  <a:pt x="13432" y="120000"/>
                  <a:pt x="0" y="62666"/>
                  <a:pt x="21492" y="30666"/>
                </a:cubicBezTo>
                <a:cubicBezTo>
                  <a:pt x="42985" y="0"/>
                  <a:pt x="77910" y="0"/>
                  <a:pt x="99402" y="34666"/>
                </a:cubicBezTo>
                <a:cubicBezTo>
                  <a:pt x="120000" y="68000"/>
                  <a:pt x="104776" y="118666"/>
                  <a:pt x="104776" y="118666"/>
                </a:cubicBezTo>
                <a:close/>
              </a:path>
            </a:pathLst>
          </a:custGeom>
          <a:solidFill>
            <a:srgbClr val="59595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0" name="Google Shape;2800;p133"/>
          <p:cNvSpPr/>
          <p:nvPr/>
        </p:nvSpPr>
        <p:spPr>
          <a:xfrm>
            <a:off x="3133174" y="4123215"/>
            <a:ext cx="0" cy="12600"/>
          </a:xfrm>
          <a:custGeom>
            <a:avLst/>
            <a:gdLst/>
            <a:ahLst/>
            <a:cxnLst/>
            <a:rect l="l" t="t" r="r" b="b"/>
            <a:pathLst>
              <a:path w="120000" h="120000" extrusionOk="0">
                <a:moveTo>
                  <a:pt x="0" y="0"/>
                </a:moveTo>
                <a:cubicBezTo>
                  <a:pt x="0" y="120000"/>
                  <a:pt x="0" y="120000"/>
                  <a:pt x="0" y="120000"/>
                </a:cubicBezTo>
                <a:cubicBezTo>
                  <a:pt x="0" y="40000"/>
                  <a:pt x="0" y="0"/>
                  <a:pt x="0" y="0"/>
                </a:cubicBez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1" name="Google Shape;2801;p133"/>
          <p:cNvSpPr/>
          <p:nvPr/>
        </p:nvSpPr>
        <p:spPr>
          <a:xfrm>
            <a:off x="2425871" y="3702421"/>
            <a:ext cx="81900" cy="136200"/>
          </a:xfrm>
          <a:custGeom>
            <a:avLst/>
            <a:gdLst/>
            <a:ahLst/>
            <a:cxnLst/>
            <a:rect l="l" t="t" r="r" b="b"/>
            <a:pathLst>
              <a:path w="120000" h="120000" extrusionOk="0">
                <a:moveTo>
                  <a:pt x="6666" y="90000"/>
                </a:moveTo>
                <a:cubicBezTo>
                  <a:pt x="0" y="101250"/>
                  <a:pt x="13333" y="116250"/>
                  <a:pt x="40000" y="120000"/>
                </a:cubicBezTo>
                <a:cubicBezTo>
                  <a:pt x="66666" y="120000"/>
                  <a:pt x="86666" y="112500"/>
                  <a:pt x="93333" y="97500"/>
                </a:cubicBezTo>
                <a:cubicBezTo>
                  <a:pt x="113333" y="33750"/>
                  <a:pt x="113333" y="33750"/>
                  <a:pt x="113333" y="33750"/>
                </a:cubicBezTo>
                <a:cubicBezTo>
                  <a:pt x="120000" y="18750"/>
                  <a:pt x="106666" y="3750"/>
                  <a:pt x="80000" y="3750"/>
                </a:cubicBezTo>
                <a:cubicBezTo>
                  <a:pt x="53333" y="0"/>
                  <a:pt x="33333" y="7500"/>
                  <a:pt x="26666" y="22500"/>
                </a:cubicBezTo>
                <a:lnTo>
                  <a:pt x="6666" y="9000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2" name="Google Shape;2802;p133"/>
          <p:cNvSpPr/>
          <p:nvPr/>
        </p:nvSpPr>
        <p:spPr>
          <a:xfrm>
            <a:off x="4014732" y="3342282"/>
            <a:ext cx="849600" cy="1109400"/>
          </a:xfrm>
          <a:custGeom>
            <a:avLst/>
            <a:gdLst/>
            <a:ahLst/>
            <a:cxnLst/>
            <a:rect l="l" t="t" r="r" b="b"/>
            <a:pathLst>
              <a:path w="120000" h="120000" extrusionOk="0">
                <a:moveTo>
                  <a:pt x="116129" y="84787"/>
                </a:moveTo>
                <a:cubicBezTo>
                  <a:pt x="118709" y="81544"/>
                  <a:pt x="116774" y="74131"/>
                  <a:pt x="110967" y="71814"/>
                </a:cubicBezTo>
                <a:cubicBezTo>
                  <a:pt x="105161" y="69961"/>
                  <a:pt x="109032" y="66254"/>
                  <a:pt x="111612" y="62084"/>
                </a:cubicBezTo>
                <a:cubicBezTo>
                  <a:pt x="114193" y="57915"/>
                  <a:pt x="107096" y="53745"/>
                  <a:pt x="107096" y="53745"/>
                </a:cubicBezTo>
                <a:cubicBezTo>
                  <a:pt x="109032" y="52818"/>
                  <a:pt x="110322" y="50501"/>
                  <a:pt x="110322" y="50501"/>
                </a:cubicBezTo>
                <a:cubicBezTo>
                  <a:pt x="105806" y="50038"/>
                  <a:pt x="103225" y="44942"/>
                  <a:pt x="107741" y="38918"/>
                </a:cubicBezTo>
                <a:cubicBezTo>
                  <a:pt x="112258" y="32895"/>
                  <a:pt x="103225" y="30115"/>
                  <a:pt x="103225" y="30115"/>
                </a:cubicBezTo>
                <a:cubicBezTo>
                  <a:pt x="103225" y="30115"/>
                  <a:pt x="103225" y="30115"/>
                  <a:pt x="103225" y="30115"/>
                </a:cubicBezTo>
                <a:cubicBezTo>
                  <a:pt x="102580" y="13436"/>
                  <a:pt x="83225" y="0"/>
                  <a:pt x="60000" y="0"/>
                </a:cubicBezTo>
                <a:cubicBezTo>
                  <a:pt x="36774" y="0"/>
                  <a:pt x="18064" y="13436"/>
                  <a:pt x="17419" y="30115"/>
                </a:cubicBezTo>
                <a:cubicBezTo>
                  <a:pt x="17419" y="30115"/>
                  <a:pt x="17419" y="30115"/>
                  <a:pt x="17419" y="30115"/>
                </a:cubicBezTo>
                <a:cubicBezTo>
                  <a:pt x="17419" y="30115"/>
                  <a:pt x="8387" y="32895"/>
                  <a:pt x="12903" y="38918"/>
                </a:cubicBezTo>
                <a:cubicBezTo>
                  <a:pt x="17419" y="44942"/>
                  <a:pt x="14838" y="50038"/>
                  <a:pt x="10322" y="50501"/>
                </a:cubicBezTo>
                <a:cubicBezTo>
                  <a:pt x="10322" y="50501"/>
                  <a:pt x="10967" y="52818"/>
                  <a:pt x="13548" y="53745"/>
                </a:cubicBezTo>
                <a:cubicBezTo>
                  <a:pt x="13548" y="53745"/>
                  <a:pt x="6451" y="57915"/>
                  <a:pt x="9032" y="62084"/>
                </a:cubicBezTo>
                <a:cubicBezTo>
                  <a:pt x="10967" y="66254"/>
                  <a:pt x="15483" y="69961"/>
                  <a:pt x="9677" y="71814"/>
                </a:cubicBezTo>
                <a:cubicBezTo>
                  <a:pt x="3870" y="74131"/>
                  <a:pt x="1935" y="81544"/>
                  <a:pt x="4516" y="84787"/>
                </a:cubicBezTo>
                <a:cubicBezTo>
                  <a:pt x="7096" y="88494"/>
                  <a:pt x="4516" y="93127"/>
                  <a:pt x="0" y="91737"/>
                </a:cubicBezTo>
                <a:cubicBezTo>
                  <a:pt x="0" y="91737"/>
                  <a:pt x="2580" y="99150"/>
                  <a:pt x="9677" y="100540"/>
                </a:cubicBezTo>
                <a:cubicBezTo>
                  <a:pt x="20645" y="100540"/>
                  <a:pt x="20645" y="100540"/>
                  <a:pt x="20645" y="100540"/>
                </a:cubicBezTo>
                <a:cubicBezTo>
                  <a:pt x="26451" y="112123"/>
                  <a:pt x="41935" y="120000"/>
                  <a:pt x="60000" y="120000"/>
                </a:cubicBezTo>
                <a:cubicBezTo>
                  <a:pt x="78064" y="120000"/>
                  <a:pt x="93548" y="112123"/>
                  <a:pt x="100000" y="100540"/>
                </a:cubicBezTo>
                <a:cubicBezTo>
                  <a:pt x="110967" y="100540"/>
                  <a:pt x="110967" y="100540"/>
                  <a:pt x="110967" y="100540"/>
                </a:cubicBezTo>
                <a:cubicBezTo>
                  <a:pt x="118064" y="99150"/>
                  <a:pt x="120000" y="91737"/>
                  <a:pt x="120000" y="91737"/>
                </a:cubicBezTo>
                <a:cubicBezTo>
                  <a:pt x="116129" y="93127"/>
                  <a:pt x="113548" y="88494"/>
                  <a:pt x="116129" y="84787"/>
                </a:cubicBezTo>
                <a:close/>
              </a:path>
            </a:pathLst>
          </a:custGeom>
          <a:solidFill>
            <a:srgbClr val="59595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3" name="Google Shape;2803;p133"/>
          <p:cNvSpPr/>
          <p:nvPr/>
        </p:nvSpPr>
        <p:spPr>
          <a:xfrm>
            <a:off x="4189079" y="3997992"/>
            <a:ext cx="506100" cy="715200"/>
          </a:xfrm>
          <a:custGeom>
            <a:avLst/>
            <a:gdLst/>
            <a:ahLst/>
            <a:cxnLst/>
            <a:rect l="l" t="t" r="r" b="b"/>
            <a:pathLst>
              <a:path w="120000" h="120000" extrusionOk="0">
                <a:moveTo>
                  <a:pt x="86486" y="0"/>
                </a:moveTo>
                <a:cubicBezTo>
                  <a:pt x="32432" y="0"/>
                  <a:pt x="32432" y="0"/>
                  <a:pt x="32432" y="0"/>
                </a:cubicBezTo>
                <a:cubicBezTo>
                  <a:pt x="32432" y="35928"/>
                  <a:pt x="0" y="38802"/>
                  <a:pt x="0" y="38802"/>
                </a:cubicBezTo>
                <a:cubicBezTo>
                  <a:pt x="0" y="72574"/>
                  <a:pt x="59459" y="120000"/>
                  <a:pt x="59459" y="120000"/>
                </a:cubicBezTo>
                <a:cubicBezTo>
                  <a:pt x="59459" y="120000"/>
                  <a:pt x="120000" y="72574"/>
                  <a:pt x="120000" y="38802"/>
                </a:cubicBezTo>
                <a:cubicBezTo>
                  <a:pt x="120000" y="38802"/>
                  <a:pt x="86486" y="35928"/>
                  <a:pt x="86486" y="0"/>
                </a:cubicBez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4" name="Google Shape;2804;p133"/>
          <p:cNvSpPr/>
          <p:nvPr/>
        </p:nvSpPr>
        <p:spPr>
          <a:xfrm>
            <a:off x="3886538" y="4203202"/>
            <a:ext cx="1106100" cy="573900"/>
          </a:xfrm>
          <a:custGeom>
            <a:avLst/>
            <a:gdLst/>
            <a:ahLst/>
            <a:cxnLst/>
            <a:rect l="l" t="t" r="r" b="b"/>
            <a:pathLst>
              <a:path w="120000" h="120000" extrusionOk="0">
                <a:moveTo>
                  <a:pt x="102148" y="6268"/>
                </a:moveTo>
                <a:cubicBezTo>
                  <a:pt x="98677" y="6268"/>
                  <a:pt x="80330" y="0"/>
                  <a:pt x="77851" y="2686"/>
                </a:cubicBezTo>
                <a:cubicBezTo>
                  <a:pt x="77851" y="10746"/>
                  <a:pt x="76859" y="20597"/>
                  <a:pt x="75371" y="30447"/>
                </a:cubicBezTo>
                <a:cubicBezTo>
                  <a:pt x="75371" y="14328"/>
                  <a:pt x="75371" y="14328"/>
                  <a:pt x="75371" y="14328"/>
                </a:cubicBezTo>
                <a:cubicBezTo>
                  <a:pt x="74876" y="24179"/>
                  <a:pt x="73884" y="61791"/>
                  <a:pt x="60000" y="61791"/>
                </a:cubicBezTo>
                <a:cubicBezTo>
                  <a:pt x="46115" y="61791"/>
                  <a:pt x="44628" y="24179"/>
                  <a:pt x="44628" y="14328"/>
                </a:cubicBezTo>
                <a:cubicBezTo>
                  <a:pt x="44628" y="27761"/>
                  <a:pt x="44628" y="27761"/>
                  <a:pt x="44628" y="27761"/>
                </a:cubicBezTo>
                <a:cubicBezTo>
                  <a:pt x="43636" y="20597"/>
                  <a:pt x="43140" y="11641"/>
                  <a:pt x="42644" y="2686"/>
                </a:cubicBezTo>
                <a:cubicBezTo>
                  <a:pt x="39669" y="0"/>
                  <a:pt x="21818" y="6268"/>
                  <a:pt x="18347" y="6268"/>
                </a:cubicBezTo>
                <a:cubicBezTo>
                  <a:pt x="8429" y="6268"/>
                  <a:pt x="0" y="20597"/>
                  <a:pt x="0" y="39402"/>
                </a:cubicBezTo>
                <a:cubicBezTo>
                  <a:pt x="0" y="62686"/>
                  <a:pt x="0" y="62686"/>
                  <a:pt x="0" y="62686"/>
                </a:cubicBezTo>
                <a:cubicBezTo>
                  <a:pt x="0" y="120000"/>
                  <a:pt x="0" y="120000"/>
                  <a:pt x="0" y="120000"/>
                </a:cubicBezTo>
                <a:cubicBezTo>
                  <a:pt x="22314" y="120000"/>
                  <a:pt x="22314" y="120000"/>
                  <a:pt x="22314" y="120000"/>
                </a:cubicBezTo>
                <a:cubicBezTo>
                  <a:pt x="44628" y="120000"/>
                  <a:pt x="44628" y="120000"/>
                  <a:pt x="44628" y="120000"/>
                </a:cubicBezTo>
                <a:cubicBezTo>
                  <a:pt x="60000" y="120000"/>
                  <a:pt x="60000" y="120000"/>
                  <a:pt x="60000" y="120000"/>
                </a:cubicBezTo>
                <a:cubicBezTo>
                  <a:pt x="75371" y="120000"/>
                  <a:pt x="75371" y="120000"/>
                  <a:pt x="75371" y="120000"/>
                </a:cubicBezTo>
                <a:cubicBezTo>
                  <a:pt x="98181" y="120000"/>
                  <a:pt x="98181" y="120000"/>
                  <a:pt x="98181" y="120000"/>
                </a:cubicBezTo>
                <a:cubicBezTo>
                  <a:pt x="120000" y="120000"/>
                  <a:pt x="120000" y="120000"/>
                  <a:pt x="120000" y="120000"/>
                </a:cubicBezTo>
                <a:cubicBezTo>
                  <a:pt x="120000" y="62686"/>
                  <a:pt x="120000" y="62686"/>
                  <a:pt x="120000" y="62686"/>
                </a:cubicBezTo>
                <a:cubicBezTo>
                  <a:pt x="120000" y="39402"/>
                  <a:pt x="120000" y="39402"/>
                  <a:pt x="120000" y="39402"/>
                </a:cubicBezTo>
                <a:cubicBezTo>
                  <a:pt x="120000" y="20597"/>
                  <a:pt x="112066" y="6268"/>
                  <a:pt x="102148" y="6268"/>
                </a:cubicBezTo>
                <a:close/>
              </a:path>
            </a:pathLst>
          </a:custGeom>
          <a:solidFill>
            <a:srgbClr val="E5393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5" name="Google Shape;2805;p133"/>
          <p:cNvSpPr/>
          <p:nvPr/>
        </p:nvSpPr>
        <p:spPr>
          <a:xfrm>
            <a:off x="4298472" y="4259315"/>
            <a:ext cx="0" cy="12600"/>
          </a:xfrm>
          <a:custGeom>
            <a:avLst/>
            <a:gdLst/>
            <a:ahLst/>
            <a:cxnLst/>
            <a:rect l="l" t="t" r="r" b="b"/>
            <a:pathLst>
              <a:path w="120000" h="120000" extrusionOk="0">
                <a:moveTo>
                  <a:pt x="0" y="120000"/>
                </a:moveTo>
                <a:cubicBezTo>
                  <a:pt x="0" y="0"/>
                  <a:pt x="0" y="0"/>
                  <a:pt x="0" y="0"/>
                </a:cubicBezTo>
                <a:cubicBezTo>
                  <a:pt x="0" y="0"/>
                  <a:pt x="0" y="40000"/>
                  <a:pt x="0" y="120000"/>
                </a:cubicBez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6" name="Google Shape;2806;p133"/>
          <p:cNvSpPr/>
          <p:nvPr/>
        </p:nvSpPr>
        <p:spPr>
          <a:xfrm>
            <a:off x="4582212" y="4259315"/>
            <a:ext cx="0" cy="12600"/>
          </a:xfrm>
          <a:custGeom>
            <a:avLst/>
            <a:gdLst/>
            <a:ahLst/>
            <a:cxnLst/>
            <a:rect l="l" t="t" r="r" b="b"/>
            <a:pathLst>
              <a:path w="120000" h="120000" extrusionOk="0">
                <a:moveTo>
                  <a:pt x="0" y="0"/>
                </a:moveTo>
                <a:cubicBezTo>
                  <a:pt x="0" y="120000"/>
                  <a:pt x="0" y="120000"/>
                  <a:pt x="0" y="120000"/>
                </a:cubicBezTo>
                <a:cubicBezTo>
                  <a:pt x="0" y="40000"/>
                  <a:pt x="0" y="0"/>
                  <a:pt x="0" y="0"/>
                </a:cubicBez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7" name="Google Shape;2807;p133"/>
          <p:cNvSpPr/>
          <p:nvPr/>
        </p:nvSpPr>
        <p:spPr>
          <a:xfrm>
            <a:off x="3886538" y="4233663"/>
            <a:ext cx="183000" cy="543300"/>
          </a:xfrm>
          <a:custGeom>
            <a:avLst/>
            <a:gdLst/>
            <a:ahLst/>
            <a:cxnLst/>
            <a:rect l="l" t="t" r="r" b="b"/>
            <a:pathLst>
              <a:path w="120000" h="120000" extrusionOk="0">
                <a:moveTo>
                  <a:pt x="120000" y="0"/>
                </a:moveTo>
                <a:cubicBezTo>
                  <a:pt x="117000" y="0"/>
                  <a:pt x="114000" y="0"/>
                  <a:pt x="111000" y="0"/>
                </a:cubicBezTo>
                <a:cubicBezTo>
                  <a:pt x="51000" y="0"/>
                  <a:pt x="0" y="15118"/>
                  <a:pt x="0" y="34960"/>
                </a:cubicBezTo>
                <a:cubicBezTo>
                  <a:pt x="0" y="120000"/>
                  <a:pt x="0" y="120000"/>
                  <a:pt x="0" y="120000"/>
                </a:cubicBezTo>
                <a:cubicBezTo>
                  <a:pt x="120000" y="120000"/>
                  <a:pt x="120000" y="120000"/>
                  <a:pt x="120000" y="120000"/>
                </a:cubicBezTo>
                <a:lnTo>
                  <a:pt x="120000" y="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8" name="Google Shape;2808;p133"/>
          <p:cNvSpPr/>
          <p:nvPr/>
        </p:nvSpPr>
        <p:spPr>
          <a:xfrm>
            <a:off x="4814674" y="4233663"/>
            <a:ext cx="177900" cy="543300"/>
          </a:xfrm>
          <a:custGeom>
            <a:avLst/>
            <a:gdLst/>
            <a:ahLst/>
            <a:cxnLst/>
            <a:rect l="l" t="t" r="r" b="b"/>
            <a:pathLst>
              <a:path w="120000" h="120000" extrusionOk="0">
                <a:moveTo>
                  <a:pt x="0" y="0"/>
                </a:moveTo>
                <a:cubicBezTo>
                  <a:pt x="3076" y="0"/>
                  <a:pt x="6153" y="0"/>
                  <a:pt x="9230" y="0"/>
                </a:cubicBezTo>
                <a:cubicBezTo>
                  <a:pt x="70769" y="0"/>
                  <a:pt x="120000" y="15118"/>
                  <a:pt x="120000" y="34960"/>
                </a:cubicBezTo>
                <a:cubicBezTo>
                  <a:pt x="120000" y="120000"/>
                  <a:pt x="120000" y="120000"/>
                  <a:pt x="120000" y="120000"/>
                </a:cubicBezTo>
                <a:cubicBezTo>
                  <a:pt x="0" y="120000"/>
                  <a:pt x="0" y="120000"/>
                  <a:pt x="0" y="120000"/>
                </a:cubicBezTo>
                <a:lnTo>
                  <a:pt x="0" y="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9" name="Google Shape;2809;p133"/>
          <p:cNvSpPr/>
          <p:nvPr/>
        </p:nvSpPr>
        <p:spPr>
          <a:xfrm>
            <a:off x="4224974" y="4156711"/>
            <a:ext cx="95700" cy="256800"/>
          </a:xfrm>
          <a:custGeom>
            <a:avLst/>
            <a:gdLst/>
            <a:ahLst/>
            <a:cxnLst/>
            <a:rect l="l" t="t" r="r" b="b"/>
            <a:pathLst>
              <a:path w="120000" h="120000" extrusionOk="0">
                <a:moveTo>
                  <a:pt x="45714" y="0"/>
                </a:moveTo>
                <a:cubicBezTo>
                  <a:pt x="45714" y="0"/>
                  <a:pt x="97142" y="28000"/>
                  <a:pt x="120000" y="74000"/>
                </a:cubicBezTo>
                <a:cubicBezTo>
                  <a:pt x="120000" y="74000"/>
                  <a:pt x="80000" y="100000"/>
                  <a:pt x="80000" y="120000"/>
                </a:cubicBezTo>
                <a:cubicBezTo>
                  <a:pt x="80000" y="120000"/>
                  <a:pt x="0" y="52000"/>
                  <a:pt x="0" y="28000"/>
                </a:cubicBezTo>
                <a:cubicBezTo>
                  <a:pt x="0" y="28000"/>
                  <a:pt x="34285" y="2000"/>
                  <a:pt x="45714"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0" name="Google Shape;2810;p133"/>
          <p:cNvSpPr/>
          <p:nvPr/>
        </p:nvSpPr>
        <p:spPr>
          <a:xfrm>
            <a:off x="4554864" y="4156711"/>
            <a:ext cx="104400" cy="256800"/>
          </a:xfrm>
          <a:custGeom>
            <a:avLst/>
            <a:gdLst/>
            <a:ahLst/>
            <a:cxnLst/>
            <a:rect l="l" t="t" r="r" b="b"/>
            <a:pathLst>
              <a:path w="120000" h="120000" extrusionOk="0">
                <a:moveTo>
                  <a:pt x="73043" y="0"/>
                </a:moveTo>
                <a:cubicBezTo>
                  <a:pt x="73043" y="0"/>
                  <a:pt x="31304" y="36000"/>
                  <a:pt x="0" y="78000"/>
                </a:cubicBezTo>
                <a:cubicBezTo>
                  <a:pt x="0" y="78000"/>
                  <a:pt x="46956" y="100000"/>
                  <a:pt x="46956" y="120000"/>
                </a:cubicBezTo>
                <a:cubicBezTo>
                  <a:pt x="46956" y="120000"/>
                  <a:pt x="120000" y="52000"/>
                  <a:pt x="120000" y="28000"/>
                </a:cubicBezTo>
                <a:cubicBezTo>
                  <a:pt x="120000" y="28000"/>
                  <a:pt x="88695" y="2000"/>
                  <a:pt x="73043"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1" name="Google Shape;2811;p133"/>
          <p:cNvSpPr/>
          <p:nvPr/>
        </p:nvSpPr>
        <p:spPr>
          <a:xfrm>
            <a:off x="4161729" y="3762321"/>
            <a:ext cx="81900" cy="136200"/>
          </a:xfrm>
          <a:custGeom>
            <a:avLst/>
            <a:gdLst/>
            <a:ahLst/>
            <a:cxnLst/>
            <a:rect l="l" t="t" r="r" b="b"/>
            <a:pathLst>
              <a:path w="120000" h="120000" extrusionOk="0">
                <a:moveTo>
                  <a:pt x="113333" y="90000"/>
                </a:moveTo>
                <a:cubicBezTo>
                  <a:pt x="120000" y="101250"/>
                  <a:pt x="100000" y="116250"/>
                  <a:pt x="80000" y="120000"/>
                </a:cubicBezTo>
                <a:cubicBezTo>
                  <a:pt x="53333" y="120000"/>
                  <a:pt x="33333" y="112500"/>
                  <a:pt x="26666" y="97500"/>
                </a:cubicBezTo>
                <a:cubicBezTo>
                  <a:pt x="0" y="33750"/>
                  <a:pt x="0" y="33750"/>
                  <a:pt x="0" y="33750"/>
                </a:cubicBezTo>
                <a:cubicBezTo>
                  <a:pt x="0" y="18750"/>
                  <a:pt x="13333" y="3750"/>
                  <a:pt x="40000" y="3750"/>
                </a:cubicBezTo>
                <a:cubicBezTo>
                  <a:pt x="60000" y="0"/>
                  <a:pt x="86666" y="7500"/>
                  <a:pt x="93333" y="22500"/>
                </a:cubicBezTo>
                <a:lnTo>
                  <a:pt x="113333" y="9000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2" name="Google Shape;2812;p133"/>
          <p:cNvSpPr/>
          <p:nvPr/>
        </p:nvSpPr>
        <p:spPr>
          <a:xfrm>
            <a:off x="4636909" y="3762321"/>
            <a:ext cx="81900" cy="136200"/>
          </a:xfrm>
          <a:custGeom>
            <a:avLst/>
            <a:gdLst/>
            <a:ahLst/>
            <a:cxnLst/>
            <a:rect l="l" t="t" r="r" b="b"/>
            <a:pathLst>
              <a:path w="120000" h="120000" extrusionOk="0">
                <a:moveTo>
                  <a:pt x="6666" y="90000"/>
                </a:moveTo>
                <a:cubicBezTo>
                  <a:pt x="0" y="101250"/>
                  <a:pt x="13333" y="116250"/>
                  <a:pt x="40000" y="120000"/>
                </a:cubicBezTo>
                <a:cubicBezTo>
                  <a:pt x="66666" y="120000"/>
                  <a:pt x="86666" y="112500"/>
                  <a:pt x="93333" y="97500"/>
                </a:cubicBezTo>
                <a:cubicBezTo>
                  <a:pt x="113333" y="33750"/>
                  <a:pt x="113333" y="33750"/>
                  <a:pt x="113333" y="33750"/>
                </a:cubicBezTo>
                <a:cubicBezTo>
                  <a:pt x="120000" y="18750"/>
                  <a:pt x="106666" y="3750"/>
                  <a:pt x="80000" y="3750"/>
                </a:cubicBezTo>
                <a:cubicBezTo>
                  <a:pt x="53333" y="0"/>
                  <a:pt x="33333" y="7500"/>
                  <a:pt x="26666" y="22500"/>
                </a:cubicBezTo>
                <a:lnTo>
                  <a:pt x="6666" y="9000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3" name="Google Shape;2813;p133"/>
          <p:cNvSpPr/>
          <p:nvPr/>
        </p:nvSpPr>
        <p:spPr>
          <a:xfrm>
            <a:off x="4183950" y="3380757"/>
            <a:ext cx="516300" cy="697500"/>
          </a:xfrm>
          <a:custGeom>
            <a:avLst/>
            <a:gdLst/>
            <a:ahLst/>
            <a:cxnLst/>
            <a:rect l="l" t="t" r="r" b="b"/>
            <a:pathLst>
              <a:path w="120000" h="120000" extrusionOk="0">
                <a:moveTo>
                  <a:pt x="59469" y="120000"/>
                </a:moveTo>
                <a:cubicBezTo>
                  <a:pt x="37168" y="120000"/>
                  <a:pt x="20176" y="106748"/>
                  <a:pt x="12743" y="97177"/>
                </a:cubicBezTo>
                <a:cubicBezTo>
                  <a:pt x="5309" y="86871"/>
                  <a:pt x="0" y="30920"/>
                  <a:pt x="15929" y="15460"/>
                </a:cubicBezTo>
                <a:cubicBezTo>
                  <a:pt x="32920" y="0"/>
                  <a:pt x="59469" y="1472"/>
                  <a:pt x="59469" y="1472"/>
                </a:cubicBezTo>
                <a:cubicBezTo>
                  <a:pt x="59469" y="1472"/>
                  <a:pt x="87079" y="0"/>
                  <a:pt x="103008" y="15460"/>
                </a:cubicBezTo>
                <a:cubicBezTo>
                  <a:pt x="120000" y="30920"/>
                  <a:pt x="114690" y="86871"/>
                  <a:pt x="107256" y="97177"/>
                </a:cubicBezTo>
                <a:cubicBezTo>
                  <a:pt x="99823" y="106748"/>
                  <a:pt x="81769" y="120000"/>
                  <a:pt x="59469" y="120000"/>
                </a:cubicBezTo>
                <a:close/>
              </a:path>
            </a:pathLst>
          </a:custGeom>
          <a:solidFill>
            <a:srgbClr val="FCE5C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4" name="Google Shape;2814;p133"/>
          <p:cNvSpPr/>
          <p:nvPr/>
        </p:nvSpPr>
        <p:spPr>
          <a:xfrm>
            <a:off x="4142928" y="3337471"/>
            <a:ext cx="611700" cy="386700"/>
          </a:xfrm>
          <a:custGeom>
            <a:avLst/>
            <a:gdLst/>
            <a:ahLst/>
            <a:cxnLst/>
            <a:rect l="l" t="t" r="r" b="b"/>
            <a:pathLst>
              <a:path w="120000" h="120000" extrusionOk="0">
                <a:moveTo>
                  <a:pt x="104776" y="118666"/>
                </a:moveTo>
                <a:cubicBezTo>
                  <a:pt x="72537" y="112000"/>
                  <a:pt x="60895" y="104000"/>
                  <a:pt x="51044" y="92000"/>
                </a:cubicBezTo>
                <a:cubicBezTo>
                  <a:pt x="42985" y="81333"/>
                  <a:pt x="34029" y="65333"/>
                  <a:pt x="34029" y="65333"/>
                </a:cubicBezTo>
                <a:cubicBezTo>
                  <a:pt x="34029" y="65333"/>
                  <a:pt x="31343" y="77333"/>
                  <a:pt x="26865" y="93333"/>
                </a:cubicBezTo>
                <a:cubicBezTo>
                  <a:pt x="23283" y="101333"/>
                  <a:pt x="20597" y="112000"/>
                  <a:pt x="13432" y="120000"/>
                </a:cubicBezTo>
                <a:cubicBezTo>
                  <a:pt x="13432" y="120000"/>
                  <a:pt x="0" y="62666"/>
                  <a:pt x="21492" y="30666"/>
                </a:cubicBezTo>
                <a:cubicBezTo>
                  <a:pt x="42985" y="0"/>
                  <a:pt x="77910" y="0"/>
                  <a:pt x="99402" y="34666"/>
                </a:cubicBezTo>
                <a:cubicBezTo>
                  <a:pt x="120000" y="68000"/>
                  <a:pt x="104776" y="118666"/>
                  <a:pt x="104776" y="118666"/>
                </a:cubicBezTo>
                <a:close/>
              </a:path>
            </a:pathLst>
          </a:custGeom>
          <a:solidFill>
            <a:srgbClr val="59595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5" name="Google Shape;2815;p133"/>
          <p:cNvSpPr/>
          <p:nvPr/>
        </p:nvSpPr>
        <p:spPr>
          <a:xfrm>
            <a:off x="5775789" y="3683490"/>
            <a:ext cx="87900" cy="150000"/>
          </a:xfrm>
          <a:custGeom>
            <a:avLst/>
            <a:gdLst/>
            <a:ahLst/>
            <a:cxnLst/>
            <a:rect l="l" t="t" r="r" b="b"/>
            <a:pathLst>
              <a:path w="120000" h="120000" extrusionOk="0">
                <a:moveTo>
                  <a:pt x="120000" y="89032"/>
                </a:moveTo>
                <a:cubicBezTo>
                  <a:pt x="120000" y="104516"/>
                  <a:pt x="105882" y="116129"/>
                  <a:pt x="84705" y="120000"/>
                </a:cubicBezTo>
                <a:cubicBezTo>
                  <a:pt x="56470" y="120000"/>
                  <a:pt x="35294" y="112258"/>
                  <a:pt x="35294" y="100645"/>
                </a:cubicBezTo>
                <a:cubicBezTo>
                  <a:pt x="7058" y="30967"/>
                  <a:pt x="7058" y="30967"/>
                  <a:pt x="7058" y="30967"/>
                </a:cubicBezTo>
                <a:cubicBezTo>
                  <a:pt x="0" y="15483"/>
                  <a:pt x="14117" y="3870"/>
                  <a:pt x="42352" y="0"/>
                </a:cubicBezTo>
                <a:cubicBezTo>
                  <a:pt x="63529" y="0"/>
                  <a:pt x="91764" y="7741"/>
                  <a:pt x="91764" y="19354"/>
                </a:cubicBezTo>
                <a:lnTo>
                  <a:pt x="120000" y="89032"/>
                </a:lnTo>
                <a:close/>
              </a:path>
            </a:pathLst>
          </a:custGeom>
          <a:solidFill>
            <a:srgbClr val="EDC18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6" name="Google Shape;2816;p133"/>
          <p:cNvSpPr/>
          <p:nvPr/>
        </p:nvSpPr>
        <p:spPr>
          <a:xfrm>
            <a:off x="6374031" y="3683490"/>
            <a:ext cx="91500" cy="150000"/>
          </a:xfrm>
          <a:custGeom>
            <a:avLst/>
            <a:gdLst/>
            <a:ahLst/>
            <a:cxnLst/>
            <a:rect l="l" t="t" r="r" b="b"/>
            <a:pathLst>
              <a:path w="120000" h="120000" extrusionOk="0">
                <a:moveTo>
                  <a:pt x="6666" y="89032"/>
                </a:moveTo>
                <a:cubicBezTo>
                  <a:pt x="0" y="104516"/>
                  <a:pt x="20000" y="116129"/>
                  <a:pt x="40000" y="120000"/>
                </a:cubicBezTo>
                <a:cubicBezTo>
                  <a:pt x="60000" y="120000"/>
                  <a:pt x="86666" y="112258"/>
                  <a:pt x="86666" y="100645"/>
                </a:cubicBezTo>
                <a:cubicBezTo>
                  <a:pt x="113333" y="30967"/>
                  <a:pt x="113333" y="30967"/>
                  <a:pt x="113333" y="30967"/>
                </a:cubicBezTo>
                <a:cubicBezTo>
                  <a:pt x="120000" y="15483"/>
                  <a:pt x="100000" y="3870"/>
                  <a:pt x="80000" y="0"/>
                </a:cubicBezTo>
                <a:cubicBezTo>
                  <a:pt x="60000" y="0"/>
                  <a:pt x="33333" y="7741"/>
                  <a:pt x="33333" y="19354"/>
                </a:cubicBezTo>
                <a:lnTo>
                  <a:pt x="6666" y="89032"/>
                </a:lnTo>
                <a:close/>
              </a:path>
            </a:pathLst>
          </a:custGeom>
          <a:solidFill>
            <a:srgbClr val="EDC18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7" name="Google Shape;2817;p133"/>
          <p:cNvSpPr/>
          <p:nvPr/>
        </p:nvSpPr>
        <p:spPr>
          <a:xfrm>
            <a:off x="5836951" y="3891424"/>
            <a:ext cx="567600" cy="556800"/>
          </a:xfrm>
          <a:custGeom>
            <a:avLst/>
            <a:gdLst/>
            <a:ahLst/>
            <a:cxnLst/>
            <a:rect l="l" t="t" r="r" b="b"/>
            <a:pathLst>
              <a:path w="120000" h="120000" extrusionOk="0">
                <a:moveTo>
                  <a:pt x="86486" y="0"/>
                </a:moveTo>
                <a:cubicBezTo>
                  <a:pt x="33513" y="0"/>
                  <a:pt x="33513" y="0"/>
                  <a:pt x="33513" y="0"/>
                </a:cubicBezTo>
                <a:cubicBezTo>
                  <a:pt x="33513" y="55045"/>
                  <a:pt x="0" y="59449"/>
                  <a:pt x="0" y="59449"/>
                </a:cubicBezTo>
                <a:cubicBezTo>
                  <a:pt x="0" y="111192"/>
                  <a:pt x="59459" y="120000"/>
                  <a:pt x="59459" y="120000"/>
                </a:cubicBezTo>
                <a:cubicBezTo>
                  <a:pt x="59459" y="120000"/>
                  <a:pt x="120000" y="111192"/>
                  <a:pt x="120000" y="59449"/>
                </a:cubicBezTo>
                <a:cubicBezTo>
                  <a:pt x="120000" y="59449"/>
                  <a:pt x="86486" y="55045"/>
                  <a:pt x="86486" y="0"/>
                </a:cubicBezTo>
                <a:close/>
              </a:path>
            </a:pathLst>
          </a:custGeom>
          <a:solidFill>
            <a:srgbClr val="EDC18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8" name="Google Shape;2818;p133"/>
          <p:cNvSpPr/>
          <p:nvPr/>
        </p:nvSpPr>
        <p:spPr>
          <a:xfrm>
            <a:off x="5500559" y="4136352"/>
            <a:ext cx="1236900" cy="684900"/>
          </a:xfrm>
          <a:custGeom>
            <a:avLst/>
            <a:gdLst/>
            <a:ahLst/>
            <a:cxnLst/>
            <a:rect l="l" t="t" r="r" b="b"/>
            <a:pathLst>
              <a:path w="120000" h="120000" extrusionOk="0">
                <a:moveTo>
                  <a:pt x="102148" y="6268"/>
                </a:moveTo>
                <a:cubicBezTo>
                  <a:pt x="98677" y="6268"/>
                  <a:pt x="80330" y="0"/>
                  <a:pt x="77851" y="2686"/>
                </a:cubicBezTo>
                <a:cubicBezTo>
                  <a:pt x="72396" y="8059"/>
                  <a:pt x="60000" y="26865"/>
                  <a:pt x="60000" y="39402"/>
                </a:cubicBezTo>
                <a:cubicBezTo>
                  <a:pt x="60000" y="26865"/>
                  <a:pt x="48099" y="8059"/>
                  <a:pt x="42644" y="2686"/>
                </a:cubicBezTo>
                <a:cubicBezTo>
                  <a:pt x="39669" y="0"/>
                  <a:pt x="21818" y="6268"/>
                  <a:pt x="18347" y="6268"/>
                </a:cubicBezTo>
                <a:cubicBezTo>
                  <a:pt x="8429" y="6268"/>
                  <a:pt x="0" y="20597"/>
                  <a:pt x="0" y="39402"/>
                </a:cubicBezTo>
                <a:cubicBezTo>
                  <a:pt x="0" y="62686"/>
                  <a:pt x="0" y="62686"/>
                  <a:pt x="0" y="62686"/>
                </a:cubicBezTo>
                <a:cubicBezTo>
                  <a:pt x="0" y="120000"/>
                  <a:pt x="0" y="120000"/>
                  <a:pt x="0" y="120000"/>
                </a:cubicBezTo>
                <a:cubicBezTo>
                  <a:pt x="22314" y="120000"/>
                  <a:pt x="22314" y="120000"/>
                  <a:pt x="22314" y="120000"/>
                </a:cubicBezTo>
                <a:cubicBezTo>
                  <a:pt x="60000" y="120000"/>
                  <a:pt x="60000" y="120000"/>
                  <a:pt x="60000" y="120000"/>
                </a:cubicBezTo>
                <a:cubicBezTo>
                  <a:pt x="98181" y="120000"/>
                  <a:pt x="98181" y="120000"/>
                  <a:pt x="98181" y="120000"/>
                </a:cubicBezTo>
                <a:cubicBezTo>
                  <a:pt x="120000" y="120000"/>
                  <a:pt x="120000" y="120000"/>
                  <a:pt x="120000" y="120000"/>
                </a:cubicBezTo>
                <a:cubicBezTo>
                  <a:pt x="120000" y="62686"/>
                  <a:pt x="120000" y="62686"/>
                  <a:pt x="120000" y="62686"/>
                </a:cubicBezTo>
                <a:cubicBezTo>
                  <a:pt x="120000" y="39402"/>
                  <a:pt x="120000" y="39402"/>
                  <a:pt x="120000" y="39402"/>
                </a:cubicBezTo>
                <a:cubicBezTo>
                  <a:pt x="120000" y="20597"/>
                  <a:pt x="112066" y="6268"/>
                  <a:pt x="102148" y="6268"/>
                </a:cubicBezTo>
                <a:close/>
              </a:path>
            </a:pathLst>
          </a:custGeom>
          <a:solidFill>
            <a:srgbClr val="B71C1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9" name="Google Shape;2819;p133"/>
          <p:cNvSpPr/>
          <p:nvPr/>
        </p:nvSpPr>
        <p:spPr>
          <a:xfrm>
            <a:off x="5775788" y="4151661"/>
            <a:ext cx="185400" cy="669900"/>
          </a:xfrm>
          <a:custGeom>
            <a:avLst/>
            <a:gdLst/>
            <a:ahLst/>
            <a:cxnLst/>
            <a:rect l="l" t="t" r="r" b="b"/>
            <a:pathLst>
              <a:path w="120000" h="120000" extrusionOk="0">
                <a:moveTo>
                  <a:pt x="66666" y="0"/>
                </a:moveTo>
                <a:cubicBezTo>
                  <a:pt x="66666" y="0"/>
                  <a:pt x="0" y="26564"/>
                  <a:pt x="26666" y="62290"/>
                </a:cubicBezTo>
                <a:cubicBezTo>
                  <a:pt x="80000" y="74198"/>
                  <a:pt x="80000" y="74198"/>
                  <a:pt x="80000" y="74198"/>
                </a:cubicBezTo>
                <a:cubicBezTo>
                  <a:pt x="50000" y="85190"/>
                  <a:pt x="50000" y="85190"/>
                  <a:pt x="50000" y="85190"/>
                </a:cubicBezTo>
                <a:cubicBezTo>
                  <a:pt x="50000" y="85190"/>
                  <a:pt x="56666" y="111755"/>
                  <a:pt x="80000" y="120000"/>
                </a:cubicBezTo>
                <a:cubicBezTo>
                  <a:pt x="120000" y="120000"/>
                  <a:pt x="120000" y="120000"/>
                  <a:pt x="120000" y="120000"/>
                </a:cubicBezTo>
                <a:cubicBezTo>
                  <a:pt x="120000" y="15572"/>
                  <a:pt x="120000" y="15572"/>
                  <a:pt x="120000" y="15572"/>
                </a:cubicBezTo>
                <a:lnTo>
                  <a:pt x="66666" y="0"/>
                </a:lnTo>
                <a:close/>
              </a:path>
            </a:pathLst>
          </a:custGeom>
          <a:solidFill>
            <a:srgbClr val="D3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0" name="Google Shape;2820;p133"/>
          <p:cNvSpPr/>
          <p:nvPr/>
        </p:nvSpPr>
        <p:spPr>
          <a:xfrm>
            <a:off x="6276554" y="4151661"/>
            <a:ext cx="183600" cy="669900"/>
          </a:xfrm>
          <a:custGeom>
            <a:avLst/>
            <a:gdLst/>
            <a:ahLst/>
            <a:cxnLst/>
            <a:rect l="l" t="t" r="r" b="b"/>
            <a:pathLst>
              <a:path w="120000" h="120000" extrusionOk="0">
                <a:moveTo>
                  <a:pt x="53333" y="0"/>
                </a:moveTo>
                <a:cubicBezTo>
                  <a:pt x="53333" y="0"/>
                  <a:pt x="120000" y="26564"/>
                  <a:pt x="93333" y="62290"/>
                </a:cubicBezTo>
                <a:cubicBezTo>
                  <a:pt x="40000" y="74198"/>
                  <a:pt x="40000" y="74198"/>
                  <a:pt x="40000" y="74198"/>
                </a:cubicBezTo>
                <a:cubicBezTo>
                  <a:pt x="70000" y="85190"/>
                  <a:pt x="70000" y="85190"/>
                  <a:pt x="70000" y="85190"/>
                </a:cubicBezTo>
                <a:cubicBezTo>
                  <a:pt x="70000" y="85190"/>
                  <a:pt x="63333" y="111755"/>
                  <a:pt x="40000" y="120000"/>
                </a:cubicBezTo>
                <a:cubicBezTo>
                  <a:pt x="0" y="120000"/>
                  <a:pt x="0" y="120000"/>
                  <a:pt x="0" y="120000"/>
                </a:cubicBezTo>
                <a:cubicBezTo>
                  <a:pt x="0" y="15572"/>
                  <a:pt x="0" y="15572"/>
                  <a:pt x="0" y="15572"/>
                </a:cubicBezTo>
                <a:lnTo>
                  <a:pt x="53333" y="0"/>
                </a:lnTo>
                <a:close/>
              </a:path>
            </a:pathLst>
          </a:custGeom>
          <a:solidFill>
            <a:srgbClr val="D3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1" name="Google Shape;2821;p133"/>
          <p:cNvSpPr/>
          <p:nvPr/>
        </p:nvSpPr>
        <p:spPr>
          <a:xfrm>
            <a:off x="5802547" y="3195314"/>
            <a:ext cx="638100" cy="864300"/>
          </a:xfrm>
          <a:custGeom>
            <a:avLst/>
            <a:gdLst/>
            <a:ahLst/>
            <a:cxnLst/>
            <a:rect l="l" t="t" r="r" b="b"/>
            <a:pathLst>
              <a:path w="120000" h="120000" extrusionOk="0">
                <a:moveTo>
                  <a:pt x="59520" y="120000"/>
                </a:moveTo>
                <a:cubicBezTo>
                  <a:pt x="37440" y="120000"/>
                  <a:pt x="21120" y="106592"/>
                  <a:pt x="13440" y="96536"/>
                </a:cubicBezTo>
                <a:cubicBezTo>
                  <a:pt x="5760" y="87150"/>
                  <a:pt x="0" y="30837"/>
                  <a:pt x="16320" y="15418"/>
                </a:cubicBezTo>
                <a:cubicBezTo>
                  <a:pt x="32640" y="0"/>
                  <a:pt x="59520" y="2011"/>
                  <a:pt x="59520" y="2011"/>
                </a:cubicBezTo>
                <a:cubicBezTo>
                  <a:pt x="59520" y="2011"/>
                  <a:pt x="87360" y="0"/>
                  <a:pt x="102720" y="15418"/>
                </a:cubicBezTo>
                <a:cubicBezTo>
                  <a:pt x="120000" y="30837"/>
                  <a:pt x="114240" y="87150"/>
                  <a:pt x="106560" y="96536"/>
                </a:cubicBezTo>
                <a:cubicBezTo>
                  <a:pt x="98880" y="106592"/>
                  <a:pt x="82560" y="120000"/>
                  <a:pt x="59520" y="120000"/>
                </a:cubicBezTo>
                <a:close/>
              </a:path>
            </a:pathLst>
          </a:custGeom>
          <a:solidFill>
            <a:srgbClr val="FCD6A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2" name="Google Shape;2822;p133"/>
          <p:cNvSpPr/>
          <p:nvPr/>
        </p:nvSpPr>
        <p:spPr>
          <a:xfrm>
            <a:off x="5961186" y="4203325"/>
            <a:ext cx="315300" cy="618300"/>
          </a:xfrm>
          <a:prstGeom prst="rect">
            <a:avLst/>
          </a:pr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3" name="Google Shape;2823;p133"/>
          <p:cNvSpPr/>
          <p:nvPr/>
        </p:nvSpPr>
        <p:spPr>
          <a:xfrm>
            <a:off x="5878999" y="4080862"/>
            <a:ext cx="168000" cy="306300"/>
          </a:xfrm>
          <a:custGeom>
            <a:avLst/>
            <a:gdLst/>
            <a:ahLst/>
            <a:cxnLst/>
            <a:rect l="l" t="t" r="r" b="b"/>
            <a:pathLst>
              <a:path w="120000" h="120000" extrusionOk="0">
                <a:moveTo>
                  <a:pt x="29090" y="0"/>
                </a:moveTo>
                <a:cubicBezTo>
                  <a:pt x="29090" y="0"/>
                  <a:pt x="58181" y="26000"/>
                  <a:pt x="120000" y="48000"/>
                </a:cubicBezTo>
                <a:cubicBezTo>
                  <a:pt x="120000" y="48000"/>
                  <a:pt x="50909" y="100000"/>
                  <a:pt x="50909" y="120000"/>
                </a:cubicBezTo>
                <a:cubicBezTo>
                  <a:pt x="50909" y="120000"/>
                  <a:pt x="0" y="52000"/>
                  <a:pt x="0" y="28000"/>
                </a:cubicBezTo>
                <a:cubicBezTo>
                  <a:pt x="0" y="28000"/>
                  <a:pt x="21818" y="2000"/>
                  <a:pt x="29090"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4" name="Google Shape;2824;p133"/>
          <p:cNvSpPr/>
          <p:nvPr/>
        </p:nvSpPr>
        <p:spPr>
          <a:xfrm>
            <a:off x="6194369" y="4080862"/>
            <a:ext cx="170100" cy="306300"/>
          </a:xfrm>
          <a:custGeom>
            <a:avLst/>
            <a:gdLst/>
            <a:ahLst/>
            <a:cxnLst/>
            <a:rect l="l" t="t" r="r" b="b"/>
            <a:pathLst>
              <a:path w="120000" h="120000" extrusionOk="0">
                <a:moveTo>
                  <a:pt x="87272" y="0"/>
                </a:moveTo>
                <a:cubicBezTo>
                  <a:pt x="87272" y="0"/>
                  <a:pt x="61818" y="26000"/>
                  <a:pt x="0" y="48000"/>
                </a:cubicBezTo>
                <a:cubicBezTo>
                  <a:pt x="0" y="48000"/>
                  <a:pt x="69090" y="100000"/>
                  <a:pt x="69090" y="120000"/>
                </a:cubicBezTo>
                <a:cubicBezTo>
                  <a:pt x="69090" y="120000"/>
                  <a:pt x="120000" y="52000"/>
                  <a:pt x="120000" y="28000"/>
                </a:cubicBezTo>
                <a:cubicBezTo>
                  <a:pt x="120000" y="28000"/>
                  <a:pt x="98181" y="2000"/>
                  <a:pt x="87272"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5" name="Google Shape;2825;p133"/>
          <p:cNvSpPr/>
          <p:nvPr/>
        </p:nvSpPr>
        <p:spPr>
          <a:xfrm>
            <a:off x="5705070" y="3189890"/>
            <a:ext cx="837000" cy="511800"/>
          </a:xfrm>
          <a:custGeom>
            <a:avLst/>
            <a:gdLst/>
            <a:ahLst/>
            <a:cxnLst/>
            <a:rect l="l" t="t" r="r" b="b"/>
            <a:pathLst>
              <a:path w="120000" h="120000" extrusionOk="0">
                <a:moveTo>
                  <a:pt x="100243" y="120000"/>
                </a:moveTo>
                <a:cubicBezTo>
                  <a:pt x="94390" y="76981"/>
                  <a:pt x="94390" y="76981"/>
                  <a:pt x="94390" y="76981"/>
                </a:cubicBezTo>
                <a:cubicBezTo>
                  <a:pt x="94390" y="76981"/>
                  <a:pt x="84146" y="74716"/>
                  <a:pt x="81951" y="49811"/>
                </a:cubicBezTo>
                <a:cubicBezTo>
                  <a:pt x="81951" y="49811"/>
                  <a:pt x="78292" y="67924"/>
                  <a:pt x="68780" y="72452"/>
                </a:cubicBezTo>
                <a:cubicBezTo>
                  <a:pt x="58536" y="75849"/>
                  <a:pt x="29268" y="72452"/>
                  <a:pt x="29268" y="72452"/>
                </a:cubicBezTo>
                <a:cubicBezTo>
                  <a:pt x="29268" y="72452"/>
                  <a:pt x="27804" y="84905"/>
                  <a:pt x="23414" y="90566"/>
                </a:cubicBezTo>
                <a:cubicBezTo>
                  <a:pt x="18292" y="117735"/>
                  <a:pt x="18292" y="117735"/>
                  <a:pt x="18292" y="117735"/>
                </a:cubicBezTo>
                <a:cubicBezTo>
                  <a:pt x="18292" y="117735"/>
                  <a:pt x="0" y="0"/>
                  <a:pt x="60000" y="0"/>
                </a:cubicBezTo>
                <a:cubicBezTo>
                  <a:pt x="120000" y="0"/>
                  <a:pt x="100243" y="120000"/>
                  <a:pt x="100243" y="120000"/>
                </a:cubicBezTo>
                <a:close/>
              </a:path>
            </a:pathLst>
          </a:custGeom>
          <a:solidFill>
            <a:srgbClr val="60381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6" name="Google Shape;2826;p133"/>
          <p:cNvSpPr txBox="1">
            <a:spLocks noGrp="1"/>
          </p:cNvSpPr>
          <p:nvPr>
            <p:ph type="title" idx="4294967295"/>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sz="1400" b="1" i="0" u="none" strike="noStrike" cap="none">
                <a:solidFill>
                  <a:schemeClr val="dk1"/>
                </a:solidFill>
                <a:latin typeface="Raleway"/>
                <a:ea typeface="Raleway"/>
                <a:cs typeface="Raleway"/>
                <a:sym typeface="Raleway"/>
              </a:rPr>
              <a:t>VAMOS NOS CONHECER...</a:t>
            </a:r>
            <a:endParaRPr sz="1400" b="1" i="0" u="none" strike="noStrike" cap="none">
              <a:solidFill>
                <a:schemeClr val="dk1"/>
              </a:solidFill>
              <a:latin typeface="Raleway"/>
              <a:ea typeface="Raleway"/>
              <a:cs typeface="Raleway"/>
              <a:sym typeface="Raleway"/>
            </a:endParaRPr>
          </a:p>
        </p:txBody>
      </p:sp>
      <p:sp>
        <p:nvSpPr>
          <p:cNvPr id="2827" name="Google Shape;2827;p133"/>
          <p:cNvSpPr/>
          <p:nvPr/>
        </p:nvSpPr>
        <p:spPr>
          <a:xfrm rot="3975966">
            <a:off x="3120511" y="2720502"/>
            <a:ext cx="282492" cy="282492"/>
          </a:xfrm>
          <a:custGeom>
            <a:avLst/>
            <a:gdLst/>
            <a:ahLst/>
            <a:cxnLst/>
            <a:rect l="l" t="t" r="r" b="b"/>
            <a:pathLst>
              <a:path w="120000" h="120000" extrusionOk="0">
                <a:moveTo>
                  <a:pt x="65513" y="46702"/>
                </a:moveTo>
                <a:cubicBezTo>
                  <a:pt x="65513" y="44756"/>
                  <a:pt x="65513" y="43459"/>
                  <a:pt x="68756" y="43459"/>
                </a:cubicBezTo>
                <a:cubicBezTo>
                  <a:pt x="73297" y="43459"/>
                  <a:pt x="73297" y="43459"/>
                  <a:pt x="73297" y="43459"/>
                </a:cubicBezTo>
                <a:cubicBezTo>
                  <a:pt x="73297" y="35027"/>
                  <a:pt x="73297" y="35027"/>
                  <a:pt x="73297" y="35027"/>
                </a:cubicBezTo>
                <a:cubicBezTo>
                  <a:pt x="66162" y="35027"/>
                  <a:pt x="66162" y="35027"/>
                  <a:pt x="66162" y="35027"/>
                </a:cubicBezTo>
                <a:cubicBezTo>
                  <a:pt x="57729" y="35027"/>
                  <a:pt x="54486" y="39567"/>
                  <a:pt x="54486" y="46054"/>
                </a:cubicBezTo>
                <a:cubicBezTo>
                  <a:pt x="54486" y="51891"/>
                  <a:pt x="54486" y="51891"/>
                  <a:pt x="54486" y="51891"/>
                </a:cubicBezTo>
                <a:cubicBezTo>
                  <a:pt x="48648" y="51891"/>
                  <a:pt x="48648" y="51891"/>
                  <a:pt x="48648" y="51891"/>
                </a:cubicBezTo>
                <a:cubicBezTo>
                  <a:pt x="48648" y="59675"/>
                  <a:pt x="48648" y="59675"/>
                  <a:pt x="48648" y="59675"/>
                </a:cubicBezTo>
                <a:cubicBezTo>
                  <a:pt x="54486" y="59675"/>
                  <a:pt x="54486" y="59675"/>
                  <a:pt x="54486" y="59675"/>
                </a:cubicBezTo>
                <a:cubicBezTo>
                  <a:pt x="54486" y="84324"/>
                  <a:pt x="54486" y="84324"/>
                  <a:pt x="54486" y="84324"/>
                </a:cubicBezTo>
                <a:cubicBezTo>
                  <a:pt x="65513" y="84324"/>
                  <a:pt x="65513" y="84324"/>
                  <a:pt x="65513" y="84324"/>
                </a:cubicBezTo>
                <a:cubicBezTo>
                  <a:pt x="65513" y="59675"/>
                  <a:pt x="65513" y="59675"/>
                  <a:pt x="65513" y="59675"/>
                </a:cubicBezTo>
                <a:cubicBezTo>
                  <a:pt x="72648" y="59675"/>
                  <a:pt x="72648" y="59675"/>
                  <a:pt x="72648" y="59675"/>
                </a:cubicBezTo>
                <a:cubicBezTo>
                  <a:pt x="73297" y="51891"/>
                  <a:pt x="73297" y="51891"/>
                  <a:pt x="73297" y="51891"/>
                </a:cubicBezTo>
                <a:cubicBezTo>
                  <a:pt x="65513" y="51891"/>
                  <a:pt x="65513" y="51891"/>
                  <a:pt x="65513" y="51891"/>
                </a:cubicBezTo>
                <a:lnTo>
                  <a:pt x="65513" y="46702"/>
                </a:lnTo>
                <a:close/>
                <a:moveTo>
                  <a:pt x="59675" y="0"/>
                </a:moveTo>
                <a:cubicBezTo>
                  <a:pt x="26594" y="0"/>
                  <a:pt x="0" y="26594"/>
                  <a:pt x="0" y="59675"/>
                </a:cubicBezTo>
                <a:cubicBezTo>
                  <a:pt x="0" y="93405"/>
                  <a:pt x="26594" y="120000"/>
                  <a:pt x="59675" y="120000"/>
                </a:cubicBezTo>
                <a:cubicBezTo>
                  <a:pt x="93405" y="120000"/>
                  <a:pt x="120000" y="93405"/>
                  <a:pt x="120000" y="59675"/>
                </a:cubicBezTo>
                <a:cubicBezTo>
                  <a:pt x="120000" y="26594"/>
                  <a:pt x="93405" y="0"/>
                  <a:pt x="59675" y="0"/>
                </a:cubicBezTo>
                <a:close/>
                <a:moveTo>
                  <a:pt x="59675" y="114810"/>
                </a:moveTo>
                <a:cubicBezTo>
                  <a:pt x="29837" y="114810"/>
                  <a:pt x="5189" y="90162"/>
                  <a:pt x="5189" y="59675"/>
                </a:cubicBezTo>
                <a:cubicBezTo>
                  <a:pt x="5189" y="29837"/>
                  <a:pt x="29837" y="5189"/>
                  <a:pt x="59675" y="5189"/>
                </a:cubicBezTo>
                <a:cubicBezTo>
                  <a:pt x="90162" y="5189"/>
                  <a:pt x="114810" y="29837"/>
                  <a:pt x="114810" y="59675"/>
                </a:cubicBezTo>
                <a:cubicBezTo>
                  <a:pt x="114810" y="90162"/>
                  <a:pt x="90162" y="114810"/>
                  <a:pt x="59675" y="114810"/>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28" name="Google Shape;2828;p133"/>
          <p:cNvSpPr/>
          <p:nvPr/>
        </p:nvSpPr>
        <p:spPr>
          <a:xfrm rot="8480412">
            <a:off x="3956469" y="1886808"/>
            <a:ext cx="284299" cy="284299"/>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30322" y="114193"/>
                  <a:pt x="5806" y="89677"/>
                  <a:pt x="5806" y="60000"/>
                </a:cubicBezTo>
                <a:cubicBezTo>
                  <a:pt x="5806" y="29677"/>
                  <a:pt x="30322" y="5161"/>
                  <a:pt x="60000" y="5161"/>
                </a:cubicBezTo>
                <a:cubicBezTo>
                  <a:pt x="90322" y="5161"/>
                  <a:pt x="114193" y="29677"/>
                  <a:pt x="114193" y="60000"/>
                </a:cubicBezTo>
                <a:cubicBezTo>
                  <a:pt x="114193" y="89677"/>
                  <a:pt x="90322" y="114193"/>
                  <a:pt x="60000" y="114193"/>
                </a:cubicBezTo>
                <a:close/>
                <a:moveTo>
                  <a:pt x="81935" y="40645"/>
                </a:moveTo>
                <a:cubicBezTo>
                  <a:pt x="76129" y="40645"/>
                  <a:pt x="76129" y="40645"/>
                  <a:pt x="76129" y="40645"/>
                </a:cubicBezTo>
                <a:cubicBezTo>
                  <a:pt x="76129" y="49032"/>
                  <a:pt x="76129" y="49032"/>
                  <a:pt x="76129" y="49032"/>
                </a:cubicBezTo>
                <a:cubicBezTo>
                  <a:pt x="68387" y="49032"/>
                  <a:pt x="68387" y="49032"/>
                  <a:pt x="68387" y="49032"/>
                </a:cubicBezTo>
                <a:cubicBezTo>
                  <a:pt x="68387" y="54193"/>
                  <a:pt x="68387" y="54193"/>
                  <a:pt x="68387" y="54193"/>
                </a:cubicBezTo>
                <a:cubicBezTo>
                  <a:pt x="76129" y="54193"/>
                  <a:pt x="76129" y="54193"/>
                  <a:pt x="76129" y="54193"/>
                </a:cubicBezTo>
                <a:cubicBezTo>
                  <a:pt x="76129" y="62580"/>
                  <a:pt x="76129" y="62580"/>
                  <a:pt x="76129" y="62580"/>
                </a:cubicBezTo>
                <a:cubicBezTo>
                  <a:pt x="81935" y="62580"/>
                  <a:pt x="81935" y="62580"/>
                  <a:pt x="81935" y="62580"/>
                </a:cubicBezTo>
                <a:cubicBezTo>
                  <a:pt x="81935" y="54193"/>
                  <a:pt x="81935" y="54193"/>
                  <a:pt x="81935" y="54193"/>
                </a:cubicBezTo>
                <a:cubicBezTo>
                  <a:pt x="90322" y="54193"/>
                  <a:pt x="90322" y="54193"/>
                  <a:pt x="90322" y="54193"/>
                </a:cubicBezTo>
                <a:cubicBezTo>
                  <a:pt x="90322" y="49032"/>
                  <a:pt x="90322" y="49032"/>
                  <a:pt x="90322" y="49032"/>
                </a:cubicBezTo>
                <a:cubicBezTo>
                  <a:pt x="81935" y="49032"/>
                  <a:pt x="81935" y="49032"/>
                  <a:pt x="81935" y="49032"/>
                </a:cubicBezTo>
                <a:lnTo>
                  <a:pt x="81935" y="40645"/>
                </a:lnTo>
                <a:close/>
                <a:moveTo>
                  <a:pt x="60000" y="61935"/>
                </a:moveTo>
                <a:cubicBezTo>
                  <a:pt x="58709" y="61290"/>
                  <a:pt x="57419" y="59354"/>
                  <a:pt x="57419" y="58709"/>
                </a:cubicBezTo>
                <a:cubicBezTo>
                  <a:pt x="57419" y="58064"/>
                  <a:pt x="57419" y="58064"/>
                  <a:pt x="59354" y="56129"/>
                </a:cubicBezTo>
                <a:cubicBezTo>
                  <a:pt x="61935" y="54193"/>
                  <a:pt x="63225" y="51612"/>
                  <a:pt x="63225" y="48387"/>
                </a:cubicBezTo>
                <a:cubicBezTo>
                  <a:pt x="63225" y="46451"/>
                  <a:pt x="62580" y="43870"/>
                  <a:pt x="61290" y="42580"/>
                </a:cubicBezTo>
                <a:cubicBezTo>
                  <a:pt x="62580" y="42580"/>
                  <a:pt x="62580" y="42580"/>
                  <a:pt x="62580" y="42580"/>
                </a:cubicBezTo>
                <a:cubicBezTo>
                  <a:pt x="68387" y="38064"/>
                  <a:pt x="68387" y="38064"/>
                  <a:pt x="68387" y="38064"/>
                </a:cubicBezTo>
                <a:cubicBezTo>
                  <a:pt x="52903" y="38064"/>
                  <a:pt x="52903" y="38064"/>
                  <a:pt x="52903" y="38064"/>
                </a:cubicBezTo>
                <a:cubicBezTo>
                  <a:pt x="46451" y="38064"/>
                  <a:pt x="40645" y="43225"/>
                  <a:pt x="40645" y="48387"/>
                </a:cubicBezTo>
                <a:cubicBezTo>
                  <a:pt x="40645" y="54193"/>
                  <a:pt x="45161" y="58709"/>
                  <a:pt x="50967" y="58709"/>
                </a:cubicBezTo>
                <a:cubicBezTo>
                  <a:pt x="50967" y="59354"/>
                  <a:pt x="50967" y="60000"/>
                  <a:pt x="50967" y="60000"/>
                </a:cubicBezTo>
                <a:cubicBezTo>
                  <a:pt x="50967" y="61290"/>
                  <a:pt x="50967" y="61935"/>
                  <a:pt x="51612" y="62580"/>
                </a:cubicBezTo>
                <a:cubicBezTo>
                  <a:pt x="44516" y="62580"/>
                  <a:pt x="38064" y="67096"/>
                  <a:pt x="38064" y="72903"/>
                </a:cubicBezTo>
                <a:cubicBezTo>
                  <a:pt x="38064" y="78064"/>
                  <a:pt x="43870" y="81290"/>
                  <a:pt x="51612" y="81290"/>
                </a:cubicBezTo>
                <a:cubicBezTo>
                  <a:pt x="60645" y="81290"/>
                  <a:pt x="65161" y="76129"/>
                  <a:pt x="65161" y="70967"/>
                </a:cubicBezTo>
                <a:cubicBezTo>
                  <a:pt x="65161" y="67096"/>
                  <a:pt x="63870" y="64516"/>
                  <a:pt x="60000" y="61935"/>
                </a:cubicBezTo>
                <a:close/>
                <a:moveTo>
                  <a:pt x="47741" y="48387"/>
                </a:moveTo>
                <a:cubicBezTo>
                  <a:pt x="47096" y="46451"/>
                  <a:pt x="47741" y="44516"/>
                  <a:pt x="49032" y="43225"/>
                </a:cubicBezTo>
                <a:cubicBezTo>
                  <a:pt x="49032" y="42580"/>
                  <a:pt x="50322" y="41935"/>
                  <a:pt x="50967" y="41935"/>
                </a:cubicBezTo>
                <a:cubicBezTo>
                  <a:pt x="50967" y="41290"/>
                  <a:pt x="50967" y="41290"/>
                  <a:pt x="50967" y="41290"/>
                </a:cubicBezTo>
                <a:cubicBezTo>
                  <a:pt x="50967" y="41290"/>
                  <a:pt x="50967" y="41290"/>
                  <a:pt x="50967" y="41290"/>
                </a:cubicBezTo>
                <a:cubicBezTo>
                  <a:pt x="50967" y="41935"/>
                  <a:pt x="50967" y="41935"/>
                  <a:pt x="50967" y="41935"/>
                </a:cubicBezTo>
                <a:cubicBezTo>
                  <a:pt x="53548" y="41935"/>
                  <a:pt x="56129" y="45161"/>
                  <a:pt x="56774" y="49032"/>
                </a:cubicBezTo>
                <a:cubicBezTo>
                  <a:pt x="56774" y="50967"/>
                  <a:pt x="56774" y="52903"/>
                  <a:pt x="55483" y="54193"/>
                </a:cubicBezTo>
                <a:cubicBezTo>
                  <a:pt x="54838" y="54838"/>
                  <a:pt x="54193" y="55483"/>
                  <a:pt x="52903" y="55483"/>
                </a:cubicBezTo>
                <a:cubicBezTo>
                  <a:pt x="52903" y="55483"/>
                  <a:pt x="52903" y="55483"/>
                  <a:pt x="52903" y="55483"/>
                </a:cubicBezTo>
                <a:cubicBezTo>
                  <a:pt x="50322" y="55483"/>
                  <a:pt x="47741" y="52258"/>
                  <a:pt x="47741" y="48387"/>
                </a:cubicBezTo>
                <a:close/>
                <a:moveTo>
                  <a:pt x="51612" y="77419"/>
                </a:moveTo>
                <a:cubicBezTo>
                  <a:pt x="47741" y="77419"/>
                  <a:pt x="45161" y="74838"/>
                  <a:pt x="45161" y="71612"/>
                </a:cubicBezTo>
                <a:cubicBezTo>
                  <a:pt x="45161" y="68387"/>
                  <a:pt x="48387" y="65806"/>
                  <a:pt x="52258" y="65806"/>
                </a:cubicBezTo>
                <a:cubicBezTo>
                  <a:pt x="52258" y="65161"/>
                  <a:pt x="52258" y="65161"/>
                  <a:pt x="52258" y="65161"/>
                </a:cubicBezTo>
                <a:cubicBezTo>
                  <a:pt x="52258" y="65161"/>
                  <a:pt x="52258" y="65161"/>
                  <a:pt x="52258" y="65161"/>
                </a:cubicBezTo>
                <a:cubicBezTo>
                  <a:pt x="52903" y="65806"/>
                  <a:pt x="52903" y="65806"/>
                  <a:pt x="52903" y="65806"/>
                </a:cubicBezTo>
                <a:cubicBezTo>
                  <a:pt x="53548" y="65806"/>
                  <a:pt x="54193" y="66451"/>
                  <a:pt x="55483" y="66451"/>
                </a:cubicBezTo>
                <a:cubicBezTo>
                  <a:pt x="56129" y="67096"/>
                  <a:pt x="56129" y="67096"/>
                  <a:pt x="56129" y="67096"/>
                </a:cubicBezTo>
                <a:cubicBezTo>
                  <a:pt x="58064" y="68387"/>
                  <a:pt x="59354" y="69677"/>
                  <a:pt x="59354" y="70967"/>
                </a:cubicBezTo>
                <a:cubicBezTo>
                  <a:pt x="59354" y="70967"/>
                  <a:pt x="59354" y="71612"/>
                  <a:pt x="59354" y="71612"/>
                </a:cubicBezTo>
                <a:cubicBezTo>
                  <a:pt x="59354" y="75483"/>
                  <a:pt x="56774" y="77419"/>
                  <a:pt x="51612" y="77419"/>
                </a:cubicBez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29" name="Google Shape;2829;p133"/>
          <p:cNvSpPr/>
          <p:nvPr/>
        </p:nvSpPr>
        <p:spPr>
          <a:xfrm rot="3973699">
            <a:off x="3043519" y="2192973"/>
            <a:ext cx="283557" cy="284227"/>
          </a:xfrm>
          <a:custGeom>
            <a:avLst/>
            <a:gdLst/>
            <a:ahLst/>
            <a:cxnLst/>
            <a:rect l="l" t="t" r="r" b="b"/>
            <a:pathLst>
              <a:path w="120000" h="120000" extrusionOk="0">
                <a:moveTo>
                  <a:pt x="46451" y="54193"/>
                </a:moveTo>
                <a:cubicBezTo>
                  <a:pt x="47096" y="50322"/>
                  <a:pt x="52903" y="45806"/>
                  <a:pt x="57419" y="43870"/>
                </a:cubicBezTo>
                <a:cubicBezTo>
                  <a:pt x="61935" y="42580"/>
                  <a:pt x="65806" y="41290"/>
                  <a:pt x="65161" y="38064"/>
                </a:cubicBezTo>
                <a:cubicBezTo>
                  <a:pt x="64516" y="34838"/>
                  <a:pt x="63225" y="32903"/>
                  <a:pt x="56774" y="32903"/>
                </a:cubicBezTo>
                <a:cubicBezTo>
                  <a:pt x="50322" y="32903"/>
                  <a:pt x="52903" y="41290"/>
                  <a:pt x="47741" y="36129"/>
                </a:cubicBezTo>
                <a:cubicBezTo>
                  <a:pt x="41935" y="30967"/>
                  <a:pt x="49032" y="32258"/>
                  <a:pt x="51612" y="30967"/>
                </a:cubicBezTo>
                <a:cubicBezTo>
                  <a:pt x="54193" y="30322"/>
                  <a:pt x="56774" y="25161"/>
                  <a:pt x="52258" y="24516"/>
                </a:cubicBezTo>
                <a:cubicBezTo>
                  <a:pt x="47096" y="24516"/>
                  <a:pt x="48387" y="27096"/>
                  <a:pt x="44516" y="25161"/>
                </a:cubicBezTo>
                <a:cubicBezTo>
                  <a:pt x="40645" y="23870"/>
                  <a:pt x="39354" y="30322"/>
                  <a:pt x="36774" y="29032"/>
                </a:cubicBezTo>
                <a:cubicBezTo>
                  <a:pt x="35483" y="29032"/>
                  <a:pt x="30967" y="25806"/>
                  <a:pt x="28387" y="22580"/>
                </a:cubicBezTo>
                <a:cubicBezTo>
                  <a:pt x="22580" y="27096"/>
                  <a:pt x="18064" y="33548"/>
                  <a:pt x="14838" y="40000"/>
                </a:cubicBezTo>
                <a:cubicBezTo>
                  <a:pt x="16129" y="49032"/>
                  <a:pt x="20645" y="54193"/>
                  <a:pt x="20645" y="54193"/>
                </a:cubicBezTo>
                <a:cubicBezTo>
                  <a:pt x="20645" y="54193"/>
                  <a:pt x="23225" y="60000"/>
                  <a:pt x="38709" y="67096"/>
                </a:cubicBezTo>
                <a:cubicBezTo>
                  <a:pt x="38709" y="67096"/>
                  <a:pt x="41935" y="67741"/>
                  <a:pt x="38064" y="63870"/>
                </a:cubicBezTo>
                <a:cubicBezTo>
                  <a:pt x="34838" y="60645"/>
                  <a:pt x="30967" y="56129"/>
                  <a:pt x="35483" y="54193"/>
                </a:cubicBezTo>
                <a:cubicBezTo>
                  <a:pt x="39354" y="52258"/>
                  <a:pt x="40645" y="52258"/>
                  <a:pt x="41935" y="56129"/>
                </a:cubicBezTo>
                <a:cubicBezTo>
                  <a:pt x="42580" y="60000"/>
                  <a:pt x="46451" y="58064"/>
                  <a:pt x="46451" y="54193"/>
                </a:cubicBezTo>
                <a:close/>
                <a:moveTo>
                  <a:pt x="66451" y="71612"/>
                </a:moveTo>
                <a:cubicBezTo>
                  <a:pt x="60645" y="67096"/>
                  <a:pt x="61290" y="64516"/>
                  <a:pt x="54193" y="64516"/>
                </a:cubicBezTo>
                <a:cubicBezTo>
                  <a:pt x="47096" y="64516"/>
                  <a:pt x="42580" y="66451"/>
                  <a:pt x="43870" y="76774"/>
                </a:cubicBezTo>
                <a:cubicBezTo>
                  <a:pt x="45806" y="87096"/>
                  <a:pt x="51612" y="81935"/>
                  <a:pt x="50967" y="90322"/>
                </a:cubicBezTo>
                <a:cubicBezTo>
                  <a:pt x="50322" y="98064"/>
                  <a:pt x="52258" y="99354"/>
                  <a:pt x="53548" y="101290"/>
                </a:cubicBezTo>
                <a:cubicBezTo>
                  <a:pt x="54838" y="103225"/>
                  <a:pt x="58064" y="109032"/>
                  <a:pt x="59354" y="101290"/>
                </a:cubicBezTo>
                <a:cubicBezTo>
                  <a:pt x="61290" y="93548"/>
                  <a:pt x="63870" y="89032"/>
                  <a:pt x="66451" y="85161"/>
                </a:cubicBezTo>
                <a:cubicBezTo>
                  <a:pt x="69677" y="81935"/>
                  <a:pt x="72258" y="76774"/>
                  <a:pt x="66451" y="71612"/>
                </a:cubicBezTo>
                <a:close/>
                <a:moveTo>
                  <a:pt x="60000" y="0"/>
                </a:moveTo>
                <a:cubicBezTo>
                  <a:pt x="26451" y="0"/>
                  <a:pt x="0" y="27096"/>
                  <a:pt x="0" y="60000"/>
                </a:cubicBezTo>
                <a:cubicBezTo>
                  <a:pt x="0" y="92903"/>
                  <a:pt x="26451" y="120000"/>
                  <a:pt x="60000" y="120000"/>
                </a:cubicBezTo>
                <a:cubicBezTo>
                  <a:pt x="92903" y="120000"/>
                  <a:pt x="120000" y="92903"/>
                  <a:pt x="120000" y="60000"/>
                </a:cubicBezTo>
                <a:cubicBezTo>
                  <a:pt x="120000" y="27096"/>
                  <a:pt x="92903" y="0"/>
                  <a:pt x="60000" y="0"/>
                </a:cubicBezTo>
                <a:close/>
                <a:moveTo>
                  <a:pt x="60000" y="114193"/>
                </a:moveTo>
                <a:cubicBezTo>
                  <a:pt x="29677" y="114193"/>
                  <a:pt x="5161" y="90322"/>
                  <a:pt x="5161" y="60000"/>
                </a:cubicBezTo>
                <a:cubicBezTo>
                  <a:pt x="5161" y="29677"/>
                  <a:pt x="29677" y="5806"/>
                  <a:pt x="60000" y="5806"/>
                </a:cubicBezTo>
                <a:cubicBezTo>
                  <a:pt x="89677" y="5806"/>
                  <a:pt x="114193" y="29677"/>
                  <a:pt x="114193" y="60000"/>
                </a:cubicBezTo>
                <a:cubicBezTo>
                  <a:pt x="114193" y="90322"/>
                  <a:pt x="89677" y="114193"/>
                  <a:pt x="60000" y="114193"/>
                </a:cubicBezTo>
                <a:close/>
                <a:moveTo>
                  <a:pt x="108387" y="55483"/>
                </a:moveTo>
                <a:cubicBezTo>
                  <a:pt x="108387" y="54838"/>
                  <a:pt x="108387" y="54193"/>
                  <a:pt x="108387" y="54193"/>
                </a:cubicBezTo>
                <a:cubicBezTo>
                  <a:pt x="108387" y="52903"/>
                  <a:pt x="108387" y="52258"/>
                  <a:pt x="107741" y="50967"/>
                </a:cubicBezTo>
                <a:cubicBezTo>
                  <a:pt x="107741" y="50322"/>
                  <a:pt x="107741" y="49677"/>
                  <a:pt x="107741" y="49677"/>
                </a:cubicBezTo>
                <a:cubicBezTo>
                  <a:pt x="107741" y="48387"/>
                  <a:pt x="107096" y="47096"/>
                  <a:pt x="107096" y="46451"/>
                </a:cubicBezTo>
                <a:cubicBezTo>
                  <a:pt x="106451" y="45806"/>
                  <a:pt x="106451" y="45806"/>
                  <a:pt x="106451" y="45161"/>
                </a:cubicBezTo>
                <a:cubicBezTo>
                  <a:pt x="105806" y="43870"/>
                  <a:pt x="105806" y="42580"/>
                  <a:pt x="105161" y="41290"/>
                </a:cubicBezTo>
                <a:cubicBezTo>
                  <a:pt x="105161" y="40645"/>
                  <a:pt x="104516" y="40000"/>
                  <a:pt x="104516" y="39354"/>
                </a:cubicBezTo>
                <a:cubicBezTo>
                  <a:pt x="103870" y="38709"/>
                  <a:pt x="103870" y="38064"/>
                  <a:pt x="103225" y="37419"/>
                </a:cubicBezTo>
                <a:cubicBezTo>
                  <a:pt x="103225" y="36774"/>
                  <a:pt x="102580" y="36129"/>
                  <a:pt x="101935" y="35483"/>
                </a:cubicBezTo>
                <a:cubicBezTo>
                  <a:pt x="101935" y="34838"/>
                  <a:pt x="101290" y="34193"/>
                  <a:pt x="101290" y="34193"/>
                </a:cubicBezTo>
                <a:cubicBezTo>
                  <a:pt x="100645" y="32903"/>
                  <a:pt x="100645" y="32258"/>
                  <a:pt x="100000" y="31612"/>
                </a:cubicBezTo>
                <a:cubicBezTo>
                  <a:pt x="99354" y="31612"/>
                  <a:pt x="99354" y="30967"/>
                  <a:pt x="99354" y="30967"/>
                </a:cubicBezTo>
                <a:cubicBezTo>
                  <a:pt x="97419" y="28387"/>
                  <a:pt x="94838" y="25806"/>
                  <a:pt x="92903" y="23870"/>
                </a:cubicBezTo>
                <a:cubicBezTo>
                  <a:pt x="92258" y="23870"/>
                  <a:pt x="92258" y="23225"/>
                  <a:pt x="92258" y="23225"/>
                </a:cubicBezTo>
                <a:cubicBezTo>
                  <a:pt x="91612" y="22580"/>
                  <a:pt x="90322" y="21935"/>
                  <a:pt x="89677" y="21290"/>
                </a:cubicBezTo>
                <a:cubicBezTo>
                  <a:pt x="89677" y="21290"/>
                  <a:pt x="89677" y="21290"/>
                  <a:pt x="89677" y="21290"/>
                </a:cubicBezTo>
                <a:cubicBezTo>
                  <a:pt x="85806" y="18064"/>
                  <a:pt x="81290" y="15483"/>
                  <a:pt x="76774" y="14193"/>
                </a:cubicBezTo>
                <a:cubicBezTo>
                  <a:pt x="75483" y="16129"/>
                  <a:pt x="74193" y="19354"/>
                  <a:pt x="72258" y="20000"/>
                </a:cubicBezTo>
                <a:cubicBezTo>
                  <a:pt x="69677" y="21290"/>
                  <a:pt x="70322" y="27096"/>
                  <a:pt x="74838" y="26451"/>
                </a:cubicBezTo>
                <a:cubicBezTo>
                  <a:pt x="74838" y="26451"/>
                  <a:pt x="73548" y="27741"/>
                  <a:pt x="74838" y="32258"/>
                </a:cubicBezTo>
                <a:cubicBezTo>
                  <a:pt x="76129" y="37419"/>
                  <a:pt x="78064" y="38709"/>
                  <a:pt x="85161" y="36129"/>
                </a:cubicBezTo>
                <a:cubicBezTo>
                  <a:pt x="87741" y="34838"/>
                  <a:pt x="90322" y="35483"/>
                  <a:pt x="89677" y="38064"/>
                </a:cubicBezTo>
                <a:cubicBezTo>
                  <a:pt x="89032" y="44516"/>
                  <a:pt x="84516" y="44516"/>
                  <a:pt x="87741" y="54193"/>
                </a:cubicBezTo>
                <a:cubicBezTo>
                  <a:pt x="90322" y="60645"/>
                  <a:pt x="95483" y="62580"/>
                  <a:pt x="97419" y="67741"/>
                </a:cubicBezTo>
                <a:cubicBezTo>
                  <a:pt x="98709" y="70322"/>
                  <a:pt x="103225" y="72903"/>
                  <a:pt x="106451" y="74193"/>
                </a:cubicBezTo>
                <a:cubicBezTo>
                  <a:pt x="107096" y="72903"/>
                  <a:pt x="107096" y="71612"/>
                  <a:pt x="107741" y="70322"/>
                </a:cubicBezTo>
                <a:cubicBezTo>
                  <a:pt x="107741" y="69677"/>
                  <a:pt x="107741" y="69677"/>
                  <a:pt x="107741" y="69032"/>
                </a:cubicBezTo>
                <a:cubicBezTo>
                  <a:pt x="108387" y="67741"/>
                  <a:pt x="108387" y="67096"/>
                  <a:pt x="108387" y="65806"/>
                </a:cubicBezTo>
                <a:cubicBezTo>
                  <a:pt x="108387" y="65161"/>
                  <a:pt x="108387" y="65161"/>
                  <a:pt x="108387" y="64516"/>
                </a:cubicBezTo>
                <a:cubicBezTo>
                  <a:pt x="109032" y="63225"/>
                  <a:pt x="109032" y="61290"/>
                  <a:pt x="109032" y="60000"/>
                </a:cubicBezTo>
                <a:cubicBezTo>
                  <a:pt x="109032" y="58709"/>
                  <a:pt x="109032" y="56774"/>
                  <a:pt x="108387" y="55483"/>
                </a:cubicBezTo>
                <a:close/>
                <a:moveTo>
                  <a:pt x="90322" y="71612"/>
                </a:moveTo>
                <a:cubicBezTo>
                  <a:pt x="88387" y="72903"/>
                  <a:pt x="88387" y="75483"/>
                  <a:pt x="89677" y="76774"/>
                </a:cubicBezTo>
                <a:cubicBezTo>
                  <a:pt x="91612" y="78064"/>
                  <a:pt x="94838" y="80000"/>
                  <a:pt x="95483" y="76774"/>
                </a:cubicBezTo>
                <a:cubicBezTo>
                  <a:pt x="96774" y="73548"/>
                  <a:pt x="92258" y="70322"/>
                  <a:pt x="90322" y="71612"/>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30" name="Google Shape;2830;p133"/>
          <p:cNvSpPr/>
          <p:nvPr/>
        </p:nvSpPr>
        <p:spPr>
          <a:xfrm rot="3973078">
            <a:off x="4121362" y="1447434"/>
            <a:ext cx="232109" cy="282217"/>
          </a:xfrm>
          <a:custGeom>
            <a:avLst/>
            <a:gdLst/>
            <a:ahLst/>
            <a:cxnLst/>
            <a:rect l="l" t="t" r="r" b="b"/>
            <a:pathLst>
              <a:path w="120000" h="120000" extrusionOk="0">
                <a:moveTo>
                  <a:pt x="33157" y="60324"/>
                </a:moveTo>
                <a:cubicBezTo>
                  <a:pt x="29210" y="60324"/>
                  <a:pt x="26842" y="62270"/>
                  <a:pt x="26842" y="65513"/>
                </a:cubicBezTo>
                <a:cubicBezTo>
                  <a:pt x="26842" y="68756"/>
                  <a:pt x="29210" y="70702"/>
                  <a:pt x="33157" y="70702"/>
                </a:cubicBezTo>
                <a:cubicBezTo>
                  <a:pt x="37105" y="70702"/>
                  <a:pt x="40263" y="68756"/>
                  <a:pt x="40263" y="65513"/>
                </a:cubicBezTo>
                <a:cubicBezTo>
                  <a:pt x="40263" y="62270"/>
                  <a:pt x="37105" y="60324"/>
                  <a:pt x="33157" y="60324"/>
                </a:cubicBezTo>
                <a:close/>
                <a:moveTo>
                  <a:pt x="30000" y="92756"/>
                </a:moveTo>
                <a:cubicBezTo>
                  <a:pt x="28421" y="92756"/>
                  <a:pt x="26842" y="94054"/>
                  <a:pt x="26842" y="95351"/>
                </a:cubicBezTo>
                <a:cubicBezTo>
                  <a:pt x="26842" y="97297"/>
                  <a:pt x="28421" y="98594"/>
                  <a:pt x="30000" y="98594"/>
                </a:cubicBezTo>
                <a:cubicBezTo>
                  <a:pt x="31578" y="98594"/>
                  <a:pt x="33157" y="97297"/>
                  <a:pt x="33157" y="95351"/>
                </a:cubicBezTo>
                <a:cubicBezTo>
                  <a:pt x="33157" y="94054"/>
                  <a:pt x="31578" y="92756"/>
                  <a:pt x="30000" y="92756"/>
                </a:cubicBezTo>
                <a:close/>
                <a:moveTo>
                  <a:pt x="93157" y="16216"/>
                </a:moveTo>
                <a:cubicBezTo>
                  <a:pt x="99473" y="16216"/>
                  <a:pt x="99473" y="16216"/>
                  <a:pt x="99473" y="16216"/>
                </a:cubicBezTo>
                <a:cubicBezTo>
                  <a:pt x="103421" y="16216"/>
                  <a:pt x="106578" y="13621"/>
                  <a:pt x="106578" y="11027"/>
                </a:cubicBezTo>
                <a:cubicBezTo>
                  <a:pt x="106578" y="5189"/>
                  <a:pt x="106578" y="5189"/>
                  <a:pt x="106578" y="5189"/>
                </a:cubicBezTo>
                <a:cubicBezTo>
                  <a:pt x="106578" y="2594"/>
                  <a:pt x="103421" y="0"/>
                  <a:pt x="99473" y="0"/>
                </a:cubicBezTo>
                <a:cubicBezTo>
                  <a:pt x="19736" y="0"/>
                  <a:pt x="19736" y="0"/>
                  <a:pt x="19736" y="0"/>
                </a:cubicBezTo>
                <a:cubicBezTo>
                  <a:pt x="16578" y="0"/>
                  <a:pt x="13421" y="2594"/>
                  <a:pt x="13421" y="5189"/>
                </a:cubicBezTo>
                <a:cubicBezTo>
                  <a:pt x="13421" y="11027"/>
                  <a:pt x="13421" y="11027"/>
                  <a:pt x="13421" y="11027"/>
                </a:cubicBezTo>
                <a:cubicBezTo>
                  <a:pt x="13421" y="13621"/>
                  <a:pt x="16578" y="16216"/>
                  <a:pt x="19736" y="16216"/>
                </a:cubicBezTo>
                <a:cubicBezTo>
                  <a:pt x="26052" y="16216"/>
                  <a:pt x="26052" y="16216"/>
                  <a:pt x="26052" y="16216"/>
                </a:cubicBezTo>
                <a:cubicBezTo>
                  <a:pt x="23684" y="49945"/>
                  <a:pt x="0" y="56432"/>
                  <a:pt x="0" y="87567"/>
                </a:cubicBezTo>
                <a:cubicBezTo>
                  <a:pt x="0" y="105729"/>
                  <a:pt x="18157" y="120000"/>
                  <a:pt x="40263" y="120000"/>
                </a:cubicBezTo>
                <a:cubicBezTo>
                  <a:pt x="79736" y="120000"/>
                  <a:pt x="79736" y="120000"/>
                  <a:pt x="79736" y="120000"/>
                </a:cubicBezTo>
                <a:cubicBezTo>
                  <a:pt x="101842" y="120000"/>
                  <a:pt x="120000" y="105729"/>
                  <a:pt x="120000" y="87567"/>
                </a:cubicBezTo>
                <a:cubicBezTo>
                  <a:pt x="120000" y="56432"/>
                  <a:pt x="95526" y="49945"/>
                  <a:pt x="93157" y="16216"/>
                </a:cubicBezTo>
                <a:close/>
                <a:moveTo>
                  <a:pt x="19736" y="11027"/>
                </a:moveTo>
                <a:cubicBezTo>
                  <a:pt x="19736" y="5189"/>
                  <a:pt x="19736" y="5189"/>
                  <a:pt x="19736" y="5189"/>
                </a:cubicBezTo>
                <a:cubicBezTo>
                  <a:pt x="99473" y="5189"/>
                  <a:pt x="99473" y="5189"/>
                  <a:pt x="99473" y="5189"/>
                </a:cubicBezTo>
                <a:cubicBezTo>
                  <a:pt x="99473" y="11027"/>
                  <a:pt x="99473" y="11027"/>
                  <a:pt x="99473" y="11027"/>
                </a:cubicBezTo>
                <a:lnTo>
                  <a:pt x="19736" y="11027"/>
                </a:lnTo>
                <a:close/>
                <a:moveTo>
                  <a:pt x="33157" y="16216"/>
                </a:moveTo>
                <a:cubicBezTo>
                  <a:pt x="86842" y="16216"/>
                  <a:pt x="86842" y="16216"/>
                  <a:pt x="86842" y="16216"/>
                </a:cubicBezTo>
                <a:cubicBezTo>
                  <a:pt x="87631" y="28540"/>
                  <a:pt x="90789" y="37621"/>
                  <a:pt x="95526" y="44756"/>
                </a:cubicBezTo>
                <a:cubicBezTo>
                  <a:pt x="90000" y="48000"/>
                  <a:pt x="75000" y="57081"/>
                  <a:pt x="57631" y="48648"/>
                </a:cubicBezTo>
                <a:cubicBezTo>
                  <a:pt x="44210" y="42162"/>
                  <a:pt x="32368" y="42810"/>
                  <a:pt x="25263" y="44108"/>
                </a:cubicBezTo>
                <a:cubicBezTo>
                  <a:pt x="29210" y="36324"/>
                  <a:pt x="32368" y="27891"/>
                  <a:pt x="33157" y="16216"/>
                </a:cubicBezTo>
                <a:close/>
                <a:moveTo>
                  <a:pt x="79736" y="114810"/>
                </a:moveTo>
                <a:cubicBezTo>
                  <a:pt x="40263" y="114810"/>
                  <a:pt x="40263" y="114810"/>
                  <a:pt x="40263" y="114810"/>
                </a:cubicBezTo>
                <a:cubicBezTo>
                  <a:pt x="21315" y="114810"/>
                  <a:pt x="6315" y="102486"/>
                  <a:pt x="6315" y="87567"/>
                </a:cubicBezTo>
                <a:cubicBezTo>
                  <a:pt x="6315" y="73297"/>
                  <a:pt x="11842" y="64864"/>
                  <a:pt x="18157" y="55135"/>
                </a:cubicBezTo>
                <a:cubicBezTo>
                  <a:pt x="18947" y="53837"/>
                  <a:pt x="19736" y="51891"/>
                  <a:pt x="21315" y="50594"/>
                </a:cubicBezTo>
                <a:cubicBezTo>
                  <a:pt x="21315" y="50594"/>
                  <a:pt x="35526" y="44756"/>
                  <a:pt x="54473" y="53189"/>
                </a:cubicBezTo>
                <a:cubicBezTo>
                  <a:pt x="60789" y="56432"/>
                  <a:pt x="67105" y="57729"/>
                  <a:pt x="72631" y="57729"/>
                </a:cubicBezTo>
                <a:cubicBezTo>
                  <a:pt x="83684" y="57729"/>
                  <a:pt x="93157" y="53189"/>
                  <a:pt x="97894" y="49945"/>
                </a:cubicBezTo>
                <a:cubicBezTo>
                  <a:pt x="99473" y="51891"/>
                  <a:pt x="100263" y="53189"/>
                  <a:pt x="101052" y="55135"/>
                </a:cubicBezTo>
                <a:cubicBezTo>
                  <a:pt x="107368" y="64864"/>
                  <a:pt x="112894" y="73297"/>
                  <a:pt x="112894" y="87567"/>
                </a:cubicBezTo>
                <a:cubicBezTo>
                  <a:pt x="112894" y="102486"/>
                  <a:pt x="97894" y="114810"/>
                  <a:pt x="79736" y="114810"/>
                </a:cubicBezTo>
                <a:close/>
                <a:moveTo>
                  <a:pt x="56842" y="76540"/>
                </a:moveTo>
                <a:cubicBezTo>
                  <a:pt x="51315" y="76540"/>
                  <a:pt x="46578" y="80432"/>
                  <a:pt x="46578" y="84972"/>
                </a:cubicBezTo>
                <a:cubicBezTo>
                  <a:pt x="46578" y="89513"/>
                  <a:pt x="51315" y="92756"/>
                  <a:pt x="56842" y="92756"/>
                </a:cubicBezTo>
                <a:cubicBezTo>
                  <a:pt x="62368" y="92756"/>
                  <a:pt x="66315" y="89513"/>
                  <a:pt x="66315" y="84972"/>
                </a:cubicBezTo>
                <a:cubicBezTo>
                  <a:pt x="66315" y="80432"/>
                  <a:pt x="62368" y="76540"/>
                  <a:pt x="56842" y="76540"/>
                </a:cubicBezTo>
                <a:close/>
                <a:moveTo>
                  <a:pt x="56842" y="87567"/>
                </a:moveTo>
                <a:cubicBezTo>
                  <a:pt x="54473" y="87567"/>
                  <a:pt x="52894" y="86270"/>
                  <a:pt x="52894" y="84972"/>
                </a:cubicBezTo>
                <a:cubicBezTo>
                  <a:pt x="52894" y="83027"/>
                  <a:pt x="54473" y="81729"/>
                  <a:pt x="56842" y="81729"/>
                </a:cubicBezTo>
                <a:cubicBezTo>
                  <a:pt x="58421" y="81729"/>
                  <a:pt x="60000" y="83027"/>
                  <a:pt x="60000" y="84972"/>
                </a:cubicBezTo>
                <a:cubicBezTo>
                  <a:pt x="60000" y="86270"/>
                  <a:pt x="58421" y="87567"/>
                  <a:pt x="56842" y="87567"/>
                </a:cubicBezTo>
                <a:close/>
                <a:moveTo>
                  <a:pt x="86842" y="76540"/>
                </a:moveTo>
                <a:cubicBezTo>
                  <a:pt x="82894" y="76540"/>
                  <a:pt x="79736" y="79135"/>
                  <a:pt x="79736" y="81729"/>
                </a:cubicBezTo>
                <a:cubicBezTo>
                  <a:pt x="79736" y="84972"/>
                  <a:pt x="82894" y="87567"/>
                  <a:pt x="86842" y="87567"/>
                </a:cubicBezTo>
                <a:cubicBezTo>
                  <a:pt x="90000" y="87567"/>
                  <a:pt x="93157" y="84972"/>
                  <a:pt x="93157" y="81729"/>
                </a:cubicBezTo>
                <a:cubicBezTo>
                  <a:pt x="93157" y="79135"/>
                  <a:pt x="90000" y="76540"/>
                  <a:pt x="86842" y="76540"/>
                </a:cubicBezTo>
                <a:close/>
                <a:moveTo>
                  <a:pt x="96315" y="65513"/>
                </a:moveTo>
                <a:cubicBezTo>
                  <a:pt x="94736" y="65513"/>
                  <a:pt x="93157" y="66810"/>
                  <a:pt x="93157" y="68108"/>
                </a:cubicBezTo>
                <a:cubicBezTo>
                  <a:pt x="93157" y="70054"/>
                  <a:pt x="94736" y="70702"/>
                  <a:pt x="96315" y="70702"/>
                </a:cubicBezTo>
                <a:cubicBezTo>
                  <a:pt x="98684" y="70702"/>
                  <a:pt x="99473" y="70054"/>
                  <a:pt x="99473" y="68108"/>
                </a:cubicBezTo>
                <a:cubicBezTo>
                  <a:pt x="99473" y="66810"/>
                  <a:pt x="98684" y="65513"/>
                  <a:pt x="96315" y="65513"/>
                </a:cubicBezTo>
                <a:close/>
                <a:moveTo>
                  <a:pt x="76578" y="103783"/>
                </a:moveTo>
                <a:cubicBezTo>
                  <a:pt x="75000" y="103783"/>
                  <a:pt x="73421" y="105081"/>
                  <a:pt x="73421" y="106378"/>
                </a:cubicBezTo>
                <a:cubicBezTo>
                  <a:pt x="73421" y="108324"/>
                  <a:pt x="75000" y="109621"/>
                  <a:pt x="76578" y="109621"/>
                </a:cubicBezTo>
                <a:cubicBezTo>
                  <a:pt x="78157" y="109621"/>
                  <a:pt x="79736" y="108324"/>
                  <a:pt x="79736" y="106378"/>
                </a:cubicBezTo>
                <a:cubicBezTo>
                  <a:pt x="79736" y="105081"/>
                  <a:pt x="78157" y="103783"/>
                  <a:pt x="76578" y="103783"/>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31" name="Google Shape;2831;p133"/>
          <p:cNvSpPr/>
          <p:nvPr/>
        </p:nvSpPr>
        <p:spPr>
          <a:xfrm rot="3974096">
            <a:off x="3473225" y="2344073"/>
            <a:ext cx="282887" cy="282887"/>
          </a:xfrm>
          <a:custGeom>
            <a:avLst/>
            <a:gdLst/>
            <a:ahLst/>
            <a:cxnLst/>
            <a:rect l="l" t="t" r="r" b="b"/>
            <a:pathLst>
              <a:path w="120000" h="120000" extrusionOk="0">
                <a:moveTo>
                  <a:pt x="25945" y="36972"/>
                </a:moveTo>
                <a:cubicBezTo>
                  <a:pt x="24648" y="36324"/>
                  <a:pt x="22702" y="36972"/>
                  <a:pt x="22054" y="38270"/>
                </a:cubicBezTo>
                <a:cubicBezTo>
                  <a:pt x="21405" y="39567"/>
                  <a:pt x="21405" y="40864"/>
                  <a:pt x="22702" y="41513"/>
                </a:cubicBezTo>
                <a:cubicBezTo>
                  <a:pt x="24000" y="42810"/>
                  <a:pt x="25945" y="42162"/>
                  <a:pt x="26594" y="40864"/>
                </a:cubicBezTo>
                <a:cubicBezTo>
                  <a:pt x="27243" y="39567"/>
                  <a:pt x="27243" y="37621"/>
                  <a:pt x="25945" y="36972"/>
                </a:cubicBezTo>
                <a:close/>
                <a:moveTo>
                  <a:pt x="40864" y="92756"/>
                </a:moveTo>
                <a:cubicBezTo>
                  <a:pt x="39567" y="92108"/>
                  <a:pt x="37621" y="92756"/>
                  <a:pt x="36972" y="94054"/>
                </a:cubicBezTo>
                <a:cubicBezTo>
                  <a:pt x="36324" y="95351"/>
                  <a:pt x="36972" y="97297"/>
                  <a:pt x="38270" y="97945"/>
                </a:cubicBezTo>
                <a:cubicBezTo>
                  <a:pt x="39567" y="98594"/>
                  <a:pt x="40864" y="97945"/>
                  <a:pt x="41513" y="96648"/>
                </a:cubicBezTo>
                <a:cubicBezTo>
                  <a:pt x="42810" y="95351"/>
                  <a:pt x="42162" y="94054"/>
                  <a:pt x="40864" y="92756"/>
                </a:cubicBezTo>
                <a:close/>
                <a:moveTo>
                  <a:pt x="38270" y="22054"/>
                </a:moveTo>
                <a:cubicBezTo>
                  <a:pt x="36972" y="22702"/>
                  <a:pt x="36324" y="24648"/>
                  <a:pt x="36972" y="25945"/>
                </a:cubicBezTo>
                <a:cubicBezTo>
                  <a:pt x="37621" y="27243"/>
                  <a:pt x="39567" y="27243"/>
                  <a:pt x="40864" y="26594"/>
                </a:cubicBezTo>
                <a:cubicBezTo>
                  <a:pt x="42162" y="25945"/>
                  <a:pt x="42810" y="24000"/>
                  <a:pt x="41513" y="22702"/>
                </a:cubicBezTo>
                <a:cubicBezTo>
                  <a:pt x="40864" y="21405"/>
                  <a:pt x="39567" y="21405"/>
                  <a:pt x="38270" y="22054"/>
                </a:cubicBezTo>
                <a:close/>
                <a:moveTo>
                  <a:pt x="79135" y="26594"/>
                </a:moveTo>
                <a:cubicBezTo>
                  <a:pt x="80432" y="27243"/>
                  <a:pt x="82378" y="27243"/>
                  <a:pt x="83027" y="25945"/>
                </a:cubicBezTo>
                <a:cubicBezTo>
                  <a:pt x="83675" y="24648"/>
                  <a:pt x="83027" y="22702"/>
                  <a:pt x="81729" y="22054"/>
                </a:cubicBezTo>
                <a:cubicBezTo>
                  <a:pt x="80432" y="21405"/>
                  <a:pt x="79135" y="21405"/>
                  <a:pt x="77837" y="22702"/>
                </a:cubicBezTo>
                <a:cubicBezTo>
                  <a:pt x="77189" y="24000"/>
                  <a:pt x="77837" y="25945"/>
                  <a:pt x="79135" y="26594"/>
                </a:cubicBezTo>
                <a:close/>
                <a:moveTo>
                  <a:pt x="22702" y="77837"/>
                </a:moveTo>
                <a:cubicBezTo>
                  <a:pt x="21405" y="78486"/>
                  <a:pt x="21405" y="80432"/>
                  <a:pt x="22054" y="81729"/>
                </a:cubicBezTo>
                <a:cubicBezTo>
                  <a:pt x="22702" y="83027"/>
                  <a:pt x="24648" y="83675"/>
                  <a:pt x="25945" y="83027"/>
                </a:cubicBezTo>
                <a:cubicBezTo>
                  <a:pt x="27243" y="81729"/>
                  <a:pt x="27243" y="80432"/>
                  <a:pt x="26594" y="79135"/>
                </a:cubicBezTo>
                <a:cubicBezTo>
                  <a:pt x="25945" y="77837"/>
                  <a:pt x="24000" y="77189"/>
                  <a:pt x="22702" y="77837"/>
                </a:cubicBezTo>
                <a:close/>
                <a:moveTo>
                  <a:pt x="18810" y="57081"/>
                </a:moveTo>
                <a:cubicBezTo>
                  <a:pt x="17513" y="57081"/>
                  <a:pt x="16216" y="58378"/>
                  <a:pt x="16216" y="59675"/>
                </a:cubicBezTo>
                <a:cubicBezTo>
                  <a:pt x="16216" y="61621"/>
                  <a:pt x="17513" y="62918"/>
                  <a:pt x="18810" y="62918"/>
                </a:cubicBezTo>
                <a:cubicBezTo>
                  <a:pt x="20108" y="62918"/>
                  <a:pt x="21405" y="61621"/>
                  <a:pt x="21405" y="59675"/>
                </a:cubicBezTo>
                <a:cubicBezTo>
                  <a:pt x="21405" y="58378"/>
                  <a:pt x="20108" y="57081"/>
                  <a:pt x="18810" y="57081"/>
                </a:cubicBezTo>
                <a:close/>
                <a:moveTo>
                  <a:pt x="96648" y="77837"/>
                </a:moveTo>
                <a:cubicBezTo>
                  <a:pt x="95351" y="77189"/>
                  <a:pt x="94054" y="77837"/>
                  <a:pt x="93405" y="79135"/>
                </a:cubicBezTo>
                <a:cubicBezTo>
                  <a:pt x="92108" y="80432"/>
                  <a:pt x="92756" y="81729"/>
                  <a:pt x="94054" y="83027"/>
                </a:cubicBezTo>
                <a:cubicBezTo>
                  <a:pt x="95351" y="83675"/>
                  <a:pt x="97297" y="83027"/>
                  <a:pt x="97945" y="81729"/>
                </a:cubicBezTo>
                <a:cubicBezTo>
                  <a:pt x="98594" y="80432"/>
                  <a:pt x="97945" y="78486"/>
                  <a:pt x="96648" y="77837"/>
                </a:cubicBezTo>
                <a:close/>
                <a:moveTo>
                  <a:pt x="94054" y="36972"/>
                </a:moveTo>
                <a:cubicBezTo>
                  <a:pt x="92756" y="37621"/>
                  <a:pt x="92108" y="39567"/>
                  <a:pt x="93405" y="40864"/>
                </a:cubicBezTo>
                <a:cubicBezTo>
                  <a:pt x="94054" y="42162"/>
                  <a:pt x="95351" y="42810"/>
                  <a:pt x="96648" y="41513"/>
                </a:cubicBezTo>
                <a:cubicBezTo>
                  <a:pt x="97945" y="40864"/>
                  <a:pt x="98594" y="39567"/>
                  <a:pt x="97945" y="38270"/>
                </a:cubicBezTo>
                <a:cubicBezTo>
                  <a:pt x="97297" y="36972"/>
                  <a:pt x="95351" y="36324"/>
                  <a:pt x="94054" y="36972"/>
                </a:cubicBezTo>
                <a:close/>
                <a:moveTo>
                  <a:pt x="101189" y="57081"/>
                </a:moveTo>
                <a:cubicBezTo>
                  <a:pt x="99243" y="57081"/>
                  <a:pt x="97945" y="58378"/>
                  <a:pt x="97945" y="59675"/>
                </a:cubicBezTo>
                <a:cubicBezTo>
                  <a:pt x="97945" y="61621"/>
                  <a:pt x="99243" y="62918"/>
                  <a:pt x="101189" y="62918"/>
                </a:cubicBezTo>
                <a:cubicBezTo>
                  <a:pt x="102486" y="62918"/>
                  <a:pt x="103783" y="61621"/>
                  <a:pt x="103783" y="59675"/>
                </a:cubicBezTo>
                <a:cubicBezTo>
                  <a:pt x="103783" y="58378"/>
                  <a:pt x="102486" y="57081"/>
                  <a:pt x="101189" y="57081"/>
                </a:cubicBezTo>
                <a:close/>
                <a:moveTo>
                  <a:pt x="59675" y="0"/>
                </a:moveTo>
                <a:cubicBezTo>
                  <a:pt x="26594" y="0"/>
                  <a:pt x="0" y="26594"/>
                  <a:pt x="0" y="59675"/>
                </a:cubicBezTo>
                <a:cubicBezTo>
                  <a:pt x="0" y="93405"/>
                  <a:pt x="26594" y="120000"/>
                  <a:pt x="59675" y="120000"/>
                </a:cubicBezTo>
                <a:cubicBezTo>
                  <a:pt x="93405" y="120000"/>
                  <a:pt x="120000" y="93405"/>
                  <a:pt x="120000" y="59675"/>
                </a:cubicBezTo>
                <a:cubicBezTo>
                  <a:pt x="120000" y="26594"/>
                  <a:pt x="93405" y="0"/>
                  <a:pt x="59675" y="0"/>
                </a:cubicBezTo>
                <a:close/>
                <a:moveTo>
                  <a:pt x="59675" y="114810"/>
                </a:moveTo>
                <a:cubicBezTo>
                  <a:pt x="29837" y="114810"/>
                  <a:pt x="5189" y="90162"/>
                  <a:pt x="5189" y="59675"/>
                </a:cubicBezTo>
                <a:cubicBezTo>
                  <a:pt x="5189" y="29837"/>
                  <a:pt x="29837" y="5189"/>
                  <a:pt x="59675" y="5189"/>
                </a:cubicBezTo>
                <a:cubicBezTo>
                  <a:pt x="90162" y="5189"/>
                  <a:pt x="114810" y="29837"/>
                  <a:pt x="114810" y="59675"/>
                </a:cubicBezTo>
                <a:cubicBezTo>
                  <a:pt x="114810" y="90162"/>
                  <a:pt x="90162" y="114810"/>
                  <a:pt x="59675" y="114810"/>
                </a:cubicBezTo>
                <a:close/>
                <a:moveTo>
                  <a:pt x="84324" y="57081"/>
                </a:moveTo>
                <a:cubicBezTo>
                  <a:pt x="70702" y="57081"/>
                  <a:pt x="70702" y="57081"/>
                  <a:pt x="70702" y="57081"/>
                </a:cubicBezTo>
                <a:cubicBezTo>
                  <a:pt x="69405" y="53189"/>
                  <a:pt x="66810" y="50594"/>
                  <a:pt x="62918" y="49297"/>
                </a:cubicBezTo>
                <a:cubicBezTo>
                  <a:pt x="62918" y="18810"/>
                  <a:pt x="62918" y="18810"/>
                  <a:pt x="62918" y="18810"/>
                </a:cubicBezTo>
                <a:cubicBezTo>
                  <a:pt x="62918" y="17513"/>
                  <a:pt x="61621" y="16216"/>
                  <a:pt x="59675" y="16216"/>
                </a:cubicBezTo>
                <a:cubicBezTo>
                  <a:pt x="58378" y="16216"/>
                  <a:pt x="57081" y="17513"/>
                  <a:pt x="57081" y="18810"/>
                </a:cubicBezTo>
                <a:cubicBezTo>
                  <a:pt x="57081" y="49297"/>
                  <a:pt x="57081" y="49297"/>
                  <a:pt x="57081" y="49297"/>
                </a:cubicBezTo>
                <a:cubicBezTo>
                  <a:pt x="52540" y="50594"/>
                  <a:pt x="49297" y="54486"/>
                  <a:pt x="49297" y="59675"/>
                </a:cubicBezTo>
                <a:cubicBezTo>
                  <a:pt x="49297" y="66162"/>
                  <a:pt x="53837" y="70702"/>
                  <a:pt x="59675" y="70702"/>
                </a:cubicBezTo>
                <a:cubicBezTo>
                  <a:pt x="64864" y="70702"/>
                  <a:pt x="69405" y="67459"/>
                  <a:pt x="70702" y="62918"/>
                </a:cubicBezTo>
                <a:cubicBezTo>
                  <a:pt x="84324" y="62918"/>
                  <a:pt x="84324" y="62918"/>
                  <a:pt x="84324" y="62918"/>
                </a:cubicBezTo>
                <a:cubicBezTo>
                  <a:pt x="86270" y="62918"/>
                  <a:pt x="87567" y="61621"/>
                  <a:pt x="87567" y="59675"/>
                </a:cubicBezTo>
                <a:cubicBezTo>
                  <a:pt x="87567" y="58378"/>
                  <a:pt x="86270" y="57081"/>
                  <a:pt x="84324" y="57081"/>
                </a:cubicBezTo>
                <a:close/>
                <a:moveTo>
                  <a:pt x="59675" y="65513"/>
                </a:moveTo>
                <a:cubicBezTo>
                  <a:pt x="57081" y="65513"/>
                  <a:pt x="54486" y="62918"/>
                  <a:pt x="54486" y="59675"/>
                </a:cubicBezTo>
                <a:cubicBezTo>
                  <a:pt x="54486" y="57081"/>
                  <a:pt x="57081" y="54486"/>
                  <a:pt x="59675" y="54486"/>
                </a:cubicBezTo>
                <a:cubicBezTo>
                  <a:pt x="62918" y="54486"/>
                  <a:pt x="65513" y="57081"/>
                  <a:pt x="65513" y="59675"/>
                </a:cubicBezTo>
                <a:cubicBezTo>
                  <a:pt x="65513" y="62918"/>
                  <a:pt x="62918" y="65513"/>
                  <a:pt x="59675" y="65513"/>
                </a:cubicBezTo>
                <a:close/>
                <a:moveTo>
                  <a:pt x="79135" y="92756"/>
                </a:moveTo>
                <a:cubicBezTo>
                  <a:pt x="77837" y="94054"/>
                  <a:pt x="77189" y="95351"/>
                  <a:pt x="77837" y="96648"/>
                </a:cubicBezTo>
                <a:cubicBezTo>
                  <a:pt x="79135" y="97945"/>
                  <a:pt x="80432" y="98594"/>
                  <a:pt x="81729" y="97945"/>
                </a:cubicBezTo>
                <a:cubicBezTo>
                  <a:pt x="83027" y="97297"/>
                  <a:pt x="83675" y="95351"/>
                  <a:pt x="83027" y="94054"/>
                </a:cubicBezTo>
                <a:cubicBezTo>
                  <a:pt x="82378" y="92756"/>
                  <a:pt x="80432" y="92108"/>
                  <a:pt x="79135" y="92756"/>
                </a:cubicBezTo>
                <a:close/>
                <a:moveTo>
                  <a:pt x="59675" y="97945"/>
                </a:moveTo>
                <a:cubicBezTo>
                  <a:pt x="58378" y="97945"/>
                  <a:pt x="57081" y="99243"/>
                  <a:pt x="57081" y="101189"/>
                </a:cubicBezTo>
                <a:cubicBezTo>
                  <a:pt x="57081" y="102486"/>
                  <a:pt x="58378" y="103783"/>
                  <a:pt x="59675" y="103783"/>
                </a:cubicBezTo>
                <a:cubicBezTo>
                  <a:pt x="61621" y="103783"/>
                  <a:pt x="62918" y="102486"/>
                  <a:pt x="62918" y="101189"/>
                </a:cubicBezTo>
                <a:cubicBezTo>
                  <a:pt x="62918" y="99243"/>
                  <a:pt x="61621" y="97945"/>
                  <a:pt x="59675" y="97945"/>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32" name="Google Shape;2832;p133"/>
          <p:cNvSpPr/>
          <p:nvPr/>
        </p:nvSpPr>
        <p:spPr>
          <a:xfrm rot="3974096">
            <a:off x="5099864" y="912067"/>
            <a:ext cx="282887" cy="283832"/>
          </a:xfrm>
          <a:custGeom>
            <a:avLst/>
            <a:gdLst/>
            <a:ahLst/>
            <a:cxnLst/>
            <a:rect l="l" t="t" r="r" b="b"/>
            <a:pathLst>
              <a:path w="120000" h="120000" extrusionOk="0">
                <a:moveTo>
                  <a:pt x="59675" y="0"/>
                </a:moveTo>
                <a:cubicBezTo>
                  <a:pt x="26594" y="0"/>
                  <a:pt x="0" y="27096"/>
                  <a:pt x="0" y="60000"/>
                </a:cubicBezTo>
                <a:cubicBezTo>
                  <a:pt x="0" y="93548"/>
                  <a:pt x="26594" y="120000"/>
                  <a:pt x="59675" y="120000"/>
                </a:cubicBezTo>
                <a:cubicBezTo>
                  <a:pt x="93405" y="120000"/>
                  <a:pt x="120000" y="93548"/>
                  <a:pt x="120000" y="60000"/>
                </a:cubicBezTo>
                <a:cubicBezTo>
                  <a:pt x="120000" y="27096"/>
                  <a:pt x="93405" y="0"/>
                  <a:pt x="59675" y="0"/>
                </a:cubicBezTo>
                <a:close/>
                <a:moveTo>
                  <a:pt x="59675" y="114838"/>
                </a:moveTo>
                <a:cubicBezTo>
                  <a:pt x="46054" y="114838"/>
                  <a:pt x="33729" y="109677"/>
                  <a:pt x="24000" y="101290"/>
                </a:cubicBezTo>
                <a:cubicBezTo>
                  <a:pt x="31783" y="94838"/>
                  <a:pt x="35027" y="93548"/>
                  <a:pt x="43459" y="89677"/>
                </a:cubicBezTo>
                <a:cubicBezTo>
                  <a:pt x="52540" y="85806"/>
                  <a:pt x="55783" y="78064"/>
                  <a:pt x="51891" y="69677"/>
                </a:cubicBezTo>
                <a:cubicBezTo>
                  <a:pt x="51243" y="67741"/>
                  <a:pt x="50594" y="66451"/>
                  <a:pt x="49945" y="65161"/>
                </a:cubicBezTo>
                <a:cubicBezTo>
                  <a:pt x="46702" y="60000"/>
                  <a:pt x="43459" y="54193"/>
                  <a:pt x="43459" y="40645"/>
                </a:cubicBezTo>
                <a:cubicBezTo>
                  <a:pt x="43459" y="24516"/>
                  <a:pt x="51243" y="24516"/>
                  <a:pt x="57081" y="23870"/>
                </a:cubicBezTo>
                <a:cubicBezTo>
                  <a:pt x="61621" y="23870"/>
                  <a:pt x="63567" y="23225"/>
                  <a:pt x="65513" y="22580"/>
                </a:cubicBezTo>
                <a:cubicBezTo>
                  <a:pt x="66162" y="22580"/>
                  <a:pt x="66810" y="21935"/>
                  <a:pt x="68108" y="21935"/>
                </a:cubicBezTo>
                <a:cubicBezTo>
                  <a:pt x="73297" y="21935"/>
                  <a:pt x="79135" y="27096"/>
                  <a:pt x="79135" y="41290"/>
                </a:cubicBezTo>
                <a:cubicBezTo>
                  <a:pt x="79135" y="54838"/>
                  <a:pt x="76540" y="58709"/>
                  <a:pt x="73297" y="64516"/>
                </a:cubicBezTo>
                <a:cubicBezTo>
                  <a:pt x="72648" y="65806"/>
                  <a:pt x="72000" y="67741"/>
                  <a:pt x="70702" y="69677"/>
                </a:cubicBezTo>
                <a:cubicBezTo>
                  <a:pt x="68756" y="73548"/>
                  <a:pt x="68756" y="76774"/>
                  <a:pt x="69405" y="80000"/>
                </a:cubicBezTo>
                <a:cubicBezTo>
                  <a:pt x="71351" y="83870"/>
                  <a:pt x="75243" y="87741"/>
                  <a:pt x="81729" y="90967"/>
                </a:cubicBezTo>
                <a:cubicBezTo>
                  <a:pt x="86918" y="93548"/>
                  <a:pt x="92756" y="98064"/>
                  <a:pt x="96000" y="101290"/>
                </a:cubicBezTo>
                <a:cubicBezTo>
                  <a:pt x="86270" y="109677"/>
                  <a:pt x="73945" y="114838"/>
                  <a:pt x="59675" y="114838"/>
                </a:cubicBezTo>
                <a:close/>
                <a:moveTo>
                  <a:pt x="99891" y="97419"/>
                </a:moveTo>
                <a:cubicBezTo>
                  <a:pt x="96648" y="94193"/>
                  <a:pt x="90162" y="88387"/>
                  <a:pt x="83675" y="85806"/>
                </a:cubicBezTo>
                <a:cubicBezTo>
                  <a:pt x="78486" y="83225"/>
                  <a:pt x="75891" y="80645"/>
                  <a:pt x="74594" y="78064"/>
                </a:cubicBezTo>
                <a:cubicBezTo>
                  <a:pt x="73945" y="76129"/>
                  <a:pt x="74594" y="74193"/>
                  <a:pt x="75891" y="71612"/>
                </a:cubicBezTo>
                <a:cubicBezTo>
                  <a:pt x="76540" y="69677"/>
                  <a:pt x="77837" y="68387"/>
                  <a:pt x="78486" y="67096"/>
                </a:cubicBezTo>
                <a:cubicBezTo>
                  <a:pt x="81729" y="60645"/>
                  <a:pt x="84324" y="56774"/>
                  <a:pt x="84324" y="41290"/>
                </a:cubicBezTo>
                <a:cubicBezTo>
                  <a:pt x="84324" y="18064"/>
                  <a:pt x="70702" y="16774"/>
                  <a:pt x="68108" y="16774"/>
                </a:cubicBezTo>
                <a:cubicBezTo>
                  <a:pt x="66162" y="16774"/>
                  <a:pt x="64864" y="17419"/>
                  <a:pt x="63567" y="17419"/>
                </a:cubicBezTo>
                <a:cubicBezTo>
                  <a:pt x="62270" y="18064"/>
                  <a:pt x="60324" y="18709"/>
                  <a:pt x="57081" y="18709"/>
                </a:cubicBezTo>
                <a:cubicBezTo>
                  <a:pt x="50594" y="18709"/>
                  <a:pt x="38270" y="18709"/>
                  <a:pt x="38270" y="40645"/>
                </a:cubicBezTo>
                <a:cubicBezTo>
                  <a:pt x="38270" y="55483"/>
                  <a:pt x="42162" y="61935"/>
                  <a:pt x="44756" y="67741"/>
                </a:cubicBezTo>
                <a:cubicBezTo>
                  <a:pt x="46054" y="69032"/>
                  <a:pt x="46702" y="70322"/>
                  <a:pt x="47351" y="71612"/>
                </a:cubicBezTo>
                <a:cubicBezTo>
                  <a:pt x="49945" y="77419"/>
                  <a:pt x="48000" y="81935"/>
                  <a:pt x="40864" y="84516"/>
                </a:cubicBezTo>
                <a:cubicBezTo>
                  <a:pt x="32432" y="88387"/>
                  <a:pt x="28540" y="90322"/>
                  <a:pt x="20108" y="97419"/>
                </a:cubicBezTo>
                <a:cubicBezTo>
                  <a:pt x="11027" y="87741"/>
                  <a:pt x="5189" y="74838"/>
                  <a:pt x="5189" y="60000"/>
                </a:cubicBezTo>
                <a:cubicBezTo>
                  <a:pt x="5189" y="30322"/>
                  <a:pt x="29837" y="5806"/>
                  <a:pt x="59675" y="5806"/>
                </a:cubicBezTo>
                <a:cubicBezTo>
                  <a:pt x="90162" y="5806"/>
                  <a:pt x="114810" y="30322"/>
                  <a:pt x="114810" y="60000"/>
                </a:cubicBezTo>
                <a:cubicBezTo>
                  <a:pt x="114810" y="74838"/>
                  <a:pt x="108972" y="87741"/>
                  <a:pt x="99891" y="97419"/>
                </a:cubicBezTo>
                <a:close/>
              </a:path>
            </a:pathLst>
          </a:custGeom>
          <a:solidFill>
            <a:srgbClr val="F4433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33" name="Google Shape;2833;p133"/>
          <p:cNvSpPr/>
          <p:nvPr/>
        </p:nvSpPr>
        <p:spPr>
          <a:xfrm rot="6453529">
            <a:off x="5543350" y="947643"/>
            <a:ext cx="285397" cy="168031"/>
          </a:xfrm>
          <a:custGeom>
            <a:avLst/>
            <a:gdLst/>
            <a:ahLst/>
            <a:cxnLst/>
            <a:rect l="l" t="t" r="r" b="b"/>
            <a:pathLst>
              <a:path w="120000" h="120000" extrusionOk="0">
                <a:moveTo>
                  <a:pt x="103225" y="46909"/>
                </a:moveTo>
                <a:cubicBezTo>
                  <a:pt x="103225" y="46909"/>
                  <a:pt x="103870" y="46909"/>
                  <a:pt x="103870" y="45818"/>
                </a:cubicBezTo>
                <a:cubicBezTo>
                  <a:pt x="103870" y="30545"/>
                  <a:pt x="96129" y="18545"/>
                  <a:pt x="87096" y="18545"/>
                </a:cubicBezTo>
                <a:cubicBezTo>
                  <a:pt x="83225" y="18545"/>
                  <a:pt x="79354" y="20727"/>
                  <a:pt x="76774" y="25090"/>
                </a:cubicBezTo>
                <a:cubicBezTo>
                  <a:pt x="70967" y="9818"/>
                  <a:pt x="60645" y="0"/>
                  <a:pt x="49032" y="0"/>
                </a:cubicBezTo>
                <a:cubicBezTo>
                  <a:pt x="32903" y="0"/>
                  <a:pt x="19354" y="20727"/>
                  <a:pt x="16774" y="46909"/>
                </a:cubicBezTo>
                <a:cubicBezTo>
                  <a:pt x="7096" y="51272"/>
                  <a:pt x="0" y="65454"/>
                  <a:pt x="0" y="82909"/>
                </a:cubicBezTo>
                <a:cubicBezTo>
                  <a:pt x="0" y="103636"/>
                  <a:pt x="9677" y="120000"/>
                  <a:pt x="21935" y="120000"/>
                </a:cubicBezTo>
                <a:cubicBezTo>
                  <a:pt x="98064" y="120000"/>
                  <a:pt x="98064" y="120000"/>
                  <a:pt x="98064" y="120000"/>
                </a:cubicBezTo>
                <a:cubicBezTo>
                  <a:pt x="110322" y="120000"/>
                  <a:pt x="120000" y="103636"/>
                  <a:pt x="120000" y="82909"/>
                </a:cubicBezTo>
                <a:cubicBezTo>
                  <a:pt x="120000" y="65454"/>
                  <a:pt x="112903" y="51272"/>
                  <a:pt x="103225" y="46909"/>
                </a:cubicBezTo>
                <a:close/>
                <a:moveTo>
                  <a:pt x="98064" y="110181"/>
                </a:moveTo>
                <a:cubicBezTo>
                  <a:pt x="21935" y="110181"/>
                  <a:pt x="21935" y="110181"/>
                  <a:pt x="21935" y="110181"/>
                </a:cubicBezTo>
                <a:cubicBezTo>
                  <a:pt x="12903" y="110181"/>
                  <a:pt x="5806" y="98181"/>
                  <a:pt x="5806" y="82909"/>
                </a:cubicBezTo>
                <a:cubicBezTo>
                  <a:pt x="5806" y="69818"/>
                  <a:pt x="10967" y="58909"/>
                  <a:pt x="18064" y="55636"/>
                </a:cubicBezTo>
                <a:cubicBezTo>
                  <a:pt x="20000" y="55636"/>
                  <a:pt x="21935" y="52363"/>
                  <a:pt x="21935" y="48000"/>
                </a:cubicBezTo>
                <a:cubicBezTo>
                  <a:pt x="24516" y="26181"/>
                  <a:pt x="35483" y="8727"/>
                  <a:pt x="49032" y="8727"/>
                </a:cubicBezTo>
                <a:cubicBezTo>
                  <a:pt x="58064" y="8727"/>
                  <a:pt x="67096" y="17454"/>
                  <a:pt x="71612" y="30545"/>
                </a:cubicBezTo>
                <a:cubicBezTo>
                  <a:pt x="72903" y="32727"/>
                  <a:pt x="74193" y="33818"/>
                  <a:pt x="75483" y="34909"/>
                </a:cubicBezTo>
                <a:cubicBezTo>
                  <a:pt x="76129" y="34909"/>
                  <a:pt x="76129" y="34909"/>
                  <a:pt x="76774" y="34909"/>
                </a:cubicBezTo>
                <a:cubicBezTo>
                  <a:pt x="78064" y="34909"/>
                  <a:pt x="79354" y="33818"/>
                  <a:pt x="80000" y="31636"/>
                </a:cubicBezTo>
                <a:cubicBezTo>
                  <a:pt x="81935" y="29454"/>
                  <a:pt x="84516" y="27272"/>
                  <a:pt x="87096" y="27272"/>
                </a:cubicBezTo>
                <a:cubicBezTo>
                  <a:pt x="93548" y="27272"/>
                  <a:pt x="98064" y="36000"/>
                  <a:pt x="98064" y="45818"/>
                </a:cubicBezTo>
                <a:cubicBezTo>
                  <a:pt x="98064" y="46909"/>
                  <a:pt x="98064" y="46909"/>
                  <a:pt x="98064" y="46909"/>
                </a:cubicBezTo>
                <a:cubicBezTo>
                  <a:pt x="98064" y="51272"/>
                  <a:pt x="99354" y="54545"/>
                  <a:pt x="101935" y="55636"/>
                </a:cubicBezTo>
                <a:cubicBezTo>
                  <a:pt x="109677" y="58909"/>
                  <a:pt x="114193" y="69818"/>
                  <a:pt x="114193" y="82909"/>
                </a:cubicBezTo>
                <a:cubicBezTo>
                  <a:pt x="114193" y="98181"/>
                  <a:pt x="107096" y="110181"/>
                  <a:pt x="98064" y="110181"/>
                </a:cubicBez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34" name="Google Shape;2834;p133"/>
          <p:cNvSpPr/>
          <p:nvPr/>
        </p:nvSpPr>
        <p:spPr>
          <a:xfrm rot="3970309">
            <a:off x="5911029" y="557241"/>
            <a:ext cx="103962" cy="284776"/>
          </a:xfrm>
          <a:custGeom>
            <a:avLst/>
            <a:gdLst/>
            <a:ahLst/>
            <a:cxnLst/>
            <a:rect l="l" t="t" r="r" b="b"/>
            <a:pathLst>
              <a:path w="120000" h="120000" extrusionOk="0">
                <a:moveTo>
                  <a:pt x="118235" y="94838"/>
                </a:moveTo>
                <a:cubicBezTo>
                  <a:pt x="120000" y="94838"/>
                  <a:pt x="120000" y="94838"/>
                  <a:pt x="120000" y="94838"/>
                </a:cubicBezTo>
                <a:cubicBezTo>
                  <a:pt x="97058" y="54193"/>
                  <a:pt x="97058" y="54193"/>
                  <a:pt x="97058" y="54193"/>
                </a:cubicBezTo>
                <a:cubicBezTo>
                  <a:pt x="104117" y="54193"/>
                  <a:pt x="104117" y="54193"/>
                  <a:pt x="104117" y="54193"/>
                </a:cubicBezTo>
                <a:cubicBezTo>
                  <a:pt x="107647" y="54193"/>
                  <a:pt x="111176" y="53548"/>
                  <a:pt x="111176" y="51612"/>
                </a:cubicBezTo>
                <a:cubicBezTo>
                  <a:pt x="111176" y="50322"/>
                  <a:pt x="107647" y="49032"/>
                  <a:pt x="104117" y="49032"/>
                </a:cubicBezTo>
                <a:cubicBezTo>
                  <a:pt x="93529" y="49032"/>
                  <a:pt x="93529" y="49032"/>
                  <a:pt x="93529" y="49032"/>
                </a:cubicBezTo>
                <a:cubicBezTo>
                  <a:pt x="81176" y="26451"/>
                  <a:pt x="81176" y="26451"/>
                  <a:pt x="81176" y="26451"/>
                </a:cubicBezTo>
                <a:cubicBezTo>
                  <a:pt x="81176" y="26451"/>
                  <a:pt x="81176" y="26451"/>
                  <a:pt x="81176" y="26451"/>
                </a:cubicBezTo>
                <a:cubicBezTo>
                  <a:pt x="81176" y="26451"/>
                  <a:pt x="81176" y="26451"/>
                  <a:pt x="81176" y="26451"/>
                </a:cubicBezTo>
                <a:cubicBezTo>
                  <a:pt x="114705" y="16129"/>
                  <a:pt x="114705" y="16129"/>
                  <a:pt x="114705" y="16129"/>
                </a:cubicBezTo>
                <a:cubicBezTo>
                  <a:pt x="114705" y="16129"/>
                  <a:pt x="114705" y="16129"/>
                  <a:pt x="114705" y="16129"/>
                </a:cubicBezTo>
                <a:cubicBezTo>
                  <a:pt x="118235" y="15483"/>
                  <a:pt x="120000" y="14838"/>
                  <a:pt x="120000" y="13548"/>
                </a:cubicBezTo>
                <a:cubicBezTo>
                  <a:pt x="120000" y="5806"/>
                  <a:pt x="91764" y="0"/>
                  <a:pt x="60000" y="0"/>
                </a:cubicBezTo>
                <a:cubicBezTo>
                  <a:pt x="26470" y="0"/>
                  <a:pt x="0" y="5806"/>
                  <a:pt x="0" y="13548"/>
                </a:cubicBezTo>
                <a:cubicBezTo>
                  <a:pt x="0" y="14838"/>
                  <a:pt x="1764" y="15483"/>
                  <a:pt x="3529" y="16129"/>
                </a:cubicBezTo>
                <a:cubicBezTo>
                  <a:pt x="3529" y="16129"/>
                  <a:pt x="3529" y="16129"/>
                  <a:pt x="3529" y="16129"/>
                </a:cubicBezTo>
                <a:cubicBezTo>
                  <a:pt x="37058" y="26451"/>
                  <a:pt x="37058" y="26451"/>
                  <a:pt x="37058" y="26451"/>
                </a:cubicBezTo>
                <a:cubicBezTo>
                  <a:pt x="37058" y="26451"/>
                  <a:pt x="37058" y="26451"/>
                  <a:pt x="37058" y="26451"/>
                </a:cubicBezTo>
                <a:cubicBezTo>
                  <a:pt x="37058" y="26451"/>
                  <a:pt x="37058" y="26451"/>
                  <a:pt x="37058" y="26451"/>
                </a:cubicBezTo>
                <a:cubicBezTo>
                  <a:pt x="0" y="94838"/>
                  <a:pt x="0" y="94838"/>
                  <a:pt x="0" y="94838"/>
                </a:cubicBezTo>
                <a:cubicBezTo>
                  <a:pt x="0" y="94838"/>
                  <a:pt x="0" y="94838"/>
                  <a:pt x="0" y="94838"/>
                </a:cubicBezTo>
                <a:cubicBezTo>
                  <a:pt x="0" y="94838"/>
                  <a:pt x="0" y="94838"/>
                  <a:pt x="0" y="95483"/>
                </a:cubicBezTo>
                <a:cubicBezTo>
                  <a:pt x="0" y="96129"/>
                  <a:pt x="1764" y="96774"/>
                  <a:pt x="1764" y="96774"/>
                </a:cubicBezTo>
                <a:cubicBezTo>
                  <a:pt x="1764" y="96774"/>
                  <a:pt x="1764" y="96774"/>
                  <a:pt x="1764" y="96774"/>
                </a:cubicBezTo>
                <a:cubicBezTo>
                  <a:pt x="54705" y="118709"/>
                  <a:pt x="54705" y="118709"/>
                  <a:pt x="54705" y="118709"/>
                </a:cubicBezTo>
                <a:cubicBezTo>
                  <a:pt x="54705" y="118709"/>
                  <a:pt x="54705" y="118709"/>
                  <a:pt x="54705" y="118709"/>
                </a:cubicBezTo>
                <a:cubicBezTo>
                  <a:pt x="54705" y="119354"/>
                  <a:pt x="58235" y="120000"/>
                  <a:pt x="60000" y="120000"/>
                </a:cubicBezTo>
                <a:cubicBezTo>
                  <a:pt x="61764" y="120000"/>
                  <a:pt x="63529" y="119354"/>
                  <a:pt x="65294" y="118709"/>
                </a:cubicBezTo>
                <a:cubicBezTo>
                  <a:pt x="65294" y="118709"/>
                  <a:pt x="65294" y="118709"/>
                  <a:pt x="65294" y="118709"/>
                </a:cubicBezTo>
                <a:cubicBezTo>
                  <a:pt x="118235" y="96774"/>
                  <a:pt x="118235" y="96774"/>
                  <a:pt x="118235" y="96774"/>
                </a:cubicBezTo>
                <a:cubicBezTo>
                  <a:pt x="118235" y="96774"/>
                  <a:pt x="118235" y="96774"/>
                  <a:pt x="118235" y="96774"/>
                </a:cubicBezTo>
                <a:cubicBezTo>
                  <a:pt x="118235" y="96774"/>
                  <a:pt x="120000" y="96129"/>
                  <a:pt x="120000" y="95483"/>
                </a:cubicBezTo>
                <a:cubicBezTo>
                  <a:pt x="120000" y="94838"/>
                  <a:pt x="118235" y="94838"/>
                  <a:pt x="118235" y="94838"/>
                </a:cubicBezTo>
                <a:close/>
                <a:moveTo>
                  <a:pt x="15882" y="12258"/>
                </a:moveTo>
                <a:cubicBezTo>
                  <a:pt x="17647" y="8387"/>
                  <a:pt x="37058" y="5161"/>
                  <a:pt x="60000" y="5161"/>
                </a:cubicBezTo>
                <a:cubicBezTo>
                  <a:pt x="82941" y="5161"/>
                  <a:pt x="100588" y="8387"/>
                  <a:pt x="104117" y="12258"/>
                </a:cubicBezTo>
                <a:cubicBezTo>
                  <a:pt x="60000" y="26451"/>
                  <a:pt x="60000" y="26451"/>
                  <a:pt x="60000" y="26451"/>
                </a:cubicBezTo>
                <a:lnTo>
                  <a:pt x="15882" y="12258"/>
                </a:lnTo>
                <a:close/>
                <a:moveTo>
                  <a:pt x="60000" y="112903"/>
                </a:moveTo>
                <a:cubicBezTo>
                  <a:pt x="15882" y="94193"/>
                  <a:pt x="15882" y="94193"/>
                  <a:pt x="15882" y="94193"/>
                </a:cubicBezTo>
                <a:cubicBezTo>
                  <a:pt x="51176" y="30322"/>
                  <a:pt x="51176" y="30322"/>
                  <a:pt x="51176" y="30322"/>
                </a:cubicBezTo>
                <a:cubicBezTo>
                  <a:pt x="54705" y="31612"/>
                  <a:pt x="54705" y="31612"/>
                  <a:pt x="54705" y="31612"/>
                </a:cubicBezTo>
                <a:cubicBezTo>
                  <a:pt x="54705" y="31612"/>
                  <a:pt x="54705" y="32258"/>
                  <a:pt x="54705" y="32258"/>
                </a:cubicBezTo>
                <a:cubicBezTo>
                  <a:pt x="56470" y="32258"/>
                  <a:pt x="56470" y="32258"/>
                  <a:pt x="56470" y="32258"/>
                </a:cubicBezTo>
                <a:cubicBezTo>
                  <a:pt x="56470" y="32258"/>
                  <a:pt x="56470" y="32258"/>
                  <a:pt x="56470" y="32258"/>
                </a:cubicBezTo>
                <a:cubicBezTo>
                  <a:pt x="56470" y="32258"/>
                  <a:pt x="58235" y="32903"/>
                  <a:pt x="60000" y="32903"/>
                </a:cubicBezTo>
                <a:cubicBezTo>
                  <a:pt x="61764" y="32903"/>
                  <a:pt x="61764" y="32258"/>
                  <a:pt x="63529" y="32258"/>
                </a:cubicBezTo>
                <a:cubicBezTo>
                  <a:pt x="63529" y="32258"/>
                  <a:pt x="63529" y="32258"/>
                  <a:pt x="63529" y="32258"/>
                </a:cubicBezTo>
                <a:cubicBezTo>
                  <a:pt x="63529" y="32258"/>
                  <a:pt x="63529" y="32258"/>
                  <a:pt x="63529" y="32258"/>
                </a:cubicBezTo>
                <a:cubicBezTo>
                  <a:pt x="65294" y="32258"/>
                  <a:pt x="65294" y="31612"/>
                  <a:pt x="65294" y="31612"/>
                </a:cubicBezTo>
                <a:cubicBezTo>
                  <a:pt x="68823" y="30322"/>
                  <a:pt x="68823" y="30322"/>
                  <a:pt x="68823" y="30322"/>
                </a:cubicBezTo>
                <a:cubicBezTo>
                  <a:pt x="79411" y="49032"/>
                  <a:pt x="79411" y="49032"/>
                  <a:pt x="79411" y="49032"/>
                </a:cubicBezTo>
                <a:cubicBezTo>
                  <a:pt x="60000" y="49032"/>
                  <a:pt x="60000" y="49032"/>
                  <a:pt x="60000" y="49032"/>
                </a:cubicBezTo>
                <a:cubicBezTo>
                  <a:pt x="56470" y="49032"/>
                  <a:pt x="52941" y="50322"/>
                  <a:pt x="52941" y="51612"/>
                </a:cubicBezTo>
                <a:cubicBezTo>
                  <a:pt x="52941" y="53548"/>
                  <a:pt x="56470" y="54193"/>
                  <a:pt x="60000" y="54193"/>
                </a:cubicBezTo>
                <a:cubicBezTo>
                  <a:pt x="81176" y="54193"/>
                  <a:pt x="81176" y="54193"/>
                  <a:pt x="81176" y="54193"/>
                </a:cubicBezTo>
                <a:cubicBezTo>
                  <a:pt x="104117" y="94193"/>
                  <a:pt x="104117" y="94193"/>
                  <a:pt x="104117" y="94193"/>
                </a:cubicBezTo>
                <a:lnTo>
                  <a:pt x="60000" y="112903"/>
                </a:lnTo>
                <a:close/>
              </a:path>
            </a:pathLst>
          </a:custGeom>
          <a:solidFill>
            <a:srgbClr val="E5737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35" name="Google Shape;2835;p133"/>
          <p:cNvSpPr/>
          <p:nvPr/>
        </p:nvSpPr>
        <p:spPr>
          <a:xfrm rot="3976224">
            <a:off x="5948220" y="985337"/>
            <a:ext cx="284776" cy="282217"/>
          </a:xfrm>
          <a:custGeom>
            <a:avLst/>
            <a:gdLst/>
            <a:ahLst/>
            <a:cxnLst/>
            <a:rect l="l" t="t" r="r" b="b"/>
            <a:pathLst>
              <a:path w="120000" h="120000" extrusionOk="0">
                <a:moveTo>
                  <a:pt x="101290" y="103135"/>
                </a:moveTo>
                <a:cubicBezTo>
                  <a:pt x="112903" y="92756"/>
                  <a:pt x="120000" y="77189"/>
                  <a:pt x="120000" y="60324"/>
                </a:cubicBezTo>
                <a:cubicBezTo>
                  <a:pt x="120000" y="26594"/>
                  <a:pt x="92903" y="0"/>
                  <a:pt x="60000" y="0"/>
                </a:cubicBezTo>
                <a:cubicBezTo>
                  <a:pt x="27096" y="0"/>
                  <a:pt x="0" y="26594"/>
                  <a:pt x="0" y="60324"/>
                </a:cubicBezTo>
                <a:cubicBezTo>
                  <a:pt x="0" y="77189"/>
                  <a:pt x="7096" y="92756"/>
                  <a:pt x="18709" y="103135"/>
                </a:cubicBezTo>
                <a:cubicBezTo>
                  <a:pt x="11612" y="115459"/>
                  <a:pt x="11612" y="115459"/>
                  <a:pt x="11612" y="115459"/>
                </a:cubicBezTo>
                <a:cubicBezTo>
                  <a:pt x="11612" y="116108"/>
                  <a:pt x="10967" y="116756"/>
                  <a:pt x="10967" y="117405"/>
                </a:cubicBezTo>
                <a:cubicBezTo>
                  <a:pt x="10967" y="118702"/>
                  <a:pt x="12258" y="120000"/>
                  <a:pt x="13548" y="120000"/>
                </a:cubicBezTo>
                <a:cubicBezTo>
                  <a:pt x="14193" y="120000"/>
                  <a:pt x="15483" y="120000"/>
                  <a:pt x="15483" y="119351"/>
                </a:cubicBezTo>
                <a:cubicBezTo>
                  <a:pt x="16129" y="119351"/>
                  <a:pt x="16129" y="118702"/>
                  <a:pt x="16129" y="118054"/>
                </a:cubicBezTo>
                <a:cubicBezTo>
                  <a:pt x="22580" y="107027"/>
                  <a:pt x="22580" y="107027"/>
                  <a:pt x="22580" y="107027"/>
                </a:cubicBezTo>
                <a:cubicBezTo>
                  <a:pt x="32903" y="115459"/>
                  <a:pt x="45806" y="120000"/>
                  <a:pt x="60000" y="120000"/>
                </a:cubicBezTo>
                <a:cubicBezTo>
                  <a:pt x="74193" y="120000"/>
                  <a:pt x="87096" y="115459"/>
                  <a:pt x="97419" y="107027"/>
                </a:cubicBezTo>
                <a:cubicBezTo>
                  <a:pt x="103870" y="118054"/>
                  <a:pt x="103870" y="118054"/>
                  <a:pt x="103870" y="118054"/>
                </a:cubicBezTo>
                <a:cubicBezTo>
                  <a:pt x="103870" y="119351"/>
                  <a:pt x="105161" y="120000"/>
                  <a:pt x="106451" y="120000"/>
                </a:cubicBezTo>
                <a:cubicBezTo>
                  <a:pt x="107741" y="120000"/>
                  <a:pt x="109032" y="118702"/>
                  <a:pt x="109032" y="117405"/>
                </a:cubicBezTo>
                <a:cubicBezTo>
                  <a:pt x="109032" y="116756"/>
                  <a:pt x="108387" y="116108"/>
                  <a:pt x="108387" y="115459"/>
                </a:cubicBezTo>
                <a:lnTo>
                  <a:pt x="101290" y="103135"/>
                </a:lnTo>
                <a:close/>
                <a:moveTo>
                  <a:pt x="60000" y="114810"/>
                </a:moveTo>
                <a:cubicBezTo>
                  <a:pt x="29677" y="114810"/>
                  <a:pt x="5806" y="90162"/>
                  <a:pt x="5806" y="60324"/>
                </a:cubicBezTo>
                <a:cubicBezTo>
                  <a:pt x="5806" y="29837"/>
                  <a:pt x="29677" y="5189"/>
                  <a:pt x="60000" y="5189"/>
                </a:cubicBezTo>
                <a:cubicBezTo>
                  <a:pt x="90322" y="5189"/>
                  <a:pt x="114193" y="29837"/>
                  <a:pt x="114193" y="60324"/>
                </a:cubicBezTo>
                <a:cubicBezTo>
                  <a:pt x="114193" y="90162"/>
                  <a:pt x="90322" y="114810"/>
                  <a:pt x="60000" y="114810"/>
                </a:cubicBezTo>
                <a:close/>
                <a:moveTo>
                  <a:pt x="60000" y="22054"/>
                </a:moveTo>
                <a:cubicBezTo>
                  <a:pt x="38709" y="22054"/>
                  <a:pt x="21935" y="38918"/>
                  <a:pt x="21935" y="60324"/>
                </a:cubicBezTo>
                <a:cubicBezTo>
                  <a:pt x="21935" y="81081"/>
                  <a:pt x="38709" y="98594"/>
                  <a:pt x="60000" y="98594"/>
                </a:cubicBezTo>
                <a:cubicBezTo>
                  <a:pt x="81290" y="98594"/>
                  <a:pt x="98064" y="81081"/>
                  <a:pt x="98064" y="60324"/>
                </a:cubicBezTo>
                <a:cubicBezTo>
                  <a:pt x="98064" y="38918"/>
                  <a:pt x="81290" y="22054"/>
                  <a:pt x="60000" y="22054"/>
                </a:cubicBezTo>
                <a:close/>
                <a:moveTo>
                  <a:pt x="60000" y="92756"/>
                </a:moveTo>
                <a:cubicBezTo>
                  <a:pt x="41935" y="92756"/>
                  <a:pt x="27096" y="78486"/>
                  <a:pt x="27096" y="60324"/>
                </a:cubicBezTo>
                <a:cubicBezTo>
                  <a:pt x="27096" y="42162"/>
                  <a:pt x="41935" y="27243"/>
                  <a:pt x="60000" y="27243"/>
                </a:cubicBezTo>
                <a:cubicBezTo>
                  <a:pt x="78064" y="27243"/>
                  <a:pt x="92903" y="42162"/>
                  <a:pt x="92903" y="60324"/>
                </a:cubicBezTo>
                <a:cubicBezTo>
                  <a:pt x="92903" y="78486"/>
                  <a:pt x="78064" y="92756"/>
                  <a:pt x="60000" y="92756"/>
                </a:cubicBezTo>
                <a:close/>
                <a:moveTo>
                  <a:pt x="60000" y="43459"/>
                </a:moveTo>
                <a:cubicBezTo>
                  <a:pt x="50967" y="43459"/>
                  <a:pt x="43870" y="51243"/>
                  <a:pt x="43870" y="60324"/>
                </a:cubicBezTo>
                <a:cubicBezTo>
                  <a:pt x="43870" y="69405"/>
                  <a:pt x="50967" y="76540"/>
                  <a:pt x="60000" y="76540"/>
                </a:cubicBezTo>
                <a:cubicBezTo>
                  <a:pt x="69032" y="76540"/>
                  <a:pt x="76129" y="69405"/>
                  <a:pt x="76129" y="60324"/>
                </a:cubicBezTo>
                <a:cubicBezTo>
                  <a:pt x="76129" y="51243"/>
                  <a:pt x="69032" y="43459"/>
                  <a:pt x="60000" y="43459"/>
                </a:cubicBezTo>
                <a:close/>
                <a:moveTo>
                  <a:pt x="60000" y="70702"/>
                </a:moveTo>
                <a:cubicBezTo>
                  <a:pt x="54193" y="70702"/>
                  <a:pt x="49032" y="66162"/>
                  <a:pt x="49032" y="60324"/>
                </a:cubicBezTo>
                <a:cubicBezTo>
                  <a:pt x="49032" y="53837"/>
                  <a:pt x="54193" y="49297"/>
                  <a:pt x="60000" y="49297"/>
                </a:cubicBezTo>
                <a:cubicBezTo>
                  <a:pt x="65806" y="49297"/>
                  <a:pt x="70967" y="53837"/>
                  <a:pt x="70967" y="60324"/>
                </a:cubicBezTo>
                <a:cubicBezTo>
                  <a:pt x="70967" y="66162"/>
                  <a:pt x="65806" y="70702"/>
                  <a:pt x="60000" y="70702"/>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36" name="Google Shape;2836;p133"/>
          <p:cNvSpPr/>
          <p:nvPr/>
        </p:nvSpPr>
        <p:spPr>
          <a:xfrm rot="3976224">
            <a:off x="4870863" y="1303404"/>
            <a:ext cx="284776" cy="283557"/>
          </a:xfrm>
          <a:custGeom>
            <a:avLst/>
            <a:gdLst/>
            <a:ahLst/>
            <a:cxnLst/>
            <a:rect l="l" t="t" r="r" b="b"/>
            <a:pathLst>
              <a:path w="120000" h="120000" extrusionOk="0">
                <a:moveTo>
                  <a:pt x="65806" y="32432"/>
                </a:moveTo>
                <a:cubicBezTo>
                  <a:pt x="67096" y="32432"/>
                  <a:pt x="68387" y="31783"/>
                  <a:pt x="68387" y="29837"/>
                </a:cubicBezTo>
                <a:cubicBezTo>
                  <a:pt x="68387" y="13621"/>
                  <a:pt x="68387" y="13621"/>
                  <a:pt x="68387" y="13621"/>
                </a:cubicBezTo>
                <a:cubicBezTo>
                  <a:pt x="68387" y="12324"/>
                  <a:pt x="67096" y="11027"/>
                  <a:pt x="65806" y="11027"/>
                </a:cubicBezTo>
                <a:cubicBezTo>
                  <a:pt x="63870" y="11027"/>
                  <a:pt x="62580" y="12324"/>
                  <a:pt x="62580" y="13621"/>
                </a:cubicBezTo>
                <a:cubicBezTo>
                  <a:pt x="62580" y="29837"/>
                  <a:pt x="62580" y="29837"/>
                  <a:pt x="62580" y="29837"/>
                </a:cubicBezTo>
                <a:cubicBezTo>
                  <a:pt x="62580" y="31783"/>
                  <a:pt x="63870" y="32432"/>
                  <a:pt x="65806" y="32432"/>
                </a:cubicBezTo>
                <a:close/>
                <a:moveTo>
                  <a:pt x="103870" y="57081"/>
                </a:moveTo>
                <a:cubicBezTo>
                  <a:pt x="98064" y="57081"/>
                  <a:pt x="98064" y="57081"/>
                  <a:pt x="98064" y="57081"/>
                </a:cubicBezTo>
                <a:cubicBezTo>
                  <a:pt x="98064" y="49297"/>
                  <a:pt x="98064" y="49297"/>
                  <a:pt x="98064" y="49297"/>
                </a:cubicBezTo>
                <a:cubicBezTo>
                  <a:pt x="98064" y="46054"/>
                  <a:pt x="95483" y="43459"/>
                  <a:pt x="92903" y="43459"/>
                </a:cubicBezTo>
                <a:cubicBezTo>
                  <a:pt x="5806" y="43459"/>
                  <a:pt x="5806" y="43459"/>
                  <a:pt x="5806" y="43459"/>
                </a:cubicBezTo>
                <a:cubicBezTo>
                  <a:pt x="2580" y="43459"/>
                  <a:pt x="0" y="46054"/>
                  <a:pt x="0" y="49297"/>
                </a:cubicBezTo>
                <a:cubicBezTo>
                  <a:pt x="0" y="81729"/>
                  <a:pt x="0" y="81729"/>
                  <a:pt x="0" y="81729"/>
                </a:cubicBezTo>
                <a:cubicBezTo>
                  <a:pt x="0" y="96000"/>
                  <a:pt x="7741" y="108324"/>
                  <a:pt x="18709" y="114810"/>
                </a:cubicBezTo>
                <a:cubicBezTo>
                  <a:pt x="3225" y="114810"/>
                  <a:pt x="3225" y="114810"/>
                  <a:pt x="3225" y="114810"/>
                </a:cubicBezTo>
                <a:cubicBezTo>
                  <a:pt x="1290" y="114810"/>
                  <a:pt x="0" y="116108"/>
                  <a:pt x="0" y="117405"/>
                </a:cubicBezTo>
                <a:cubicBezTo>
                  <a:pt x="0" y="119351"/>
                  <a:pt x="1290" y="120000"/>
                  <a:pt x="3225" y="120000"/>
                </a:cubicBezTo>
                <a:cubicBezTo>
                  <a:pt x="95483" y="120000"/>
                  <a:pt x="95483" y="120000"/>
                  <a:pt x="95483" y="120000"/>
                </a:cubicBezTo>
                <a:cubicBezTo>
                  <a:pt x="96774" y="120000"/>
                  <a:pt x="98064" y="119351"/>
                  <a:pt x="98064" y="117405"/>
                </a:cubicBezTo>
                <a:cubicBezTo>
                  <a:pt x="98064" y="116108"/>
                  <a:pt x="96774" y="114810"/>
                  <a:pt x="95483" y="114810"/>
                </a:cubicBezTo>
                <a:cubicBezTo>
                  <a:pt x="79354" y="114810"/>
                  <a:pt x="79354" y="114810"/>
                  <a:pt x="79354" y="114810"/>
                </a:cubicBezTo>
                <a:cubicBezTo>
                  <a:pt x="88387" y="109621"/>
                  <a:pt x="94838" y="100540"/>
                  <a:pt x="97419" y="90162"/>
                </a:cubicBezTo>
                <a:cubicBezTo>
                  <a:pt x="103870" y="90162"/>
                  <a:pt x="103870" y="90162"/>
                  <a:pt x="103870" y="90162"/>
                </a:cubicBezTo>
                <a:cubicBezTo>
                  <a:pt x="112903" y="90162"/>
                  <a:pt x="120000" y="83027"/>
                  <a:pt x="120000" y="73945"/>
                </a:cubicBezTo>
                <a:cubicBezTo>
                  <a:pt x="120000" y="64864"/>
                  <a:pt x="112903" y="57081"/>
                  <a:pt x="103870" y="57081"/>
                </a:cubicBezTo>
                <a:close/>
                <a:moveTo>
                  <a:pt x="60000" y="114810"/>
                </a:moveTo>
                <a:cubicBezTo>
                  <a:pt x="38064" y="114810"/>
                  <a:pt x="38064" y="114810"/>
                  <a:pt x="38064" y="114810"/>
                </a:cubicBezTo>
                <a:cubicBezTo>
                  <a:pt x="28387" y="114810"/>
                  <a:pt x="20000" y="110918"/>
                  <a:pt x="14193" y="103783"/>
                </a:cubicBezTo>
                <a:cubicBezTo>
                  <a:pt x="84516" y="103783"/>
                  <a:pt x="84516" y="103783"/>
                  <a:pt x="84516" y="103783"/>
                </a:cubicBezTo>
                <a:cubicBezTo>
                  <a:pt x="78709" y="110918"/>
                  <a:pt x="69677" y="114810"/>
                  <a:pt x="60000" y="114810"/>
                </a:cubicBezTo>
                <a:close/>
                <a:moveTo>
                  <a:pt x="92903" y="81729"/>
                </a:moveTo>
                <a:cubicBezTo>
                  <a:pt x="92903" y="88216"/>
                  <a:pt x="90967" y="93405"/>
                  <a:pt x="88387" y="98594"/>
                </a:cubicBezTo>
                <a:cubicBezTo>
                  <a:pt x="10322" y="98594"/>
                  <a:pt x="10322" y="98594"/>
                  <a:pt x="10322" y="98594"/>
                </a:cubicBezTo>
                <a:cubicBezTo>
                  <a:pt x="7096" y="93405"/>
                  <a:pt x="5806" y="88216"/>
                  <a:pt x="5806" y="81729"/>
                </a:cubicBezTo>
                <a:cubicBezTo>
                  <a:pt x="5806" y="49297"/>
                  <a:pt x="5806" y="49297"/>
                  <a:pt x="5806" y="49297"/>
                </a:cubicBezTo>
                <a:cubicBezTo>
                  <a:pt x="92903" y="49297"/>
                  <a:pt x="92903" y="49297"/>
                  <a:pt x="92903" y="49297"/>
                </a:cubicBezTo>
                <a:lnTo>
                  <a:pt x="92903" y="81729"/>
                </a:lnTo>
                <a:close/>
                <a:moveTo>
                  <a:pt x="103870" y="84972"/>
                </a:moveTo>
                <a:cubicBezTo>
                  <a:pt x="98064" y="84972"/>
                  <a:pt x="98064" y="84972"/>
                  <a:pt x="98064" y="84972"/>
                </a:cubicBezTo>
                <a:cubicBezTo>
                  <a:pt x="98064" y="83675"/>
                  <a:pt x="98064" y="83027"/>
                  <a:pt x="98064" y="81729"/>
                </a:cubicBezTo>
                <a:cubicBezTo>
                  <a:pt x="98064" y="62918"/>
                  <a:pt x="98064" y="62918"/>
                  <a:pt x="98064" y="62918"/>
                </a:cubicBezTo>
                <a:cubicBezTo>
                  <a:pt x="103870" y="62918"/>
                  <a:pt x="103870" y="62918"/>
                  <a:pt x="103870" y="62918"/>
                </a:cubicBezTo>
                <a:cubicBezTo>
                  <a:pt x="109677" y="62918"/>
                  <a:pt x="114193" y="67459"/>
                  <a:pt x="114193" y="73945"/>
                </a:cubicBezTo>
                <a:cubicBezTo>
                  <a:pt x="114193" y="79783"/>
                  <a:pt x="109677" y="84972"/>
                  <a:pt x="103870" y="84972"/>
                </a:cubicBezTo>
                <a:close/>
                <a:moveTo>
                  <a:pt x="49032" y="32432"/>
                </a:moveTo>
                <a:cubicBezTo>
                  <a:pt x="50967" y="32432"/>
                  <a:pt x="51612" y="31783"/>
                  <a:pt x="51612" y="29837"/>
                </a:cubicBezTo>
                <a:cubicBezTo>
                  <a:pt x="51612" y="2594"/>
                  <a:pt x="51612" y="2594"/>
                  <a:pt x="51612" y="2594"/>
                </a:cubicBezTo>
                <a:cubicBezTo>
                  <a:pt x="51612" y="1297"/>
                  <a:pt x="50967" y="0"/>
                  <a:pt x="49032" y="0"/>
                </a:cubicBezTo>
                <a:cubicBezTo>
                  <a:pt x="47741" y="0"/>
                  <a:pt x="46451" y="1297"/>
                  <a:pt x="46451" y="2594"/>
                </a:cubicBezTo>
                <a:cubicBezTo>
                  <a:pt x="46451" y="29837"/>
                  <a:pt x="46451" y="29837"/>
                  <a:pt x="46451" y="29837"/>
                </a:cubicBezTo>
                <a:cubicBezTo>
                  <a:pt x="46451" y="31783"/>
                  <a:pt x="47741" y="32432"/>
                  <a:pt x="49032" y="32432"/>
                </a:cubicBezTo>
                <a:close/>
                <a:moveTo>
                  <a:pt x="81935" y="38270"/>
                </a:moveTo>
                <a:cubicBezTo>
                  <a:pt x="83225" y="38270"/>
                  <a:pt x="84516" y="36972"/>
                  <a:pt x="84516" y="35675"/>
                </a:cubicBezTo>
                <a:cubicBezTo>
                  <a:pt x="84516" y="8432"/>
                  <a:pt x="84516" y="8432"/>
                  <a:pt x="84516" y="8432"/>
                </a:cubicBezTo>
                <a:cubicBezTo>
                  <a:pt x="84516" y="6486"/>
                  <a:pt x="83225" y="5189"/>
                  <a:pt x="81935" y="5189"/>
                </a:cubicBezTo>
                <a:cubicBezTo>
                  <a:pt x="80645" y="5189"/>
                  <a:pt x="79354" y="6486"/>
                  <a:pt x="79354" y="8432"/>
                </a:cubicBezTo>
                <a:cubicBezTo>
                  <a:pt x="79354" y="35675"/>
                  <a:pt x="79354" y="35675"/>
                  <a:pt x="79354" y="35675"/>
                </a:cubicBezTo>
                <a:cubicBezTo>
                  <a:pt x="79354" y="36972"/>
                  <a:pt x="80645" y="38270"/>
                  <a:pt x="81935" y="38270"/>
                </a:cubicBezTo>
                <a:close/>
                <a:moveTo>
                  <a:pt x="32903" y="38270"/>
                </a:moveTo>
                <a:cubicBezTo>
                  <a:pt x="34193" y="38270"/>
                  <a:pt x="35483" y="36972"/>
                  <a:pt x="35483" y="35675"/>
                </a:cubicBezTo>
                <a:cubicBezTo>
                  <a:pt x="35483" y="8432"/>
                  <a:pt x="35483" y="8432"/>
                  <a:pt x="35483" y="8432"/>
                </a:cubicBezTo>
                <a:cubicBezTo>
                  <a:pt x="35483" y="6486"/>
                  <a:pt x="34193" y="5189"/>
                  <a:pt x="32903" y="5189"/>
                </a:cubicBezTo>
                <a:cubicBezTo>
                  <a:pt x="31612" y="5189"/>
                  <a:pt x="30322" y="6486"/>
                  <a:pt x="30322" y="8432"/>
                </a:cubicBezTo>
                <a:cubicBezTo>
                  <a:pt x="30322" y="35675"/>
                  <a:pt x="30322" y="35675"/>
                  <a:pt x="30322" y="35675"/>
                </a:cubicBezTo>
                <a:cubicBezTo>
                  <a:pt x="30322" y="36972"/>
                  <a:pt x="31612" y="38270"/>
                  <a:pt x="32903" y="38270"/>
                </a:cubicBezTo>
                <a:close/>
                <a:moveTo>
                  <a:pt x="16774" y="32432"/>
                </a:moveTo>
                <a:cubicBezTo>
                  <a:pt x="18064" y="32432"/>
                  <a:pt x="19354" y="31783"/>
                  <a:pt x="19354" y="29837"/>
                </a:cubicBezTo>
                <a:cubicBezTo>
                  <a:pt x="19354" y="13621"/>
                  <a:pt x="19354" y="13621"/>
                  <a:pt x="19354" y="13621"/>
                </a:cubicBezTo>
                <a:cubicBezTo>
                  <a:pt x="19354" y="12324"/>
                  <a:pt x="18064" y="11027"/>
                  <a:pt x="16774" y="11027"/>
                </a:cubicBezTo>
                <a:cubicBezTo>
                  <a:pt x="14838" y="11027"/>
                  <a:pt x="13548" y="12324"/>
                  <a:pt x="13548" y="13621"/>
                </a:cubicBezTo>
                <a:cubicBezTo>
                  <a:pt x="13548" y="29837"/>
                  <a:pt x="13548" y="29837"/>
                  <a:pt x="13548" y="29837"/>
                </a:cubicBezTo>
                <a:cubicBezTo>
                  <a:pt x="13548" y="31783"/>
                  <a:pt x="14838" y="32432"/>
                  <a:pt x="16774" y="32432"/>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37" name="Google Shape;2837;p133"/>
          <p:cNvSpPr/>
          <p:nvPr/>
        </p:nvSpPr>
        <p:spPr>
          <a:xfrm rot="4687605">
            <a:off x="4439858" y="1920747"/>
            <a:ext cx="287246" cy="287246"/>
          </a:xfrm>
          <a:custGeom>
            <a:avLst/>
            <a:gdLst/>
            <a:ahLst/>
            <a:cxnLst/>
            <a:rect l="l" t="t" r="r" b="b"/>
            <a:pathLst>
              <a:path w="120000" h="120000" extrusionOk="0">
                <a:moveTo>
                  <a:pt x="103225" y="35483"/>
                </a:moveTo>
                <a:cubicBezTo>
                  <a:pt x="103225" y="8387"/>
                  <a:pt x="103225" y="8387"/>
                  <a:pt x="103225" y="8387"/>
                </a:cubicBezTo>
                <a:cubicBezTo>
                  <a:pt x="103225" y="3870"/>
                  <a:pt x="100000" y="0"/>
                  <a:pt x="95483" y="0"/>
                </a:cubicBezTo>
                <a:cubicBezTo>
                  <a:pt x="90967" y="0"/>
                  <a:pt x="87096" y="3870"/>
                  <a:pt x="87096" y="8387"/>
                </a:cubicBezTo>
                <a:cubicBezTo>
                  <a:pt x="87096" y="10322"/>
                  <a:pt x="87096" y="10322"/>
                  <a:pt x="87096" y="10322"/>
                </a:cubicBezTo>
                <a:cubicBezTo>
                  <a:pt x="45161" y="22580"/>
                  <a:pt x="45161" y="22580"/>
                  <a:pt x="45161" y="22580"/>
                </a:cubicBezTo>
                <a:cubicBezTo>
                  <a:pt x="5161" y="27096"/>
                  <a:pt x="5161" y="27096"/>
                  <a:pt x="5161" y="27096"/>
                </a:cubicBezTo>
                <a:cubicBezTo>
                  <a:pt x="2580" y="27096"/>
                  <a:pt x="0" y="29677"/>
                  <a:pt x="0" y="32903"/>
                </a:cubicBezTo>
                <a:cubicBezTo>
                  <a:pt x="0" y="70967"/>
                  <a:pt x="0" y="70967"/>
                  <a:pt x="0" y="70967"/>
                </a:cubicBezTo>
                <a:cubicBezTo>
                  <a:pt x="0" y="73548"/>
                  <a:pt x="2580" y="76129"/>
                  <a:pt x="5161" y="76129"/>
                </a:cubicBezTo>
                <a:cubicBezTo>
                  <a:pt x="23870" y="78064"/>
                  <a:pt x="23870" y="78064"/>
                  <a:pt x="23870" y="78064"/>
                </a:cubicBezTo>
                <a:cubicBezTo>
                  <a:pt x="32903" y="117419"/>
                  <a:pt x="32903" y="117419"/>
                  <a:pt x="32903" y="117419"/>
                </a:cubicBezTo>
                <a:cubicBezTo>
                  <a:pt x="32903" y="117419"/>
                  <a:pt x="32903" y="117419"/>
                  <a:pt x="32903" y="117419"/>
                </a:cubicBezTo>
                <a:cubicBezTo>
                  <a:pt x="32903" y="118709"/>
                  <a:pt x="34193" y="120000"/>
                  <a:pt x="35483" y="120000"/>
                </a:cubicBezTo>
                <a:cubicBezTo>
                  <a:pt x="57419" y="120000"/>
                  <a:pt x="57419" y="120000"/>
                  <a:pt x="57419" y="120000"/>
                </a:cubicBezTo>
                <a:cubicBezTo>
                  <a:pt x="58709" y="120000"/>
                  <a:pt x="60000" y="118709"/>
                  <a:pt x="60000" y="117419"/>
                </a:cubicBezTo>
                <a:cubicBezTo>
                  <a:pt x="60000" y="116774"/>
                  <a:pt x="60000" y="116774"/>
                  <a:pt x="60000" y="116774"/>
                </a:cubicBezTo>
                <a:cubicBezTo>
                  <a:pt x="60000" y="116774"/>
                  <a:pt x="60000" y="116774"/>
                  <a:pt x="60000" y="116774"/>
                </a:cubicBezTo>
                <a:cubicBezTo>
                  <a:pt x="52258" y="82580"/>
                  <a:pt x="52258" y="82580"/>
                  <a:pt x="52258" y="82580"/>
                </a:cubicBezTo>
                <a:cubicBezTo>
                  <a:pt x="87096" y="93548"/>
                  <a:pt x="87096" y="93548"/>
                  <a:pt x="87096" y="93548"/>
                </a:cubicBezTo>
                <a:cubicBezTo>
                  <a:pt x="87096" y="95483"/>
                  <a:pt x="87096" y="95483"/>
                  <a:pt x="87096" y="95483"/>
                </a:cubicBezTo>
                <a:cubicBezTo>
                  <a:pt x="87096" y="100000"/>
                  <a:pt x="90967" y="103225"/>
                  <a:pt x="95483" y="103225"/>
                </a:cubicBezTo>
                <a:cubicBezTo>
                  <a:pt x="100000" y="103225"/>
                  <a:pt x="103225" y="100000"/>
                  <a:pt x="103225" y="95483"/>
                </a:cubicBezTo>
                <a:cubicBezTo>
                  <a:pt x="103225" y="68387"/>
                  <a:pt x="103225" y="68387"/>
                  <a:pt x="103225" y="68387"/>
                </a:cubicBezTo>
                <a:cubicBezTo>
                  <a:pt x="112258" y="68387"/>
                  <a:pt x="120000" y="60645"/>
                  <a:pt x="120000" y="51612"/>
                </a:cubicBezTo>
                <a:cubicBezTo>
                  <a:pt x="120000" y="42580"/>
                  <a:pt x="112258" y="35483"/>
                  <a:pt x="103225" y="35483"/>
                </a:cubicBezTo>
                <a:close/>
                <a:moveTo>
                  <a:pt x="5161" y="70967"/>
                </a:moveTo>
                <a:cubicBezTo>
                  <a:pt x="5161" y="60000"/>
                  <a:pt x="5161" y="60000"/>
                  <a:pt x="5161" y="60000"/>
                </a:cubicBezTo>
                <a:cubicBezTo>
                  <a:pt x="18709" y="60000"/>
                  <a:pt x="18709" y="60000"/>
                  <a:pt x="18709" y="60000"/>
                </a:cubicBezTo>
                <a:cubicBezTo>
                  <a:pt x="20645" y="60000"/>
                  <a:pt x="21935" y="58709"/>
                  <a:pt x="21935" y="57419"/>
                </a:cubicBezTo>
                <a:cubicBezTo>
                  <a:pt x="21935" y="55483"/>
                  <a:pt x="20645" y="54838"/>
                  <a:pt x="18709" y="54838"/>
                </a:cubicBezTo>
                <a:cubicBezTo>
                  <a:pt x="5161" y="54838"/>
                  <a:pt x="5161" y="54838"/>
                  <a:pt x="5161" y="54838"/>
                </a:cubicBezTo>
                <a:cubicBezTo>
                  <a:pt x="5161" y="49032"/>
                  <a:pt x="5161" y="49032"/>
                  <a:pt x="5161" y="49032"/>
                </a:cubicBezTo>
                <a:cubicBezTo>
                  <a:pt x="13548" y="49032"/>
                  <a:pt x="13548" y="49032"/>
                  <a:pt x="13548" y="49032"/>
                </a:cubicBezTo>
                <a:cubicBezTo>
                  <a:pt x="14838" y="49032"/>
                  <a:pt x="16129" y="47741"/>
                  <a:pt x="16129" y="46451"/>
                </a:cubicBezTo>
                <a:cubicBezTo>
                  <a:pt x="16129" y="45161"/>
                  <a:pt x="14838" y="43870"/>
                  <a:pt x="13548" y="43870"/>
                </a:cubicBezTo>
                <a:cubicBezTo>
                  <a:pt x="5161" y="43870"/>
                  <a:pt x="5161" y="43870"/>
                  <a:pt x="5161" y="43870"/>
                </a:cubicBezTo>
                <a:cubicBezTo>
                  <a:pt x="5161" y="32903"/>
                  <a:pt x="5161" y="32903"/>
                  <a:pt x="5161" y="32903"/>
                </a:cubicBezTo>
                <a:cubicBezTo>
                  <a:pt x="43225" y="28387"/>
                  <a:pt x="43225" y="28387"/>
                  <a:pt x="43225" y="28387"/>
                </a:cubicBezTo>
                <a:cubicBezTo>
                  <a:pt x="43225" y="74838"/>
                  <a:pt x="43225" y="74838"/>
                  <a:pt x="43225" y="74838"/>
                </a:cubicBezTo>
                <a:lnTo>
                  <a:pt x="5161" y="70967"/>
                </a:lnTo>
                <a:close/>
                <a:moveTo>
                  <a:pt x="34838" y="103225"/>
                </a:moveTo>
                <a:cubicBezTo>
                  <a:pt x="29677" y="78709"/>
                  <a:pt x="29677" y="78709"/>
                  <a:pt x="29677" y="78709"/>
                </a:cubicBezTo>
                <a:cubicBezTo>
                  <a:pt x="45161" y="80645"/>
                  <a:pt x="45161" y="80645"/>
                  <a:pt x="45161" y="80645"/>
                </a:cubicBezTo>
                <a:cubicBezTo>
                  <a:pt x="46451" y="81290"/>
                  <a:pt x="46451" y="81290"/>
                  <a:pt x="46451" y="81290"/>
                </a:cubicBezTo>
                <a:cubicBezTo>
                  <a:pt x="51612" y="103225"/>
                  <a:pt x="51612" y="103225"/>
                  <a:pt x="51612" y="103225"/>
                </a:cubicBezTo>
                <a:lnTo>
                  <a:pt x="34838" y="103225"/>
                </a:lnTo>
                <a:close/>
                <a:moveTo>
                  <a:pt x="52258" y="109032"/>
                </a:moveTo>
                <a:cubicBezTo>
                  <a:pt x="53548" y="114193"/>
                  <a:pt x="53548" y="114193"/>
                  <a:pt x="53548" y="114193"/>
                </a:cubicBezTo>
                <a:cubicBezTo>
                  <a:pt x="37419" y="114193"/>
                  <a:pt x="37419" y="114193"/>
                  <a:pt x="37419" y="114193"/>
                </a:cubicBezTo>
                <a:cubicBezTo>
                  <a:pt x="36129" y="109032"/>
                  <a:pt x="36129" y="109032"/>
                  <a:pt x="36129" y="109032"/>
                </a:cubicBezTo>
                <a:lnTo>
                  <a:pt x="52258" y="109032"/>
                </a:lnTo>
                <a:close/>
                <a:moveTo>
                  <a:pt x="87096" y="87741"/>
                </a:moveTo>
                <a:cubicBezTo>
                  <a:pt x="49032" y="76129"/>
                  <a:pt x="49032" y="76129"/>
                  <a:pt x="49032" y="76129"/>
                </a:cubicBezTo>
                <a:cubicBezTo>
                  <a:pt x="49032" y="27741"/>
                  <a:pt x="49032" y="27741"/>
                  <a:pt x="49032" y="27741"/>
                </a:cubicBezTo>
                <a:cubicBezTo>
                  <a:pt x="87096" y="16129"/>
                  <a:pt x="87096" y="16129"/>
                  <a:pt x="87096" y="16129"/>
                </a:cubicBezTo>
                <a:lnTo>
                  <a:pt x="87096" y="87741"/>
                </a:lnTo>
                <a:close/>
                <a:moveTo>
                  <a:pt x="98064" y="95483"/>
                </a:moveTo>
                <a:cubicBezTo>
                  <a:pt x="98064" y="96774"/>
                  <a:pt x="96774" y="98064"/>
                  <a:pt x="95483" y="98064"/>
                </a:cubicBezTo>
                <a:cubicBezTo>
                  <a:pt x="93548" y="98064"/>
                  <a:pt x="92258" y="96774"/>
                  <a:pt x="92258" y="95483"/>
                </a:cubicBezTo>
                <a:cubicBezTo>
                  <a:pt x="92258" y="8387"/>
                  <a:pt x="92258" y="8387"/>
                  <a:pt x="92258" y="8387"/>
                </a:cubicBezTo>
                <a:cubicBezTo>
                  <a:pt x="92258" y="6451"/>
                  <a:pt x="93548" y="5806"/>
                  <a:pt x="95483" y="5806"/>
                </a:cubicBezTo>
                <a:cubicBezTo>
                  <a:pt x="96774" y="5806"/>
                  <a:pt x="98064" y="6451"/>
                  <a:pt x="98064" y="8387"/>
                </a:cubicBezTo>
                <a:lnTo>
                  <a:pt x="98064" y="95483"/>
                </a:lnTo>
                <a:close/>
                <a:moveTo>
                  <a:pt x="103225" y="62580"/>
                </a:moveTo>
                <a:cubicBezTo>
                  <a:pt x="103225" y="40645"/>
                  <a:pt x="103225" y="40645"/>
                  <a:pt x="103225" y="40645"/>
                </a:cubicBezTo>
                <a:cubicBezTo>
                  <a:pt x="109677" y="40645"/>
                  <a:pt x="114193" y="45806"/>
                  <a:pt x="114193" y="51612"/>
                </a:cubicBezTo>
                <a:cubicBezTo>
                  <a:pt x="114193" y="58064"/>
                  <a:pt x="109677" y="62580"/>
                  <a:pt x="103225" y="62580"/>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38" name="Google Shape;2838;p133"/>
          <p:cNvSpPr/>
          <p:nvPr/>
        </p:nvSpPr>
        <p:spPr>
          <a:xfrm rot="2887235">
            <a:off x="5368845" y="1352470"/>
            <a:ext cx="284467" cy="284467"/>
          </a:xfrm>
          <a:custGeom>
            <a:avLst/>
            <a:gdLst/>
            <a:ahLst/>
            <a:cxnLst/>
            <a:rect l="l" t="t" r="r" b="b"/>
            <a:pathLst>
              <a:path w="120000" h="120000" extrusionOk="0">
                <a:moveTo>
                  <a:pt x="90322" y="43870"/>
                </a:moveTo>
                <a:cubicBezTo>
                  <a:pt x="94838" y="43870"/>
                  <a:pt x="98064" y="40000"/>
                  <a:pt x="98064" y="35483"/>
                </a:cubicBezTo>
                <a:cubicBezTo>
                  <a:pt x="98064" y="30967"/>
                  <a:pt x="94838" y="27741"/>
                  <a:pt x="90322" y="27741"/>
                </a:cubicBezTo>
                <a:cubicBezTo>
                  <a:pt x="85806" y="27741"/>
                  <a:pt x="81935" y="30967"/>
                  <a:pt x="81935" y="35483"/>
                </a:cubicBezTo>
                <a:cubicBezTo>
                  <a:pt x="81935" y="40000"/>
                  <a:pt x="85806" y="43870"/>
                  <a:pt x="90322" y="43870"/>
                </a:cubicBezTo>
                <a:close/>
                <a:moveTo>
                  <a:pt x="90322" y="32903"/>
                </a:moveTo>
                <a:cubicBezTo>
                  <a:pt x="91612" y="32903"/>
                  <a:pt x="92903" y="34193"/>
                  <a:pt x="92903" y="35483"/>
                </a:cubicBezTo>
                <a:cubicBezTo>
                  <a:pt x="92903" y="37419"/>
                  <a:pt x="91612" y="38709"/>
                  <a:pt x="90322" y="38709"/>
                </a:cubicBezTo>
                <a:cubicBezTo>
                  <a:pt x="88387" y="38709"/>
                  <a:pt x="87096" y="37419"/>
                  <a:pt x="87096" y="35483"/>
                </a:cubicBezTo>
                <a:cubicBezTo>
                  <a:pt x="87096" y="34193"/>
                  <a:pt x="88387" y="32903"/>
                  <a:pt x="90322" y="32903"/>
                </a:cubicBezTo>
                <a:close/>
                <a:moveTo>
                  <a:pt x="114838" y="5806"/>
                </a:moveTo>
                <a:cubicBezTo>
                  <a:pt x="65806" y="5806"/>
                  <a:pt x="65806" y="5806"/>
                  <a:pt x="65806" y="5806"/>
                </a:cubicBezTo>
                <a:cubicBezTo>
                  <a:pt x="65806" y="2580"/>
                  <a:pt x="63225" y="0"/>
                  <a:pt x="60000" y="0"/>
                </a:cubicBezTo>
                <a:cubicBezTo>
                  <a:pt x="57419" y="0"/>
                  <a:pt x="54838" y="2580"/>
                  <a:pt x="54838" y="5806"/>
                </a:cubicBezTo>
                <a:cubicBezTo>
                  <a:pt x="5806" y="5806"/>
                  <a:pt x="5806" y="5806"/>
                  <a:pt x="5806" y="5806"/>
                </a:cubicBezTo>
                <a:cubicBezTo>
                  <a:pt x="2580" y="5806"/>
                  <a:pt x="0" y="8387"/>
                  <a:pt x="0" y="10967"/>
                </a:cubicBezTo>
                <a:cubicBezTo>
                  <a:pt x="0" y="16774"/>
                  <a:pt x="0" y="16774"/>
                  <a:pt x="0" y="16774"/>
                </a:cubicBezTo>
                <a:cubicBezTo>
                  <a:pt x="0" y="19354"/>
                  <a:pt x="2580" y="21935"/>
                  <a:pt x="5806" y="21935"/>
                </a:cubicBezTo>
                <a:cubicBezTo>
                  <a:pt x="5806" y="87096"/>
                  <a:pt x="5806" y="87096"/>
                  <a:pt x="5806" y="87096"/>
                </a:cubicBezTo>
                <a:cubicBezTo>
                  <a:pt x="5806" y="90322"/>
                  <a:pt x="8387" y="92903"/>
                  <a:pt x="10967" y="92903"/>
                </a:cubicBezTo>
                <a:cubicBezTo>
                  <a:pt x="57419" y="92903"/>
                  <a:pt x="57419" y="92903"/>
                  <a:pt x="57419" y="92903"/>
                </a:cubicBezTo>
                <a:cubicBezTo>
                  <a:pt x="57419" y="100000"/>
                  <a:pt x="57419" y="100000"/>
                  <a:pt x="57419" y="100000"/>
                </a:cubicBezTo>
                <a:cubicBezTo>
                  <a:pt x="41935" y="115483"/>
                  <a:pt x="41935" y="115483"/>
                  <a:pt x="41935" y="115483"/>
                </a:cubicBezTo>
                <a:cubicBezTo>
                  <a:pt x="41290" y="116129"/>
                  <a:pt x="41290" y="116774"/>
                  <a:pt x="41290" y="117419"/>
                </a:cubicBezTo>
                <a:cubicBezTo>
                  <a:pt x="41290" y="118709"/>
                  <a:pt x="42580" y="120000"/>
                  <a:pt x="43870" y="120000"/>
                </a:cubicBezTo>
                <a:cubicBezTo>
                  <a:pt x="44516" y="120000"/>
                  <a:pt x="45161" y="120000"/>
                  <a:pt x="45806" y="119354"/>
                </a:cubicBezTo>
                <a:cubicBezTo>
                  <a:pt x="60000" y="105161"/>
                  <a:pt x="60000" y="105161"/>
                  <a:pt x="60000" y="105161"/>
                </a:cubicBezTo>
                <a:cubicBezTo>
                  <a:pt x="74838" y="119354"/>
                  <a:pt x="74838" y="119354"/>
                  <a:pt x="74838" y="119354"/>
                </a:cubicBezTo>
                <a:cubicBezTo>
                  <a:pt x="74838" y="120000"/>
                  <a:pt x="75483" y="120000"/>
                  <a:pt x="76774" y="120000"/>
                </a:cubicBezTo>
                <a:cubicBezTo>
                  <a:pt x="78064" y="120000"/>
                  <a:pt x="79354" y="118709"/>
                  <a:pt x="79354" y="117419"/>
                </a:cubicBezTo>
                <a:cubicBezTo>
                  <a:pt x="79354" y="116774"/>
                  <a:pt x="78709" y="116129"/>
                  <a:pt x="78709" y="115483"/>
                </a:cubicBezTo>
                <a:cubicBezTo>
                  <a:pt x="62580" y="100000"/>
                  <a:pt x="62580" y="100000"/>
                  <a:pt x="62580" y="100000"/>
                </a:cubicBezTo>
                <a:cubicBezTo>
                  <a:pt x="62580" y="92903"/>
                  <a:pt x="62580" y="92903"/>
                  <a:pt x="62580" y="92903"/>
                </a:cubicBezTo>
                <a:cubicBezTo>
                  <a:pt x="109032" y="92903"/>
                  <a:pt x="109032" y="92903"/>
                  <a:pt x="109032" y="92903"/>
                </a:cubicBezTo>
                <a:cubicBezTo>
                  <a:pt x="112258" y="92903"/>
                  <a:pt x="114838" y="90322"/>
                  <a:pt x="114838" y="87096"/>
                </a:cubicBezTo>
                <a:cubicBezTo>
                  <a:pt x="114838" y="21935"/>
                  <a:pt x="114838" y="21935"/>
                  <a:pt x="114838" y="21935"/>
                </a:cubicBezTo>
                <a:cubicBezTo>
                  <a:pt x="117419" y="21935"/>
                  <a:pt x="120000" y="19354"/>
                  <a:pt x="120000" y="16774"/>
                </a:cubicBezTo>
                <a:cubicBezTo>
                  <a:pt x="120000" y="10967"/>
                  <a:pt x="120000" y="10967"/>
                  <a:pt x="120000" y="10967"/>
                </a:cubicBezTo>
                <a:cubicBezTo>
                  <a:pt x="120000" y="8387"/>
                  <a:pt x="117419" y="5806"/>
                  <a:pt x="114838" y="5806"/>
                </a:cubicBezTo>
                <a:close/>
                <a:moveTo>
                  <a:pt x="109032" y="87096"/>
                </a:moveTo>
                <a:cubicBezTo>
                  <a:pt x="10967" y="87096"/>
                  <a:pt x="10967" y="87096"/>
                  <a:pt x="10967" y="87096"/>
                </a:cubicBezTo>
                <a:cubicBezTo>
                  <a:pt x="10967" y="21935"/>
                  <a:pt x="10967" y="21935"/>
                  <a:pt x="10967" y="21935"/>
                </a:cubicBezTo>
                <a:cubicBezTo>
                  <a:pt x="109032" y="21935"/>
                  <a:pt x="109032" y="21935"/>
                  <a:pt x="109032" y="21935"/>
                </a:cubicBezTo>
                <a:lnTo>
                  <a:pt x="109032" y="87096"/>
                </a:lnTo>
                <a:close/>
                <a:moveTo>
                  <a:pt x="114838" y="16774"/>
                </a:moveTo>
                <a:cubicBezTo>
                  <a:pt x="5806" y="16774"/>
                  <a:pt x="5806" y="16774"/>
                  <a:pt x="5806" y="16774"/>
                </a:cubicBezTo>
                <a:cubicBezTo>
                  <a:pt x="5806" y="10967"/>
                  <a:pt x="5806" y="10967"/>
                  <a:pt x="5806" y="10967"/>
                </a:cubicBezTo>
                <a:cubicBezTo>
                  <a:pt x="114838" y="10967"/>
                  <a:pt x="114838" y="10967"/>
                  <a:pt x="114838" y="10967"/>
                </a:cubicBezTo>
                <a:lnTo>
                  <a:pt x="114838" y="16774"/>
                </a:lnTo>
                <a:close/>
                <a:moveTo>
                  <a:pt x="24516" y="76774"/>
                </a:moveTo>
                <a:cubicBezTo>
                  <a:pt x="95483" y="76774"/>
                  <a:pt x="95483" y="76774"/>
                  <a:pt x="95483" y="76774"/>
                </a:cubicBezTo>
                <a:cubicBezTo>
                  <a:pt x="96774" y="76774"/>
                  <a:pt x="98064" y="75483"/>
                  <a:pt x="98064" y="73548"/>
                </a:cubicBezTo>
                <a:cubicBezTo>
                  <a:pt x="98064" y="72903"/>
                  <a:pt x="98064" y="72903"/>
                  <a:pt x="97419" y="72258"/>
                </a:cubicBezTo>
                <a:cubicBezTo>
                  <a:pt x="97419" y="72258"/>
                  <a:pt x="97419" y="72258"/>
                  <a:pt x="97419" y="72258"/>
                </a:cubicBezTo>
                <a:cubicBezTo>
                  <a:pt x="81290" y="50322"/>
                  <a:pt x="81290" y="50322"/>
                  <a:pt x="81290" y="50322"/>
                </a:cubicBezTo>
                <a:cubicBezTo>
                  <a:pt x="81290" y="50322"/>
                  <a:pt x="81290" y="50322"/>
                  <a:pt x="81290" y="50322"/>
                </a:cubicBezTo>
                <a:cubicBezTo>
                  <a:pt x="80645" y="49677"/>
                  <a:pt x="80000" y="49032"/>
                  <a:pt x="79354" y="49032"/>
                </a:cubicBezTo>
                <a:cubicBezTo>
                  <a:pt x="78709" y="49032"/>
                  <a:pt x="78064" y="49677"/>
                  <a:pt x="77419" y="50322"/>
                </a:cubicBezTo>
                <a:cubicBezTo>
                  <a:pt x="68387" y="59354"/>
                  <a:pt x="68387" y="59354"/>
                  <a:pt x="68387" y="59354"/>
                </a:cubicBezTo>
                <a:cubicBezTo>
                  <a:pt x="48387" y="39354"/>
                  <a:pt x="48387" y="39354"/>
                  <a:pt x="48387" y="39354"/>
                </a:cubicBezTo>
                <a:cubicBezTo>
                  <a:pt x="47741" y="38709"/>
                  <a:pt x="47096" y="38709"/>
                  <a:pt x="46451" y="38709"/>
                </a:cubicBezTo>
                <a:cubicBezTo>
                  <a:pt x="45806" y="38709"/>
                  <a:pt x="44516" y="38709"/>
                  <a:pt x="44516" y="39354"/>
                </a:cubicBezTo>
                <a:cubicBezTo>
                  <a:pt x="44516" y="39354"/>
                  <a:pt x="44516" y="39354"/>
                  <a:pt x="44516" y="39354"/>
                </a:cubicBezTo>
                <a:cubicBezTo>
                  <a:pt x="22580" y="72258"/>
                  <a:pt x="22580" y="72258"/>
                  <a:pt x="22580" y="72258"/>
                </a:cubicBezTo>
                <a:cubicBezTo>
                  <a:pt x="22580" y="72258"/>
                  <a:pt x="22580" y="72258"/>
                  <a:pt x="22580" y="72258"/>
                </a:cubicBezTo>
                <a:cubicBezTo>
                  <a:pt x="21935" y="72903"/>
                  <a:pt x="21935" y="73548"/>
                  <a:pt x="21935" y="73548"/>
                </a:cubicBezTo>
                <a:cubicBezTo>
                  <a:pt x="21935" y="75483"/>
                  <a:pt x="23225" y="76774"/>
                  <a:pt x="24516" y="76774"/>
                </a:cubicBezTo>
                <a:close/>
                <a:moveTo>
                  <a:pt x="47096" y="45161"/>
                </a:moveTo>
                <a:cubicBezTo>
                  <a:pt x="66451" y="65161"/>
                  <a:pt x="66451" y="65161"/>
                  <a:pt x="66451" y="65161"/>
                </a:cubicBezTo>
                <a:cubicBezTo>
                  <a:pt x="67096" y="65161"/>
                  <a:pt x="67741" y="65806"/>
                  <a:pt x="68387" y="65806"/>
                </a:cubicBezTo>
                <a:cubicBezTo>
                  <a:pt x="69032" y="65806"/>
                  <a:pt x="69677" y="65161"/>
                  <a:pt x="70322" y="65161"/>
                </a:cubicBezTo>
                <a:cubicBezTo>
                  <a:pt x="78709" y="56129"/>
                  <a:pt x="78709" y="56129"/>
                  <a:pt x="78709" y="56129"/>
                </a:cubicBezTo>
                <a:cubicBezTo>
                  <a:pt x="90322" y="70967"/>
                  <a:pt x="90322" y="70967"/>
                  <a:pt x="90322" y="70967"/>
                </a:cubicBezTo>
                <a:cubicBezTo>
                  <a:pt x="29677" y="70967"/>
                  <a:pt x="29677" y="70967"/>
                  <a:pt x="29677" y="70967"/>
                </a:cubicBezTo>
                <a:lnTo>
                  <a:pt x="47096" y="45161"/>
                </a:lnTo>
                <a:close/>
              </a:path>
            </a:pathLst>
          </a:custGeom>
          <a:solidFill>
            <a:srgbClr val="E5737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39" name="Google Shape;2839;p133"/>
          <p:cNvSpPr/>
          <p:nvPr/>
        </p:nvSpPr>
        <p:spPr>
          <a:xfrm rot="6152507">
            <a:off x="3603953" y="2822622"/>
            <a:ext cx="287357" cy="287943"/>
          </a:xfrm>
          <a:custGeom>
            <a:avLst/>
            <a:gdLst/>
            <a:ahLst/>
            <a:cxnLst/>
            <a:rect l="l" t="t" r="r" b="b"/>
            <a:pathLst>
              <a:path w="120000" h="120000" extrusionOk="0">
                <a:moveTo>
                  <a:pt x="76129" y="49032"/>
                </a:moveTo>
                <a:cubicBezTo>
                  <a:pt x="16129" y="49032"/>
                  <a:pt x="16129" y="49032"/>
                  <a:pt x="16129" y="49032"/>
                </a:cubicBezTo>
                <a:cubicBezTo>
                  <a:pt x="16129" y="103225"/>
                  <a:pt x="16129" y="103225"/>
                  <a:pt x="16129" y="103225"/>
                </a:cubicBezTo>
                <a:cubicBezTo>
                  <a:pt x="76129" y="103225"/>
                  <a:pt x="76129" y="103225"/>
                  <a:pt x="76129" y="103225"/>
                </a:cubicBezTo>
                <a:lnTo>
                  <a:pt x="76129" y="49032"/>
                </a:lnTo>
                <a:close/>
                <a:moveTo>
                  <a:pt x="70967" y="98064"/>
                </a:moveTo>
                <a:cubicBezTo>
                  <a:pt x="21935" y="98064"/>
                  <a:pt x="21935" y="98064"/>
                  <a:pt x="21935" y="98064"/>
                </a:cubicBezTo>
                <a:cubicBezTo>
                  <a:pt x="21935" y="54193"/>
                  <a:pt x="21935" y="54193"/>
                  <a:pt x="21935" y="54193"/>
                </a:cubicBezTo>
                <a:cubicBezTo>
                  <a:pt x="70967" y="54193"/>
                  <a:pt x="70967" y="54193"/>
                  <a:pt x="70967" y="54193"/>
                </a:cubicBezTo>
                <a:lnTo>
                  <a:pt x="70967" y="98064"/>
                </a:lnTo>
                <a:close/>
                <a:moveTo>
                  <a:pt x="103225" y="49032"/>
                </a:moveTo>
                <a:cubicBezTo>
                  <a:pt x="100645" y="49032"/>
                  <a:pt x="98064" y="51612"/>
                  <a:pt x="98064" y="54193"/>
                </a:cubicBezTo>
                <a:cubicBezTo>
                  <a:pt x="98064" y="57419"/>
                  <a:pt x="100645" y="60000"/>
                  <a:pt x="103225" y="60000"/>
                </a:cubicBezTo>
                <a:cubicBezTo>
                  <a:pt x="106451" y="60000"/>
                  <a:pt x="109032" y="57419"/>
                  <a:pt x="109032" y="54193"/>
                </a:cubicBezTo>
                <a:cubicBezTo>
                  <a:pt x="109032" y="51612"/>
                  <a:pt x="106451" y="49032"/>
                  <a:pt x="103225" y="49032"/>
                </a:cubicBezTo>
                <a:close/>
                <a:moveTo>
                  <a:pt x="103225" y="76129"/>
                </a:moveTo>
                <a:cubicBezTo>
                  <a:pt x="101935" y="76129"/>
                  <a:pt x="100645" y="77419"/>
                  <a:pt x="100645" y="78709"/>
                </a:cubicBezTo>
                <a:cubicBezTo>
                  <a:pt x="100645" y="80645"/>
                  <a:pt x="101935" y="81935"/>
                  <a:pt x="103225" y="81935"/>
                </a:cubicBezTo>
                <a:cubicBezTo>
                  <a:pt x="105161" y="81935"/>
                  <a:pt x="106451" y="80645"/>
                  <a:pt x="106451" y="78709"/>
                </a:cubicBezTo>
                <a:cubicBezTo>
                  <a:pt x="106451" y="77419"/>
                  <a:pt x="105161" y="76129"/>
                  <a:pt x="103225" y="76129"/>
                </a:cubicBezTo>
                <a:close/>
                <a:moveTo>
                  <a:pt x="109032" y="32903"/>
                </a:moveTo>
                <a:cubicBezTo>
                  <a:pt x="73548" y="32903"/>
                  <a:pt x="73548" y="32903"/>
                  <a:pt x="73548" y="32903"/>
                </a:cubicBezTo>
                <a:cubicBezTo>
                  <a:pt x="72258" y="29032"/>
                  <a:pt x="70322" y="25806"/>
                  <a:pt x="67096" y="23870"/>
                </a:cubicBezTo>
                <a:cubicBezTo>
                  <a:pt x="80000" y="10967"/>
                  <a:pt x="80000" y="10967"/>
                  <a:pt x="80000" y="10967"/>
                </a:cubicBezTo>
                <a:cubicBezTo>
                  <a:pt x="80645" y="10967"/>
                  <a:pt x="81290" y="10967"/>
                  <a:pt x="81935" y="10967"/>
                </a:cubicBezTo>
                <a:cubicBezTo>
                  <a:pt x="84516" y="10967"/>
                  <a:pt x="87096" y="8387"/>
                  <a:pt x="87096" y="5161"/>
                </a:cubicBezTo>
                <a:cubicBezTo>
                  <a:pt x="87096" y="2580"/>
                  <a:pt x="84516" y="0"/>
                  <a:pt x="81935" y="0"/>
                </a:cubicBezTo>
                <a:cubicBezTo>
                  <a:pt x="78709" y="0"/>
                  <a:pt x="76129" y="2580"/>
                  <a:pt x="76129" y="5161"/>
                </a:cubicBezTo>
                <a:cubicBezTo>
                  <a:pt x="76129" y="5806"/>
                  <a:pt x="76129" y="6451"/>
                  <a:pt x="76129" y="7096"/>
                </a:cubicBezTo>
                <a:cubicBezTo>
                  <a:pt x="61290" y="21935"/>
                  <a:pt x="61290" y="21935"/>
                  <a:pt x="61290" y="21935"/>
                </a:cubicBezTo>
                <a:cubicBezTo>
                  <a:pt x="60645" y="21935"/>
                  <a:pt x="60645" y="21935"/>
                  <a:pt x="60000" y="21935"/>
                </a:cubicBezTo>
                <a:cubicBezTo>
                  <a:pt x="59354" y="21935"/>
                  <a:pt x="58709" y="21935"/>
                  <a:pt x="58709" y="21935"/>
                </a:cubicBezTo>
                <a:cubicBezTo>
                  <a:pt x="43225" y="7096"/>
                  <a:pt x="43225" y="7096"/>
                  <a:pt x="43225" y="7096"/>
                </a:cubicBezTo>
                <a:cubicBezTo>
                  <a:pt x="43225" y="6451"/>
                  <a:pt x="43870" y="5806"/>
                  <a:pt x="43870" y="5161"/>
                </a:cubicBezTo>
                <a:cubicBezTo>
                  <a:pt x="43870" y="2580"/>
                  <a:pt x="41290" y="0"/>
                  <a:pt x="38064" y="0"/>
                </a:cubicBezTo>
                <a:cubicBezTo>
                  <a:pt x="34838" y="0"/>
                  <a:pt x="32903" y="2580"/>
                  <a:pt x="32903" y="5161"/>
                </a:cubicBezTo>
                <a:cubicBezTo>
                  <a:pt x="32903" y="8387"/>
                  <a:pt x="34838" y="10967"/>
                  <a:pt x="38064" y="10967"/>
                </a:cubicBezTo>
                <a:cubicBezTo>
                  <a:pt x="38709" y="10967"/>
                  <a:pt x="39354" y="10967"/>
                  <a:pt x="39354" y="10967"/>
                </a:cubicBezTo>
                <a:cubicBezTo>
                  <a:pt x="52903" y="23870"/>
                  <a:pt x="52903" y="23870"/>
                  <a:pt x="52903" y="23870"/>
                </a:cubicBezTo>
                <a:cubicBezTo>
                  <a:pt x="49677" y="25806"/>
                  <a:pt x="47096" y="29032"/>
                  <a:pt x="46451" y="32903"/>
                </a:cubicBezTo>
                <a:cubicBezTo>
                  <a:pt x="10967" y="32903"/>
                  <a:pt x="10967" y="32903"/>
                  <a:pt x="10967" y="32903"/>
                </a:cubicBezTo>
                <a:cubicBezTo>
                  <a:pt x="5161" y="32903"/>
                  <a:pt x="0" y="37419"/>
                  <a:pt x="0" y="43870"/>
                </a:cubicBezTo>
                <a:cubicBezTo>
                  <a:pt x="0" y="109032"/>
                  <a:pt x="0" y="109032"/>
                  <a:pt x="0" y="109032"/>
                </a:cubicBezTo>
                <a:cubicBezTo>
                  <a:pt x="0" y="114838"/>
                  <a:pt x="5161" y="120000"/>
                  <a:pt x="10967" y="120000"/>
                </a:cubicBezTo>
                <a:cubicBezTo>
                  <a:pt x="109032" y="120000"/>
                  <a:pt x="109032" y="120000"/>
                  <a:pt x="109032" y="120000"/>
                </a:cubicBezTo>
                <a:cubicBezTo>
                  <a:pt x="114838" y="120000"/>
                  <a:pt x="120000" y="114838"/>
                  <a:pt x="120000" y="109032"/>
                </a:cubicBezTo>
                <a:cubicBezTo>
                  <a:pt x="120000" y="43870"/>
                  <a:pt x="120000" y="43870"/>
                  <a:pt x="120000" y="43870"/>
                </a:cubicBezTo>
                <a:cubicBezTo>
                  <a:pt x="120000" y="37419"/>
                  <a:pt x="114838" y="32903"/>
                  <a:pt x="109032" y="32903"/>
                </a:cubicBezTo>
                <a:close/>
                <a:moveTo>
                  <a:pt x="87096" y="114193"/>
                </a:moveTo>
                <a:cubicBezTo>
                  <a:pt x="10967" y="114193"/>
                  <a:pt x="10967" y="114193"/>
                  <a:pt x="10967" y="114193"/>
                </a:cubicBezTo>
                <a:cubicBezTo>
                  <a:pt x="7741" y="114193"/>
                  <a:pt x="5161" y="111612"/>
                  <a:pt x="5161" y="109032"/>
                </a:cubicBezTo>
                <a:cubicBezTo>
                  <a:pt x="5161" y="43870"/>
                  <a:pt x="5161" y="43870"/>
                  <a:pt x="5161" y="43870"/>
                </a:cubicBezTo>
                <a:cubicBezTo>
                  <a:pt x="5161" y="40645"/>
                  <a:pt x="7741" y="38064"/>
                  <a:pt x="10967" y="38064"/>
                </a:cubicBezTo>
                <a:cubicBezTo>
                  <a:pt x="87096" y="38064"/>
                  <a:pt x="87096" y="38064"/>
                  <a:pt x="87096" y="38064"/>
                </a:cubicBezTo>
                <a:lnTo>
                  <a:pt x="87096" y="114193"/>
                </a:lnTo>
                <a:close/>
                <a:moveTo>
                  <a:pt x="114193" y="109032"/>
                </a:moveTo>
                <a:cubicBezTo>
                  <a:pt x="114193" y="111612"/>
                  <a:pt x="111612" y="114193"/>
                  <a:pt x="109032" y="114193"/>
                </a:cubicBezTo>
                <a:cubicBezTo>
                  <a:pt x="92258" y="114193"/>
                  <a:pt x="92258" y="114193"/>
                  <a:pt x="92258" y="114193"/>
                </a:cubicBezTo>
                <a:cubicBezTo>
                  <a:pt x="92258" y="38064"/>
                  <a:pt x="92258" y="38064"/>
                  <a:pt x="92258" y="38064"/>
                </a:cubicBezTo>
                <a:cubicBezTo>
                  <a:pt x="109032" y="38064"/>
                  <a:pt x="109032" y="38064"/>
                  <a:pt x="109032" y="38064"/>
                </a:cubicBezTo>
                <a:cubicBezTo>
                  <a:pt x="111612" y="38064"/>
                  <a:pt x="114193" y="40645"/>
                  <a:pt x="114193" y="43870"/>
                </a:cubicBezTo>
                <a:lnTo>
                  <a:pt x="114193" y="109032"/>
                </a:lnTo>
                <a:close/>
                <a:moveTo>
                  <a:pt x="103225" y="65161"/>
                </a:moveTo>
                <a:cubicBezTo>
                  <a:pt x="101935" y="65161"/>
                  <a:pt x="100645" y="66451"/>
                  <a:pt x="100645" y="68387"/>
                </a:cubicBezTo>
                <a:cubicBezTo>
                  <a:pt x="100645" y="69677"/>
                  <a:pt x="101935" y="70967"/>
                  <a:pt x="103225" y="70967"/>
                </a:cubicBezTo>
                <a:cubicBezTo>
                  <a:pt x="105161" y="70967"/>
                  <a:pt x="106451" y="69677"/>
                  <a:pt x="106451" y="68387"/>
                </a:cubicBezTo>
                <a:cubicBezTo>
                  <a:pt x="106451" y="66451"/>
                  <a:pt x="105161" y="65161"/>
                  <a:pt x="103225" y="65161"/>
                </a:cubicBezTo>
                <a:close/>
              </a:path>
            </a:pathLst>
          </a:custGeom>
          <a:solidFill>
            <a:srgbClr val="E5737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40" name="Google Shape;2840;p133"/>
          <p:cNvSpPr/>
          <p:nvPr/>
        </p:nvSpPr>
        <p:spPr>
          <a:xfrm rot="7645154">
            <a:off x="3933438" y="2276717"/>
            <a:ext cx="231551" cy="282492"/>
          </a:xfrm>
          <a:custGeom>
            <a:avLst/>
            <a:gdLst/>
            <a:ahLst/>
            <a:cxnLst/>
            <a:rect l="l" t="t" r="r" b="b"/>
            <a:pathLst>
              <a:path w="120000" h="120000" extrusionOk="0">
                <a:moveTo>
                  <a:pt x="60000" y="65513"/>
                </a:moveTo>
                <a:cubicBezTo>
                  <a:pt x="43421" y="65513"/>
                  <a:pt x="39473" y="73297"/>
                  <a:pt x="39473" y="81729"/>
                </a:cubicBezTo>
                <a:cubicBezTo>
                  <a:pt x="39473" y="90162"/>
                  <a:pt x="43421" y="108972"/>
                  <a:pt x="46578" y="114810"/>
                </a:cubicBezTo>
                <a:cubicBezTo>
                  <a:pt x="49736" y="120000"/>
                  <a:pt x="52894" y="120000"/>
                  <a:pt x="52894" y="120000"/>
                </a:cubicBezTo>
                <a:cubicBezTo>
                  <a:pt x="66315" y="120000"/>
                  <a:pt x="66315" y="120000"/>
                  <a:pt x="66315" y="120000"/>
                </a:cubicBezTo>
                <a:cubicBezTo>
                  <a:pt x="66315" y="120000"/>
                  <a:pt x="69473" y="120000"/>
                  <a:pt x="73421" y="114810"/>
                </a:cubicBezTo>
                <a:cubicBezTo>
                  <a:pt x="76578" y="108972"/>
                  <a:pt x="79736" y="90162"/>
                  <a:pt x="79736" y="81729"/>
                </a:cubicBezTo>
                <a:cubicBezTo>
                  <a:pt x="79736" y="73297"/>
                  <a:pt x="76578" y="65513"/>
                  <a:pt x="60000" y="65513"/>
                </a:cubicBezTo>
                <a:close/>
                <a:moveTo>
                  <a:pt x="67105" y="112216"/>
                </a:moveTo>
                <a:cubicBezTo>
                  <a:pt x="66315" y="113513"/>
                  <a:pt x="65526" y="114162"/>
                  <a:pt x="65526" y="114810"/>
                </a:cubicBezTo>
                <a:cubicBezTo>
                  <a:pt x="54473" y="114810"/>
                  <a:pt x="54473" y="114810"/>
                  <a:pt x="54473" y="114810"/>
                </a:cubicBezTo>
                <a:cubicBezTo>
                  <a:pt x="53684" y="114162"/>
                  <a:pt x="53684" y="113513"/>
                  <a:pt x="52105" y="112216"/>
                </a:cubicBezTo>
                <a:cubicBezTo>
                  <a:pt x="49736" y="108324"/>
                  <a:pt x="46578" y="90162"/>
                  <a:pt x="46578" y="81729"/>
                </a:cubicBezTo>
                <a:cubicBezTo>
                  <a:pt x="46578" y="73945"/>
                  <a:pt x="49736" y="70702"/>
                  <a:pt x="60000" y="70702"/>
                </a:cubicBezTo>
                <a:cubicBezTo>
                  <a:pt x="69473" y="70702"/>
                  <a:pt x="73421" y="73945"/>
                  <a:pt x="73421" y="81729"/>
                </a:cubicBezTo>
                <a:cubicBezTo>
                  <a:pt x="73421" y="90162"/>
                  <a:pt x="69473" y="108324"/>
                  <a:pt x="67105" y="112216"/>
                </a:cubicBezTo>
                <a:close/>
                <a:moveTo>
                  <a:pt x="60000" y="0"/>
                </a:moveTo>
                <a:cubicBezTo>
                  <a:pt x="26842" y="0"/>
                  <a:pt x="0" y="22054"/>
                  <a:pt x="0" y="48648"/>
                </a:cubicBezTo>
                <a:cubicBezTo>
                  <a:pt x="0" y="68756"/>
                  <a:pt x="14210" y="85621"/>
                  <a:pt x="33947" y="93405"/>
                </a:cubicBezTo>
                <a:cubicBezTo>
                  <a:pt x="33947" y="91459"/>
                  <a:pt x="33947" y="88864"/>
                  <a:pt x="33157" y="86918"/>
                </a:cubicBezTo>
                <a:cubicBezTo>
                  <a:pt x="17368" y="79135"/>
                  <a:pt x="6315" y="65513"/>
                  <a:pt x="6315" y="48648"/>
                </a:cubicBezTo>
                <a:cubicBezTo>
                  <a:pt x="6315" y="24648"/>
                  <a:pt x="30000" y="5189"/>
                  <a:pt x="60000" y="5189"/>
                </a:cubicBezTo>
                <a:cubicBezTo>
                  <a:pt x="89210" y="5189"/>
                  <a:pt x="112894" y="24648"/>
                  <a:pt x="112894" y="48648"/>
                </a:cubicBezTo>
                <a:cubicBezTo>
                  <a:pt x="112894" y="65513"/>
                  <a:pt x="102631" y="79135"/>
                  <a:pt x="86052" y="86918"/>
                </a:cubicBezTo>
                <a:cubicBezTo>
                  <a:pt x="86052" y="88864"/>
                  <a:pt x="86052" y="90810"/>
                  <a:pt x="85263" y="93405"/>
                </a:cubicBezTo>
                <a:cubicBezTo>
                  <a:pt x="105789" y="85621"/>
                  <a:pt x="120000" y="68756"/>
                  <a:pt x="120000" y="48648"/>
                </a:cubicBezTo>
                <a:cubicBezTo>
                  <a:pt x="120000" y="22054"/>
                  <a:pt x="93157" y="0"/>
                  <a:pt x="60000" y="0"/>
                </a:cubicBezTo>
                <a:close/>
                <a:moveTo>
                  <a:pt x="73421" y="48648"/>
                </a:moveTo>
                <a:cubicBezTo>
                  <a:pt x="73421" y="42810"/>
                  <a:pt x="67105" y="38270"/>
                  <a:pt x="60000" y="38270"/>
                </a:cubicBezTo>
                <a:cubicBezTo>
                  <a:pt x="52105" y="38270"/>
                  <a:pt x="46578" y="42810"/>
                  <a:pt x="46578" y="48648"/>
                </a:cubicBezTo>
                <a:cubicBezTo>
                  <a:pt x="46578" y="55135"/>
                  <a:pt x="52105" y="59675"/>
                  <a:pt x="60000" y="59675"/>
                </a:cubicBezTo>
                <a:cubicBezTo>
                  <a:pt x="67105" y="59675"/>
                  <a:pt x="73421" y="55135"/>
                  <a:pt x="73421" y="48648"/>
                </a:cubicBezTo>
                <a:close/>
                <a:moveTo>
                  <a:pt x="52894" y="48648"/>
                </a:moveTo>
                <a:cubicBezTo>
                  <a:pt x="52894" y="46054"/>
                  <a:pt x="56052" y="43459"/>
                  <a:pt x="60000" y="43459"/>
                </a:cubicBezTo>
                <a:cubicBezTo>
                  <a:pt x="63157" y="43459"/>
                  <a:pt x="66315" y="46054"/>
                  <a:pt x="66315" y="48648"/>
                </a:cubicBezTo>
                <a:cubicBezTo>
                  <a:pt x="66315" y="51891"/>
                  <a:pt x="63157" y="54486"/>
                  <a:pt x="60000" y="54486"/>
                </a:cubicBezTo>
                <a:cubicBezTo>
                  <a:pt x="56052" y="54486"/>
                  <a:pt x="52894" y="51891"/>
                  <a:pt x="52894" y="48648"/>
                </a:cubicBezTo>
                <a:close/>
                <a:moveTo>
                  <a:pt x="60000" y="18810"/>
                </a:moveTo>
                <a:cubicBezTo>
                  <a:pt x="39473" y="18810"/>
                  <a:pt x="22894" y="32432"/>
                  <a:pt x="22894" y="48648"/>
                </a:cubicBezTo>
                <a:cubicBezTo>
                  <a:pt x="22894" y="57729"/>
                  <a:pt x="27631" y="66162"/>
                  <a:pt x="35526" y="71351"/>
                </a:cubicBezTo>
                <a:cubicBezTo>
                  <a:pt x="36315" y="69405"/>
                  <a:pt x="37105" y="68108"/>
                  <a:pt x="38684" y="66810"/>
                </a:cubicBezTo>
                <a:cubicBezTo>
                  <a:pt x="33157" y="62270"/>
                  <a:pt x="30000" y="55783"/>
                  <a:pt x="30000" y="48648"/>
                </a:cubicBezTo>
                <a:cubicBezTo>
                  <a:pt x="30000" y="35675"/>
                  <a:pt x="43421" y="24648"/>
                  <a:pt x="60000" y="24648"/>
                </a:cubicBezTo>
                <a:cubicBezTo>
                  <a:pt x="76578" y="24648"/>
                  <a:pt x="90000" y="35675"/>
                  <a:pt x="90000" y="48648"/>
                </a:cubicBezTo>
                <a:cubicBezTo>
                  <a:pt x="90000" y="55783"/>
                  <a:pt x="86052" y="62270"/>
                  <a:pt x="80526" y="66810"/>
                </a:cubicBezTo>
                <a:cubicBezTo>
                  <a:pt x="82105" y="68108"/>
                  <a:pt x="82894" y="70054"/>
                  <a:pt x="83684" y="71351"/>
                </a:cubicBezTo>
                <a:cubicBezTo>
                  <a:pt x="91578" y="66162"/>
                  <a:pt x="96315" y="57729"/>
                  <a:pt x="96315" y="48648"/>
                </a:cubicBezTo>
                <a:cubicBezTo>
                  <a:pt x="96315" y="32432"/>
                  <a:pt x="79736" y="18810"/>
                  <a:pt x="60000" y="18810"/>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41" name="Google Shape;2841;p133"/>
          <p:cNvSpPr/>
          <p:nvPr/>
        </p:nvSpPr>
        <p:spPr>
          <a:xfrm rot="2845818">
            <a:off x="4369307" y="2376369"/>
            <a:ext cx="285150" cy="168163"/>
          </a:xfrm>
          <a:custGeom>
            <a:avLst/>
            <a:gdLst/>
            <a:ahLst/>
            <a:cxnLst/>
            <a:rect l="l" t="t" r="r" b="b"/>
            <a:pathLst>
              <a:path w="120000" h="120000" extrusionOk="0">
                <a:moveTo>
                  <a:pt x="103225" y="46909"/>
                </a:moveTo>
                <a:cubicBezTo>
                  <a:pt x="103225" y="46909"/>
                  <a:pt x="103870" y="46909"/>
                  <a:pt x="103870" y="45818"/>
                </a:cubicBezTo>
                <a:cubicBezTo>
                  <a:pt x="103870" y="30545"/>
                  <a:pt x="96129" y="18545"/>
                  <a:pt x="87096" y="18545"/>
                </a:cubicBezTo>
                <a:cubicBezTo>
                  <a:pt x="83225" y="18545"/>
                  <a:pt x="79354" y="20727"/>
                  <a:pt x="76774" y="25090"/>
                </a:cubicBezTo>
                <a:cubicBezTo>
                  <a:pt x="70967" y="9818"/>
                  <a:pt x="60645" y="0"/>
                  <a:pt x="49032" y="0"/>
                </a:cubicBezTo>
                <a:cubicBezTo>
                  <a:pt x="32903" y="0"/>
                  <a:pt x="19354" y="20727"/>
                  <a:pt x="16774" y="46909"/>
                </a:cubicBezTo>
                <a:cubicBezTo>
                  <a:pt x="7096" y="51272"/>
                  <a:pt x="0" y="65454"/>
                  <a:pt x="0" y="82909"/>
                </a:cubicBezTo>
                <a:cubicBezTo>
                  <a:pt x="0" y="103636"/>
                  <a:pt x="9677" y="120000"/>
                  <a:pt x="21935" y="120000"/>
                </a:cubicBezTo>
                <a:cubicBezTo>
                  <a:pt x="98064" y="120000"/>
                  <a:pt x="98064" y="120000"/>
                  <a:pt x="98064" y="120000"/>
                </a:cubicBezTo>
                <a:cubicBezTo>
                  <a:pt x="110322" y="120000"/>
                  <a:pt x="120000" y="103636"/>
                  <a:pt x="120000" y="82909"/>
                </a:cubicBezTo>
                <a:cubicBezTo>
                  <a:pt x="120000" y="65454"/>
                  <a:pt x="112903" y="51272"/>
                  <a:pt x="103225" y="46909"/>
                </a:cubicBezTo>
                <a:close/>
                <a:moveTo>
                  <a:pt x="98064" y="110181"/>
                </a:moveTo>
                <a:cubicBezTo>
                  <a:pt x="21935" y="110181"/>
                  <a:pt x="21935" y="110181"/>
                  <a:pt x="21935" y="110181"/>
                </a:cubicBezTo>
                <a:cubicBezTo>
                  <a:pt x="12903" y="110181"/>
                  <a:pt x="5806" y="98181"/>
                  <a:pt x="5806" y="82909"/>
                </a:cubicBezTo>
                <a:cubicBezTo>
                  <a:pt x="5806" y="69818"/>
                  <a:pt x="10967" y="58909"/>
                  <a:pt x="18064" y="55636"/>
                </a:cubicBezTo>
                <a:cubicBezTo>
                  <a:pt x="20000" y="55636"/>
                  <a:pt x="21935" y="52363"/>
                  <a:pt x="21935" y="48000"/>
                </a:cubicBezTo>
                <a:cubicBezTo>
                  <a:pt x="24516" y="26181"/>
                  <a:pt x="35483" y="8727"/>
                  <a:pt x="49032" y="8727"/>
                </a:cubicBezTo>
                <a:cubicBezTo>
                  <a:pt x="58064" y="8727"/>
                  <a:pt x="67096" y="17454"/>
                  <a:pt x="71612" y="30545"/>
                </a:cubicBezTo>
                <a:cubicBezTo>
                  <a:pt x="72903" y="32727"/>
                  <a:pt x="74193" y="33818"/>
                  <a:pt x="75483" y="34909"/>
                </a:cubicBezTo>
                <a:cubicBezTo>
                  <a:pt x="76129" y="34909"/>
                  <a:pt x="76129" y="34909"/>
                  <a:pt x="76774" y="34909"/>
                </a:cubicBezTo>
                <a:cubicBezTo>
                  <a:pt x="78064" y="34909"/>
                  <a:pt x="79354" y="33818"/>
                  <a:pt x="80000" y="31636"/>
                </a:cubicBezTo>
                <a:cubicBezTo>
                  <a:pt x="81935" y="29454"/>
                  <a:pt x="84516" y="27272"/>
                  <a:pt x="87096" y="27272"/>
                </a:cubicBezTo>
                <a:cubicBezTo>
                  <a:pt x="93548" y="27272"/>
                  <a:pt x="98064" y="36000"/>
                  <a:pt x="98064" y="45818"/>
                </a:cubicBezTo>
                <a:cubicBezTo>
                  <a:pt x="98064" y="46909"/>
                  <a:pt x="98064" y="46909"/>
                  <a:pt x="98064" y="46909"/>
                </a:cubicBezTo>
                <a:cubicBezTo>
                  <a:pt x="98064" y="51272"/>
                  <a:pt x="99354" y="54545"/>
                  <a:pt x="101935" y="55636"/>
                </a:cubicBezTo>
                <a:cubicBezTo>
                  <a:pt x="109677" y="58909"/>
                  <a:pt x="114193" y="69818"/>
                  <a:pt x="114193" y="82909"/>
                </a:cubicBezTo>
                <a:cubicBezTo>
                  <a:pt x="114193" y="98181"/>
                  <a:pt x="107096" y="110181"/>
                  <a:pt x="98064" y="110181"/>
                </a:cubicBez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42" name="Google Shape;2842;p133"/>
          <p:cNvSpPr/>
          <p:nvPr/>
        </p:nvSpPr>
        <p:spPr>
          <a:xfrm rot="3974244">
            <a:off x="5879544" y="1398397"/>
            <a:ext cx="288127" cy="259920"/>
          </a:xfrm>
          <a:custGeom>
            <a:avLst/>
            <a:gdLst/>
            <a:ahLst/>
            <a:cxnLst/>
            <a:rect l="l" t="t" r="r" b="b"/>
            <a:pathLst>
              <a:path w="120000" h="120000" extrusionOk="0">
                <a:moveTo>
                  <a:pt x="109032" y="42142"/>
                </a:moveTo>
                <a:cubicBezTo>
                  <a:pt x="109032" y="8571"/>
                  <a:pt x="109032" y="8571"/>
                  <a:pt x="109032" y="8571"/>
                </a:cubicBezTo>
                <a:cubicBezTo>
                  <a:pt x="109032" y="3571"/>
                  <a:pt x="105161" y="0"/>
                  <a:pt x="100645" y="0"/>
                </a:cubicBezTo>
                <a:cubicBezTo>
                  <a:pt x="96129" y="0"/>
                  <a:pt x="92903" y="3571"/>
                  <a:pt x="92903" y="8571"/>
                </a:cubicBezTo>
                <a:cubicBezTo>
                  <a:pt x="92903" y="11428"/>
                  <a:pt x="92903" y="11428"/>
                  <a:pt x="92903" y="11428"/>
                </a:cubicBezTo>
                <a:cubicBezTo>
                  <a:pt x="13548" y="39285"/>
                  <a:pt x="13548" y="39285"/>
                  <a:pt x="13548" y="39285"/>
                </a:cubicBezTo>
                <a:cubicBezTo>
                  <a:pt x="12903" y="39285"/>
                  <a:pt x="12258" y="38571"/>
                  <a:pt x="10967" y="38571"/>
                </a:cubicBezTo>
                <a:cubicBezTo>
                  <a:pt x="5806" y="38571"/>
                  <a:pt x="5806" y="38571"/>
                  <a:pt x="5806" y="38571"/>
                </a:cubicBezTo>
                <a:cubicBezTo>
                  <a:pt x="2580" y="38571"/>
                  <a:pt x="0" y="41428"/>
                  <a:pt x="0" y="45000"/>
                </a:cubicBezTo>
                <a:cubicBezTo>
                  <a:pt x="0" y="75000"/>
                  <a:pt x="0" y="75000"/>
                  <a:pt x="0" y="75000"/>
                </a:cubicBezTo>
                <a:cubicBezTo>
                  <a:pt x="0" y="78571"/>
                  <a:pt x="2580" y="80714"/>
                  <a:pt x="5806" y="80714"/>
                </a:cubicBezTo>
                <a:cubicBezTo>
                  <a:pt x="10967" y="80714"/>
                  <a:pt x="10967" y="80714"/>
                  <a:pt x="10967" y="80714"/>
                </a:cubicBezTo>
                <a:cubicBezTo>
                  <a:pt x="12258" y="80714"/>
                  <a:pt x="12903" y="80714"/>
                  <a:pt x="13548" y="80714"/>
                </a:cubicBezTo>
                <a:cubicBezTo>
                  <a:pt x="26451" y="85000"/>
                  <a:pt x="26451" y="85000"/>
                  <a:pt x="26451" y="85000"/>
                </a:cubicBezTo>
                <a:cubicBezTo>
                  <a:pt x="25161" y="88571"/>
                  <a:pt x="25161" y="88571"/>
                  <a:pt x="25161" y="88571"/>
                </a:cubicBezTo>
                <a:cubicBezTo>
                  <a:pt x="23225" y="95000"/>
                  <a:pt x="26451" y="101428"/>
                  <a:pt x="32258" y="103571"/>
                </a:cubicBezTo>
                <a:cubicBezTo>
                  <a:pt x="60645" y="113571"/>
                  <a:pt x="60645" y="113571"/>
                  <a:pt x="60645" y="113571"/>
                </a:cubicBezTo>
                <a:cubicBezTo>
                  <a:pt x="66451" y="115714"/>
                  <a:pt x="72903" y="112142"/>
                  <a:pt x="74838" y="105714"/>
                </a:cubicBezTo>
                <a:cubicBezTo>
                  <a:pt x="75483" y="102857"/>
                  <a:pt x="75483" y="102857"/>
                  <a:pt x="75483" y="102857"/>
                </a:cubicBezTo>
                <a:cubicBezTo>
                  <a:pt x="92903" y="108571"/>
                  <a:pt x="92903" y="108571"/>
                  <a:pt x="92903" y="108571"/>
                </a:cubicBezTo>
                <a:cubicBezTo>
                  <a:pt x="92903" y="111428"/>
                  <a:pt x="92903" y="111428"/>
                  <a:pt x="92903" y="111428"/>
                </a:cubicBezTo>
                <a:cubicBezTo>
                  <a:pt x="92903" y="116428"/>
                  <a:pt x="96129" y="120000"/>
                  <a:pt x="100645" y="120000"/>
                </a:cubicBezTo>
                <a:cubicBezTo>
                  <a:pt x="105161" y="120000"/>
                  <a:pt x="109032" y="116428"/>
                  <a:pt x="109032" y="111428"/>
                </a:cubicBezTo>
                <a:cubicBezTo>
                  <a:pt x="109032" y="77857"/>
                  <a:pt x="109032" y="77857"/>
                  <a:pt x="109032" y="77857"/>
                </a:cubicBezTo>
                <a:cubicBezTo>
                  <a:pt x="114838" y="77857"/>
                  <a:pt x="120000" y="72857"/>
                  <a:pt x="120000" y="65714"/>
                </a:cubicBezTo>
                <a:cubicBezTo>
                  <a:pt x="120000" y="54285"/>
                  <a:pt x="120000" y="54285"/>
                  <a:pt x="120000" y="54285"/>
                </a:cubicBezTo>
                <a:cubicBezTo>
                  <a:pt x="120000" y="47142"/>
                  <a:pt x="114838" y="42142"/>
                  <a:pt x="109032" y="42142"/>
                </a:cubicBezTo>
                <a:close/>
                <a:moveTo>
                  <a:pt x="10967" y="75000"/>
                </a:moveTo>
                <a:cubicBezTo>
                  <a:pt x="5806" y="75000"/>
                  <a:pt x="5806" y="75000"/>
                  <a:pt x="5806" y="75000"/>
                </a:cubicBezTo>
                <a:cubicBezTo>
                  <a:pt x="5806" y="45000"/>
                  <a:pt x="5806" y="45000"/>
                  <a:pt x="5806" y="45000"/>
                </a:cubicBezTo>
                <a:cubicBezTo>
                  <a:pt x="10967" y="45000"/>
                  <a:pt x="10967" y="45000"/>
                  <a:pt x="10967" y="45000"/>
                </a:cubicBezTo>
                <a:lnTo>
                  <a:pt x="10967" y="75000"/>
                </a:lnTo>
                <a:close/>
                <a:moveTo>
                  <a:pt x="69677" y="104285"/>
                </a:moveTo>
                <a:cubicBezTo>
                  <a:pt x="68387" y="107142"/>
                  <a:pt x="65161" y="109285"/>
                  <a:pt x="62580" y="107857"/>
                </a:cubicBezTo>
                <a:cubicBezTo>
                  <a:pt x="34193" y="97857"/>
                  <a:pt x="34193" y="97857"/>
                  <a:pt x="34193" y="97857"/>
                </a:cubicBezTo>
                <a:cubicBezTo>
                  <a:pt x="30967" y="97142"/>
                  <a:pt x="29677" y="93571"/>
                  <a:pt x="30322" y="90714"/>
                </a:cubicBezTo>
                <a:cubicBezTo>
                  <a:pt x="31612" y="87142"/>
                  <a:pt x="31612" y="87142"/>
                  <a:pt x="31612" y="87142"/>
                </a:cubicBezTo>
                <a:cubicBezTo>
                  <a:pt x="70322" y="100714"/>
                  <a:pt x="70322" y="100714"/>
                  <a:pt x="70322" y="100714"/>
                </a:cubicBezTo>
                <a:lnTo>
                  <a:pt x="69677" y="104285"/>
                </a:lnTo>
                <a:close/>
                <a:moveTo>
                  <a:pt x="92903" y="102142"/>
                </a:moveTo>
                <a:cubicBezTo>
                  <a:pt x="16774" y="75000"/>
                  <a:pt x="16774" y="75000"/>
                  <a:pt x="16774" y="75000"/>
                </a:cubicBezTo>
                <a:cubicBezTo>
                  <a:pt x="16774" y="75000"/>
                  <a:pt x="16774" y="75000"/>
                  <a:pt x="16774" y="75000"/>
                </a:cubicBezTo>
                <a:cubicBezTo>
                  <a:pt x="16774" y="45000"/>
                  <a:pt x="16774" y="45000"/>
                  <a:pt x="16774" y="45000"/>
                </a:cubicBezTo>
                <a:cubicBezTo>
                  <a:pt x="16774" y="45000"/>
                  <a:pt x="16774" y="45000"/>
                  <a:pt x="16774" y="45000"/>
                </a:cubicBezTo>
                <a:cubicBezTo>
                  <a:pt x="92903" y="17857"/>
                  <a:pt x="92903" y="17857"/>
                  <a:pt x="92903" y="17857"/>
                </a:cubicBezTo>
                <a:lnTo>
                  <a:pt x="92903" y="102142"/>
                </a:lnTo>
                <a:close/>
                <a:moveTo>
                  <a:pt x="103870" y="111428"/>
                </a:moveTo>
                <a:cubicBezTo>
                  <a:pt x="103870" y="112857"/>
                  <a:pt x="102580" y="114285"/>
                  <a:pt x="100645" y="114285"/>
                </a:cubicBezTo>
                <a:cubicBezTo>
                  <a:pt x="99354" y="114285"/>
                  <a:pt x="98064" y="112857"/>
                  <a:pt x="98064" y="111428"/>
                </a:cubicBezTo>
                <a:cubicBezTo>
                  <a:pt x="98064" y="8571"/>
                  <a:pt x="98064" y="8571"/>
                  <a:pt x="98064" y="8571"/>
                </a:cubicBezTo>
                <a:cubicBezTo>
                  <a:pt x="98064" y="7142"/>
                  <a:pt x="99354" y="5714"/>
                  <a:pt x="100645" y="5714"/>
                </a:cubicBezTo>
                <a:cubicBezTo>
                  <a:pt x="102580" y="5714"/>
                  <a:pt x="103870" y="7142"/>
                  <a:pt x="103870" y="8571"/>
                </a:cubicBezTo>
                <a:lnTo>
                  <a:pt x="103870" y="111428"/>
                </a:lnTo>
                <a:close/>
                <a:moveTo>
                  <a:pt x="114193" y="65714"/>
                </a:moveTo>
                <a:cubicBezTo>
                  <a:pt x="114193" y="69285"/>
                  <a:pt x="112258" y="72142"/>
                  <a:pt x="109032" y="72142"/>
                </a:cubicBezTo>
                <a:cubicBezTo>
                  <a:pt x="109032" y="47857"/>
                  <a:pt x="109032" y="47857"/>
                  <a:pt x="109032" y="47857"/>
                </a:cubicBezTo>
                <a:cubicBezTo>
                  <a:pt x="112258" y="47857"/>
                  <a:pt x="114193" y="50714"/>
                  <a:pt x="114193" y="54285"/>
                </a:cubicBezTo>
                <a:lnTo>
                  <a:pt x="114193" y="65714"/>
                </a:ln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43" name="Google Shape;2843;p133"/>
          <p:cNvSpPr/>
          <p:nvPr/>
        </p:nvSpPr>
        <p:spPr>
          <a:xfrm rot="5751813">
            <a:off x="4859962" y="1821982"/>
            <a:ext cx="290721" cy="283199"/>
          </a:xfrm>
          <a:custGeom>
            <a:avLst/>
            <a:gdLst/>
            <a:ahLst/>
            <a:cxnLst/>
            <a:rect l="l" t="t" r="r" b="b"/>
            <a:pathLst>
              <a:path w="120000" h="120000" extrusionOk="0">
                <a:moveTo>
                  <a:pt x="20210" y="67459"/>
                </a:moveTo>
                <a:cubicBezTo>
                  <a:pt x="0" y="120000"/>
                  <a:pt x="0" y="120000"/>
                  <a:pt x="0" y="120000"/>
                </a:cubicBezTo>
                <a:cubicBezTo>
                  <a:pt x="51789" y="99243"/>
                  <a:pt x="51789" y="99243"/>
                  <a:pt x="51789" y="99243"/>
                </a:cubicBezTo>
                <a:cubicBezTo>
                  <a:pt x="50526" y="99243"/>
                  <a:pt x="49894" y="99243"/>
                  <a:pt x="48631" y="99243"/>
                </a:cubicBezTo>
                <a:cubicBezTo>
                  <a:pt x="32842" y="99243"/>
                  <a:pt x="18315" y="83675"/>
                  <a:pt x="20210" y="67459"/>
                </a:cubicBezTo>
                <a:close/>
                <a:moveTo>
                  <a:pt x="9473" y="110270"/>
                </a:moveTo>
                <a:cubicBezTo>
                  <a:pt x="18947" y="85621"/>
                  <a:pt x="18947" y="85621"/>
                  <a:pt x="18947" y="85621"/>
                </a:cubicBezTo>
                <a:cubicBezTo>
                  <a:pt x="20210" y="88216"/>
                  <a:pt x="22105" y="90810"/>
                  <a:pt x="24000" y="92756"/>
                </a:cubicBezTo>
                <a:cubicBezTo>
                  <a:pt x="26526" y="96000"/>
                  <a:pt x="29684" y="98594"/>
                  <a:pt x="33473" y="100540"/>
                </a:cubicBezTo>
                <a:lnTo>
                  <a:pt x="9473" y="110270"/>
                </a:lnTo>
                <a:close/>
                <a:moveTo>
                  <a:pt x="71368" y="65513"/>
                </a:moveTo>
                <a:cubicBezTo>
                  <a:pt x="73263" y="65513"/>
                  <a:pt x="74526" y="64216"/>
                  <a:pt x="74526" y="62918"/>
                </a:cubicBezTo>
                <a:cubicBezTo>
                  <a:pt x="74526" y="61621"/>
                  <a:pt x="73263" y="60324"/>
                  <a:pt x="71368" y="60324"/>
                </a:cubicBezTo>
                <a:cubicBezTo>
                  <a:pt x="70105" y="60324"/>
                  <a:pt x="68842" y="61621"/>
                  <a:pt x="68842" y="62918"/>
                </a:cubicBezTo>
                <a:cubicBezTo>
                  <a:pt x="68842" y="64216"/>
                  <a:pt x="70105" y="65513"/>
                  <a:pt x="71368" y="65513"/>
                </a:cubicBezTo>
                <a:close/>
                <a:moveTo>
                  <a:pt x="116210" y="648"/>
                </a:moveTo>
                <a:cubicBezTo>
                  <a:pt x="115578" y="0"/>
                  <a:pt x="113684" y="0"/>
                  <a:pt x="111789" y="0"/>
                </a:cubicBezTo>
                <a:cubicBezTo>
                  <a:pt x="100421" y="0"/>
                  <a:pt x="71368" y="8432"/>
                  <a:pt x="55578" y="24648"/>
                </a:cubicBezTo>
                <a:cubicBezTo>
                  <a:pt x="51789" y="28540"/>
                  <a:pt x="39157" y="40216"/>
                  <a:pt x="36631" y="44108"/>
                </a:cubicBezTo>
                <a:cubicBezTo>
                  <a:pt x="27157" y="46702"/>
                  <a:pt x="13894" y="51891"/>
                  <a:pt x="6315" y="59027"/>
                </a:cubicBezTo>
                <a:cubicBezTo>
                  <a:pt x="6315" y="59027"/>
                  <a:pt x="15789" y="59027"/>
                  <a:pt x="26526" y="66810"/>
                </a:cubicBezTo>
                <a:cubicBezTo>
                  <a:pt x="25263" y="73297"/>
                  <a:pt x="27157" y="80432"/>
                  <a:pt x="32842" y="86270"/>
                </a:cubicBezTo>
                <a:cubicBezTo>
                  <a:pt x="37263" y="90810"/>
                  <a:pt x="42315" y="93405"/>
                  <a:pt x="47368" y="93405"/>
                </a:cubicBezTo>
                <a:cubicBezTo>
                  <a:pt x="49263" y="93405"/>
                  <a:pt x="50526" y="92756"/>
                  <a:pt x="51789" y="92756"/>
                </a:cubicBezTo>
                <a:cubicBezTo>
                  <a:pt x="59368" y="103783"/>
                  <a:pt x="59368" y="113513"/>
                  <a:pt x="59368" y="113513"/>
                </a:cubicBezTo>
                <a:cubicBezTo>
                  <a:pt x="66315" y="105729"/>
                  <a:pt x="71368" y="92108"/>
                  <a:pt x="73894" y="82378"/>
                </a:cubicBezTo>
                <a:cubicBezTo>
                  <a:pt x="78315" y="79783"/>
                  <a:pt x="89052" y="66810"/>
                  <a:pt x="92842" y="62918"/>
                </a:cubicBezTo>
                <a:cubicBezTo>
                  <a:pt x="111789" y="44108"/>
                  <a:pt x="120000" y="4540"/>
                  <a:pt x="116210" y="648"/>
                </a:cubicBezTo>
                <a:close/>
                <a:moveTo>
                  <a:pt x="68842" y="81081"/>
                </a:moveTo>
                <a:cubicBezTo>
                  <a:pt x="66947" y="88216"/>
                  <a:pt x="64421" y="95351"/>
                  <a:pt x="61894" y="100540"/>
                </a:cubicBezTo>
                <a:cubicBezTo>
                  <a:pt x="60631" y="97297"/>
                  <a:pt x="58736" y="93405"/>
                  <a:pt x="56210" y="89513"/>
                </a:cubicBezTo>
                <a:cubicBezTo>
                  <a:pt x="55578" y="88216"/>
                  <a:pt x="53684" y="86918"/>
                  <a:pt x="51789" y="86918"/>
                </a:cubicBezTo>
                <a:cubicBezTo>
                  <a:pt x="51789" y="86918"/>
                  <a:pt x="51157" y="86918"/>
                  <a:pt x="50526" y="87567"/>
                </a:cubicBezTo>
                <a:cubicBezTo>
                  <a:pt x="49894" y="87567"/>
                  <a:pt x="48631" y="87567"/>
                  <a:pt x="47368" y="87567"/>
                </a:cubicBezTo>
                <a:cubicBezTo>
                  <a:pt x="43578" y="87567"/>
                  <a:pt x="39789" y="85621"/>
                  <a:pt x="36631" y="82378"/>
                </a:cubicBezTo>
                <a:cubicBezTo>
                  <a:pt x="32210" y="78486"/>
                  <a:pt x="30315" y="73297"/>
                  <a:pt x="31578" y="68108"/>
                </a:cubicBezTo>
                <a:cubicBezTo>
                  <a:pt x="32210" y="65513"/>
                  <a:pt x="31578" y="63567"/>
                  <a:pt x="29684" y="62270"/>
                </a:cubicBezTo>
                <a:cubicBezTo>
                  <a:pt x="25894" y="59675"/>
                  <a:pt x="22105" y="57729"/>
                  <a:pt x="18947" y="56432"/>
                </a:cubicBezTo>
                <a:cubicBezTo>
                  <a:pt x="24000" y="53837"/>
                  <a:pt x="30947" y="51243"/>
                  <a:pt x="37894" y="49297"/>
                </a:cubicBezTo>
                <a:cubicBezTo>
                  <a:pt x="37894" y="49297"/>
                  <a:pt x="37894" y="49297"/>
                  <a:pt x="38526" y="48648"/>
                </a:cubicBezTo>
                <a:cubicBezTo>
                  <a:pt x="69473" y="80432"/>
                  <a:pt x="69473" y="80432"/>
                  <a:pt x="69473" y="80432"/>
                </a:cubicBezTo>
                <a:cubicBezTo>
                  <a:pt x="69473" y="81081"/>
                  <a:pt x="68842" y="81081"/>
                  <a:pt x="68842" y="81081"/>
                </a:cubicBezTo>
                <a:close/>
                <a:moveTo>
                  <a:pt x="89052" y="59027"/>
                </a:moveTo>
                <a:cubicBezTo>
                  <a:pt x="88421" y="60324"/>
                  <a:pt x="86526" y="62270"/>
                  <a:pt x="84631" y="64216"/>
                </a:cubicBezTo>
                <a:cubicBezTo>
                  <a:pt x="81473" y="68108"/>
                  <a:pt x="75789" y="73297"/>
                  <a:pt x="72631" y="76540"/>
                </a:cubicBezTo>
                <a:cubicBezTo>
                  <a:pt x="42315" y="45405"/>
                  <a:pt x="42315" y="45405"/>
                  <a:pt x="42315" y="45405"/>
                </a:cubicBezTo>
                <a:cubicBezTo>
                  <a:pt x="45473" y="42162"/>
                  <a:pt x="50526" y="36324"/>
                  <a:pt x="54315" y="33081"/>
                </a:cubicBezTo>
                <a:cubicBezTo>
                  <a:pt x="56210" y="31135"/>
                  <a:pt x="58105" y="29189"/>
                  <a:pt x="59368" y="28540"/>
                </a:cubicBezTo>
                <a:cubicBezTo>
                  <a:pt x="73263" y="13621"/>
                  <a:pt x="101052" y="5189"/>
                  <a:pt x="111789" y="5189"/>
                </a:cubicBezTo>
                <a:cubicBezTo>
                  <a:pt x="111789" y="14270"/>
                  <a:pt x="104210" y="44108"/>
                  <a:pt x="89052" y="59027"/>
                </a:cubicBezTo>
                <a:close/>
                <a:moveTo>
                  <a:pt x="55578" y="43459"/>
                </a:moveTo>
                <a:cubicBezTo>
                  <a:pt x="54315" y="43459"/>
                  <a:pt x="53052" y="44756"/>
                  <a:pt x="53052" y="46702"/>
                </a:cubicBezTo>
                <a:cubicBezTo>
                  <a:pt x="53052" y="48000"/>
                  <a:pt x="54315" y="49297"/>
                  <a:pt x="55578" y="49297"/>
                </a:cubicBezTo>
                <a:cubicBezTo>
                  <a:pt x="56842" y="49297"/>
                  <a:pt x="58105" y="48000"/>
                  <a:pt x="58105" y="46702"/>
                </a:cubicBezTo>
                <a:cubicBezTo>
                  <a:pt x="58105" y="44756"/>
                  <a:pt x="56842" y="43459"/>
                  <a:pt x="55578" y="43459"/>
                </a:cubicBezTo>
                <a:close/>
                <a:moveTo>
                  <a:pt x="87789" y="38270"/>
                </a:moveTo>
                <a:cubicBezTo>
                  <a:pt x="92210" y="38270"/>
                  <a:pt x="95368" y="34378"/>
                  <a:pt x="95368" y="29837"/>
                </a:cubicBezTo>
                <a:cubicBezTo>
                  <a:pt x="95368" y="25297"/>
                  <a:pt x="92210" y="22054"/>
                  <a:pt x="87789" y="22054"/>
                </a:cubicBezTo>
                <a:cubicBezTo>
                  <a:pt x="83368" y="22054"/>
                  <a:pt x="79578" y="25297"/>
                  <a:pt x="79578" y="29837"/>
                </a:cubicBezTo>
                <a:cubicBezTo>
                  <a:pt x="79578" y="34378"/>
                  <a:pt x="83368" y="38270"/>
                  <a:pt x="87789" y="38270"/>
                </a:cubicBezTo>
                <a:close/>
                <a:moveTo>
                  <a:pt x="87789" y="27243"/>
                </a:moveTo>
                <a:cubicBezTo>
                  <a:pt x="89052" y="27243"/>
                  <a:pt x="90315" y="28540"/>
                  <a:pt x="90315" y="29837"/>
                </a:cubicBezTo>
                <a:cubicBezTo>
                  <a:pt x="90315" y="31783"/>
                  <a:pt x="89052" y="32432"/>
                  <a:pt x="87789" y="32432"/>
                </a:cubicBezTo>
                <a:cubicBezTo>
                  <a:pt x="85894" y="32432"/>
                  <a:pt x="85263" y="31783"/>
                  <a:pt x="85263" y="29837"/>
                </a:cubicBezTo>
                <a:cubicBezTo>
                  <a:pt x="85263" y="28540"/>
                  <a:pt x="85894" y="27243"/>
                  <a:pt x="87789" y="27243"/>
                </a:cubicBezTo>
                <a:close/>
                <a:moveTo>
                  <a:pt x="63789" y="57081"/>
                </a:moveTo>
                <a:cubicBezTo>
                  <a:pt x="65052" y="57081"/>
                  <a:pt x="66315" y="56432"/>
                  <a:pt x="66315" y="54486"/>
                </a:cubicBezTo>
                <a:cubicBezTo>
                  <a:pt x="66315" y="53189"/>
                  <a:pt x="65052" y="51891"/>
                  <a:pt x="63789" y="51891"/>
                </a:cubicBezTo>
                <a:cubicBezTo>
                  <a:pt x="61894" y="51891"/>
                  <a:pt x="61263" y="53189"/>
                  <a:pt x="61263" y="54486"/>
                </a:cubicBezTo>
                <a:cubicBezTo>
                  <a:pt x="61263" y="56432"/>
                  <a:pt x="61894" y="57081"/>
                  <a:pt x="63789" y="57081"/>
                </a:cubicBezTo>
                <a:close/>
              </a:path>
            </a:pathLst>
          </a:custGeom>
          <a:solidFill>
            <a:srgbClr val="F4433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44" name="Google Shape;2844;p133"/>
          <p:cNvSpPr/>
          <p:nvPr/>
        </p:nvSpPr>
        <p:spPr>
          <a:xfrm rot="6772110">
            <a:off x="4048632" y="2680649"/>
            <a:ext cx="287172" cy="287172"/>
          </a:xfrm>
          <a:custGeom>
            <a:avLst/>
            <a:gdLst/>
            <a:ahLst/>
            <a:cxnLst/>
            <a:rect l="l" t="t" r="r" b="b"/>
            <a:pathLst>
              <a:path w="120000" h="120000" extrusionOk="0">
                <a:moveTo>
                  <a:pt x="103225" y="35483"/>
                </a:moveTo>
                <a:cubicBezTo>
                  <a:pt x="103225" y="8387"/>
                  <a:pt x="103225" y="8387"/>
                  <a:pt x="103225" y="8387"/>
                </a:cubicBezTo>
                <a:cubicBezTo>
                  <a:pt x="103225" y="3870"/>
                  <a:pt x="100000" y="0"/>
                  <a:pt x="95483" y="0"/>
                </a:cubicBezTo>
                <a:cubicBezTo>
                  <a:pt x="90967" y="0"/>
                  <a:pt x="87096" y="3870"/>
                  <a:pt x="87096" y="8387"/>
                </a:cubicBezTo>
                <a:cubicBezTo>
                  <a:pt x="87096" y="10322"/>
                  <a:pt x="87096" y="10322"/>
                  <a:pt x="87096" y="10322"/>
                </a:cubicBezTo>
                <a:cubicBezTo>
                  <a:pt x="45161" y="22580"/>
                  <a:pt x="45161" y="22580"/>
                  <a:pt x="45161" y="22580"/>
                </a:cubicBezTo>
                <a:cubicBezTo>
                  <a:pt x="5161" y="27096"/>
                  <a:pt x="5161" y="27096"/>
                  <a:pt x="5161" y="27096"/>
                </a:cubicBezTo>
                <a:cubicBezTo>
                  <a:pt x="2580" y="27096"/>
                  <a:pt x="0" y="29677"/>
                  <a:pt x="0" y="32903"/>
                </a:cubicBezTo>
                <a:cubicBezTo>
                  <a:pt x="0" y="70967"/>
                  <a:pt x="0" y="70967"/>
                  <a:pt x="0" y="70967"/>
                </a:cubicBezTo>
                <a:cubicBezTo>
                  <a:pt x="0" y="73548"/>
                  <a:pt x="2580" y="76129"/>
                  <a:pt x="5161" y="76129"/>
                </a:cubicBezTo>
                <a:cubicBezTo>
                  <a:pt x="23870" y="78064"/>
                  <a:pt x="23870" y="78064"/>
                  <a:pt x="23870" y="78064"/>
                </a:cubicBezTo>
                <a:cubicBezTo>
                  <a:pt x="32903" y="117419"/>
                  <a:pt x="32903" y="117419"/>
                  <a:pt x="32903" y="117419"/>
                </a:cubicBezTo>
                <a:cubicBezTo>
                  <a:pt x="32903" y="117419"/>
                  <a:pt x="32903" y="117419"/>
                  <a:pt x="32903" y="117419"/>
                </a:cubicBezTo>
                <a:cubicBezTo>
                  <a:pt x="32903" y="118709"/>
                  <a:pt x="34193" y="120000"/>
                  <a:pt x="35483" y="120000"/>
                </a:cubicBezTo>
                <a:cubicBezTo>
                  <a:pt x="57419" y="120000"/>
                  <a:pt x="57419" y="120000"/>
                  <a:pt x="57419" y="120000"/>
                </a:cubicBezTo>
                <a:cubicBezTo>
                  <a:pt x="58709" y="120000"/>
                  <a:pt x="60000" y="118709"/>
                  <a:pt x="60000" y="117419"/>
                </a:cubicBezTo>
                <a:cubicBezTo>
                  <a:pt x="60000" y="116774"/>
                  <a:pt x="60000" y="116774"/>
                  <a:pt x="60000" y="116774"/>
                </a:cubicBezTo>
                <a:cubicBezTo>
                  <a:pt x="60000" y="116774"/>
                  <a:pt x="60000" y="116774"/>
                  <a:pt x="60000" y="116774"/>
                </a:cubicBezTo>
                <a:cubicBezTo>
                  <a:pt x="52258" y="82580"/>
                  <a:pt x="52258" y="82580"/>
                  <a:pt x="52258" y="82580"/>
                </a:cubicBezTo>
                <a:cubicBezTo>
                  <a:pt x="87096" y="93548"/>
                  <a:pt x="87096" y="93548"/>
                  <a:pt x="87096" y="93548"/>
                </a:cubicBezTo>
                <a:cubicBezTo>
                  <a:pt x="87096" y="95483"/>
                  <a:pt x="87096" y="95483"/>
                  <a:pt x="87096" y="95483"/>
                </a:cubicBezTo>
                <a:cubicBezTo>
                  <a:pt x="87096" y="100000"/>
                  <a:pt x="90967" y="103225"/>
                  <a:pt x="95483" y="103225"/>
                </a:cubicBezTo>
                <a:cubicBezTo>
                  <a:pt x="100000" y="103225"/>
                  <a:pt x="103225" y="100000"/>
                  <a:pt x="103225" y="95483"/>
                </a:cubicBezTo>
                <a:cubicBezTo>
                  <a:pt x="103225" y="68387"/>
                  <a:pt x="103225" y="68387"/>
                  <a:pt x="103225" y="68387"/>
                </a:cubicBezTo>
                <a:cubicBezTo>
                  <a:pt x="112258" y="68387"/>
                  <a:pt x="120000" y="60645"/>
                  <a:pt x="120000" y="51612"/>
                </a:cubicBezTo>
                <a:cubicBezTo>
                  <a:pt x="120000" y="42580"/>
                  <a:pt x="112258" y="35483"/>
                  <a:pt x="103225" y="35483"/>
                </a:cubicBezTo>
                <a:close/>
                <a:moveTo>
                  <a:pt x="5161" y="70967"/>
                </a:moveTo>
                <a:cubicBezTo>
                  <a:pt x="5161" y="60000"/>
                  <a:pt x="5161" y="60000"/>
                  <a:pt x="5161" y="60000"/>
                </a:cubicBezTo>
                <a:cubicBezTo>
                  <a:pt x="18709" y="60000"/>
                  <a:pt x="18709" y="60000"/>
                  <a:pt x="18709" y="60000"/>
                </a:cubicBezTo>
                <a:cubicBezTo>
                  <a:pt x="20645" y="60000"/>
                  <a:pt x="21935" y="58709"/>
                  <a:pt x="21935" y="57419"/>
                </a:cubicBezTo>
                <a:cubicBezTo>
                  <a:pt x="21935" y="55483"/>
                  <a:pt x="20645" y="54838"/>
                  <a:pt x="18709" y="54838"/>
                </a:cubicBezTo>
                <a:cubicBezTo>
                  <a:pt x="5161" y="54838"/>
                  <a:pt x="5161" y="54838"/>
                  <a:pt x="5161" y="54838"/>
                </a:cubicBezTo>
                <a:cubicBezTo>
                  <a:pt x="5161" y="49032"/>
                  <a:pt x="5161" y="49032"/>
                  <a:pt x="5161" y="49032"/>
                </a:cubicBezTo>
                <a:cubicBezTo>
                  <a:pt x="13548" y="49032"/>
                  <a:pt x="13548" y="49032"/>
                  <a:pt x="13548" y="49032"/>
                </a:cubicBezTo>
                <a:cubicBezTo>
                  <a:pt x="14838" y="49032"/>
                  <a:pt x="16129" y="47741"/>
                  <a:pt x="16129" y="46451"/>
                </a:cubicBezTo>
                <a:cubicBezTo>
                  <a:pt x="16129" y="45161"/>
                  <a:pt x="14838" y="43870"/>
                  <a:pt x="13548" y="43870"/>
                </a:cubicBezTo>
                <a:cubicBezTo>
                  <a:pt x="5161" y="43870"/>
                  <a:pt x="5161" y="43870"/>
                  <a:pt x="5161" y="43870"/>
                </a:cubicBezTo>
                <a:cubicBezTo>
                  <a:pt x="5161" y="32903"/>
                  <a:pt x="5161" y="32903"/>
                  <a:pt x="5161" y="32903"/>
                </a:cubicBezTo>
                <a:cubicBezTo>
                  <a:pt x="43225" y="28387"/>
                  <a:pt x="43225" y="28387"/>
                  <a:pt x="43225" y="28387"/>
                </a:cubicBezTo>
                <a:cubicBezTo>
                  <a:pt x="43225" y="74838"/>
                  <a:pt x="43225" y="74838"/>
                  <a:pt x="43225" y="74838"/>
                </a:cubicBezTo>
                <a:lnTo>
                  <a:pt x="5161" y="70967"/>
                </a:lnTo>
                <a:close/>
                <a:moveTo>
                  <a:pt x="34838" y="103225"/>
                </a:moveTo>
                <a:cubicBezTo>
                  <a:pt x="29677" y="78709"/>
                  <a:pt x="29677" y="78709"/>
                  <a:pt x="29677" y="78709"/>
                </a:cubicBezTo>
                <a:cubicBezTo>
                  <a:pt x="45161" y="80645"/>
                  <a:pt x="45161" y="80645"/>
                  <a:pt x="45161" y="80645"/>
                </a:cubicBezTo>
                <a:cubicBezTo>
                  <a:pt x="46451" y="81290"/>
                  <a:pt x="46451" y="81290"/>
                  <a:pt x="46451" y="81290"/>
                </a:cubicBezTo>
                <a:cubicBezTo>
                  <a:pt x="51612" y="103225"/>
                  <a:pt x="51612" y="103225"/>
                  <a:pt x="51612" y="103225"/>
                </a:cubicBezTo>
                <a:lnTo>
                  <a:pt x="34838" y="103225"/>
                </a:lnTo>
                <a:close/>
                <a:moveTo>
                  <a:pt x="52258" y="109032"/>
                </a:moveTo>
                <a:cubicBezTo>
                  <a:pt x="53548" y="114193"/>
                  <a:pt x="53548" y="114193"/>
                  <a:pt x="53548" y="114193"/>
                </a:cubicBezTo>
                <a:cubicBezTo>
                  <a:pt x="37419" y="114193"/>
                  <a:pt x="37419" y="114193"/>
                  <a:pt x="37419" y="114193"/>
                </a:cubicBezTo>
                <a:cubicBezTo>
                  <a:pt x="36129" y="109032"/>
                  <a:pt x="36129" y="109032"/>
                  <a:pt x="36129" y="109032"/>
                </a:cubicBezTo>
                <a:lnTo>
                  <a:pt x="52258" y="109032"/>
                </a:lnTo>
                <a:close/>
                <a:moveTo>
                  <a:pt x="87096" y="87741"/>
                </a:moveTo>
                <a:cubicBezTo>
                  <a:pt x="49032" y="76129"/>
                  <a:pt x="49032" y="76129"/>
                  <a:pt x="49032" y="76129"/>
                </a:cubicBezTo>
                <a:cubicBezTo>
                  <a:pt x="49032" y="27741"/>
                  <a:pt x="49032" y="27741"/>
                  <a:pt x="49032" y="27741"/>
                </a:cubicBezTo>
                <a:cubicBezTo>
                  <a:pt x="87096" y="16129"/>
                  <a:pt x="87096" y="16129"/>
                  <a:pt x="87096" y="16129"/>
                </a:cubicBezTo>
                <a:lnTo>
                  <a:pt x="87096" y="87741"/>
                </a:lnTo>
                <a:close/>
                <a:moveTo>
                  <a:pt x="98064" y="95483"/>
                </a:moveTo>
                <a:cubicBezTo>
                  <a:pt x="98064" y="96774"/>
                  <a:pt x="96774" y="98064"/>
                  <a:pt x="95483" y="98064"/>
                </a:cubicBezTo>
                <a:cubicBezTo>
                  <a:pt x="93548" y="98064"/>
                  <a:pt x="92258" y="96774"/>
                  <a:pt x="92258" y="95483"/>
                </a:cubicBezTo>
                <a:cubicBezTo>
                  <a:pt x="92258" y="8387"/>
                  <a:pt x="92258" y="8387"/>
                  <a:pt x="92258" y="8387"/>
                </a:cubicBezTo>
                <a:cubicBezTo>
                  <a:pt x="92258" y="6451"/>
                  <a:pt x="93548" y="5806"/>
                  <a:pt x="95483" y="5806"/>
                </a:cubicBezTo>
                <a:cubicBezTo>
                  <a:pt x="96774" y="5806"/>
                  <a:pt x="98064" y="6451"/>
                  <a:pt x="98064" y="8387"/>
                </a:cubicBezTo>
                <a:lnTo>
                  <a:pt x="98064" y="95483"/>
                </a:lnTo>
                <a:close/>
                <a:moveTo>
                  <a:pt x="103225" y="62580"/>
                </a:moveTo>
                <a:cubicBezTo>
                  <a:pt x="103225" y="40645"/>
                  <a:pt x="103225" y="40645"/>
                  <a:pt x="103225" y="40645"/>
                </a:cubicBezTo>
                <a:cubicBezTo>
                  <a:pt x="109677" y="40645"/>
                  <a:pt x="114193" y="45806"/>
                  <a:pt x="114193" y="51612"/>
                </a:cubicBezTo>
                <a:cubicBezTo>
                  <a:pt x="114193" y="58064"/>
                  <a:pt x="109677" y="62580"/>
                  <a:pt x="103225" y="62580"/>
                </a:cubicBezTo>
                <a:close/>
              </a:path>
            </a:pathLst>
          </a:custGeom>
          <a:solidFill>
            <a:srgbClr val="B71C1C"/>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45" name="Google Shape;2845;p133"/>
          <p:cNvSpPr/>
          <p:nvPr/>
        </p:nvSpPr>
        <p:spPr>
          <a:xfrm rot="3975966">
            <a:off x="4810023" y="2230013"/>
            <a:ext cx="282492" cy="282492"/>
          </a:xfrm>
          <a:custGeom>
            <a:avLst/>
            <a:gdLst/>
            <a:ahLst/>
            <a:cxnLst/>
            <a:rect l="l" t="t" r="r" b="b"/>
            <a:pathLst>
              <a:path w="120000" h="120000" extrusionOk="0">
                <a:moveTo>
                  <a:pt x="65513" y="46702"/>
                </a:moveTo>
                <a:cubicBezTo>
                  <a:pt x="65513" y="44756"/>
                  <a:pt x="65513" y="43459"/>
                  <a:pt x="68756" y="43459"/>
                </a:cubicBezTo>
                <a:cubicBezTo>
                  <a:pt x="73297" y="43459"/>
                  <a:pt x="73297" y="43459"/>
                  <a:pt x="73297" y="43459"/>
                </a:cubicBezTo>
                <a:cubicBezTo>
                  <a:pt x="73297" y="35027"/>
                  <a:pt x="73297" y="35027"/>
                  <a:pt x="73297" y="35027"/>
                </a:cubicBezTo>
                <a:cubicBezTo>
                  <a:pt x="66162" y="35027"/>
                  <a:pt x="66162" y="35027"/>
                  <a:pt x="66162" y="35027"/>
                </a:cubicBezTo>
                <a:cubicBezTo>
                  <a:pt x="57729" y="35027"/>
                  <a:pt x="54486" y="39567"/>
                  <a:pt x="54486" y="46054"/>
                </a:cubicBezTo>
                <a:cubicBezTo>
                  <a:pt x="54486" y="51891"/>
                  <a:pt x="54486" y="51891"/>
                  <a:pt x="54486" y="51891"/>
                </a:cubicBezTo>
                <a:cubicBezTo>
                  <a:pt x="48648" y="51891"/>
                  <a:pt x="48648" y="51891"/>
                  <a:pt x="48648" y="51891"/>
                </a:cubicBezTo>
                <a:cubicBezTo>
                  <a:pt x="48648" y="59675"/>
                  <a:pt x="48648" y="59675"/>
                  <a:pt x="48648" y="59675"/>
                </a:cubicBezTo>
                <a:cubicBezTo>
                  <a:pt x="54486" y="59675"/>
                  <a:pt x="54486" y="59675"/>
                  <a:pt x="54486" y="59675"/>
                </a:cubicBezTo>
                <a:cubicBezTo>
                  <a:pt x="54486" y="84324"/>
                  <a:pt x="54486" y="84324"/>
                  <a:pt x="54486" y="84324"/>
                </a:cubicBezTo>
                <a:cubicBezTo>
                  <a:pt x="65513" y="84324"/>
                  <a:pt x="65513" y="84324"/>
                  <a:pt x="65513" y="84324"/>
                </a:cubicBezTo>
                <a:cubicBezTo>
                  <a:pt x="65513" y="59675"/>
                  <a:pt x="65513" y="59675"/>
                  <a:pt x="65513" y="59675"/>
                </a:cubicBezTo>
                <a:cubicBezTo>
                  <a:pt x="72648" y="59675"/>
                  <a:pt x="72648" y="59675"/>
                  <a:pt x="72648" y="59675"/>
                </a:cubicBezTo>
                <a:cubicBezTo>
                  <a:pt x="73297" y="51891"/>
                  <a:pt x="73297" y="51891"/>
                  <a:pt x="73297" y="51891"/>
                </a:cubicBezTo>
                <a:cubicBezTo>
                  <a:pt x="65513" y="51891"/>
                  <a:pt x="65513" y="51891"/>
                  <a:pt x="65513" y="51891"/>
                </a:cubicBezTo>
                <a:lnTo>
                  <a:pt x="65513" y="46702"/>
                </a:lnTo>
                <a:close/>
                <a:moveTo>
                  <a:pt x="59675" y="0"/>
                </a:moveTo>
                <a:cubicBezTo>
                  <a:pt x="26594" y="0"/>
                  <a:pt x="0" y="26594"/>
                  <a:pt x="0" y="59675"/>
                </a:cubicBezTo>
                <a:cubicBezTo>
                  <a:pt x="0" y="93405"/>
                  <a:pt x="26594" y="120000"/>
                  <a:pt x="59675" y="120000"/>
                </a:cubicBezTo>
                <a:cubicBezTo>
                  <a:pt x="93405" y="120000"/>
                  <a:pt x="120000" y="93405"/>
                  <a:pt x="120000" y="59675"/>
                </a:cubicBezTo>
                <a:cubicBezTo>
                  <a:pt x="120000" y="26594"/>
                  <a:pt x="93405" y="0"/>
                  <a:pt x="59675" y="0"/>
                </a:cubicBezTo>
                <a:close/>
                <a:moveTo>
                  <a:pt x="59675" y="114810"/>
                </a:moveTo>
                <a:cubicBezTo>
                  <a:pt x="29837" y="114810"/>
                  <a:pt x="5189" y="90162"/>
                  <a:pt x="5189" y="59675"/>
                </a:cubicBezTo>
                <a:cubicBezTo>
                  <a:pt x="5189" y="29837"/>
                  <a:pt x="29837" y="5189"/>
                  <a:pt x="59675" y="5189"/>
                </a:cubicBezTo>
                <a:cubicBezTo>
                  <a:pt x="90162" y="5189"/>
                  <a:pt x="114810" y="29837"/>
                  <a:pt x="114810" y="59675"/>
                </a:cubicBezTo>
                <a:cubicBezTo>
                  <a:pt x="114810" y="90162"/>
                  <a:pt x="90162" y="114810"/>
                  <a:pt x="59675" y="114810"/>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46" name="Google Shape;2846;p133"/>
          <p:cNvSpPr/>
          <p:nvPr/>
        </p:nvSpPr>
        <p:spPr>
          <a:xfrm rot="2887235">
            <a:off x="4591374" y="2734048"/>
            <a:ext cx="284467" cy="284467"/>
          </a:xfrm>
          <a:custGeom>
            <a:avLst/>
            <a:gdLst/>
            <a:ahLst/>
            <a:cxnLst/>
            <a:rect l="l" t="t" r="r" b="b"/>
            <a:pathLst>
              <a:path w="120000" h="120000" extrusionOk="0">
                <a:moveTo>
                  <a:pt x="90322" y="43870"/>
                </a:moveTo>
                <a:cubicBezTo>
                  <a:pt x="94838" y="43870"/>
                  <a:pt x="98064" y="40000"/>
                  <a:pt x="98064" y="35483"/>
                </a:cubicBezTo>
                <a:cubicBezTo>
                  <a:pt x="98064" y="30967"/>
                  <a:pt x="94838" y="27741"/>
                  <a:pt x="90322" y="27741"/>
                </a:cubicBezTo>
                <a:cubicBezTo>
                  <a:pt x="85806" y="27741"/>
                  <a:pt x="81935" y="30967"/>
                  <a:pt x="81935" y="35483"/>
                </a:cubicBezTo>
                <a:cubicBezTo>
                  <a:pt x="81935" y="40000"/>
                  <a:pt x="85806" y="43870"/>
                  <a:pt x="90322" y="43870"/>
                </a:cubicBezTo>
                <a:close/>
                <a:moveTo>
                  <a:pt x="90322" y="32903"/>
                </a:moveTo>
                <a:cubicBezTo>
                  <a:pt x="91612" y="32903"/>
                  <a:pt x="92903" y="34193"/>
                  <a:pt x="92903" y="35483"/>
                </a:cubicBezTo>
                <a:cubicBezTo>
                  <a:pt x="92903" y="37419"/>
                  <a:pt x="91612" y="38709"/>
                  <a:pt x="90322" y="38709"/>
                </a:cubicBezTo>
                <a:cubicBezTo>
                  <a:pt x="88387" y="38709"/>
                  <a:pt x="87096" y="37419"/>
                  <a:pt x="87096" y="35483"/>
                </a:cubicBezTo>
                <a:cubicBezTo>
                  <a:pt x="87096" y="34193"/>
                  <a:pt x="88387" y="32903"/>
                  <a:pt x="90322" y="32903"/>
                </a:cubicBezTo>
                <a:close/>
                <a:moveTo>
                  <a:pt x="114838" y="5806"/>
                </a:moveTo>
                <a:cubicBezTo>
                  <a:pt x="65806" y="5806"/>
                  <a:pt x="65806" y="5806"/>
                  <a:pt x="65806" y="5806"/>
                </a:cubicBezTo>
                <a:cubicBezTo>
                  <a:pt x="65806" y="2580"/>
                  <a:pt x="63225" y="0"/>
                  <a:pt x="60000" y="0"/>
                </a:cubicBezTo>
                <a:cubicBezTo>
                  <a:pt x="57419" y="0"/>
                  <a:pt x="54838" y="2580"/>
                  <a:pt x="54838" y="5806"/>
                </a:cubicBezTo>
                <a:cubicBezTo>
                  <a:pt x="5806" y="5806"/>
                  <a:pt x="5806" y="5806"/>
                  <a:pt x="5806" y="5806"/>
                </a:cubicBezTo>
                <a:cubicBezTo>
                  <a:pt x="2580" y="5806"/>
                  <a:pt x="0" y="8387"/>
                  <a:pt x="0" y="10967"/>
                </a:cubicBezTo>
                <a:cubicBezTo>
                  <a:pt x="0" y="16774"/>
                  <a:pt x="0" y="16774"/>
                  <a:pt x="0" y="16774"/>
                </a:cubicBezTo>
                <a:cubicBezTo>
                  <a:pt x="0" y="19354"/>
                  <a:pt x="2580" y="21935"/>
                  <a:pt x="5806" y="21935"/>
                </a:cubicBezTo>
                <a:cubicBezTo>
                  <a:pt x="5806" y="87096"/>
                  <a:pt x="5806" y="87096"/>
                  <a:pt x="5806" y="87096"/>
                </a:cubicBezTo>
                <a:cubicBezTo>
                  <a:pt x="5806" y="90322"/>
                  <a:pt x="8387" y="92903"/>
                  <a:pt x="10967" y="92903"/>
                </a:cubicBezTo>
                <a:cubicBezTo>
                  <a:pt x="57419" y="92903"/>
                  <a:pt x="57419" y="92903"/>
                  <a:pt x="57419" y="92903"/>
                </a:cubicBezTo>
                <a:cubicBezTo>
                  <a:pt x="57419" y="100000"/>
                  <a:pt x="57419" y="100000"/>
                  <a:pt x="57419" y="100000"/>
                </a:cubicBezTo>
                <a:cubicBezTo>
                  <a:pt x="41935" y="115483"/>
                  <a:pt x="41935" y="115483"/>
                  <a:pt x="41935" y="115483"/>
                </a:cubicBezTo>
                <a:cubicBezTo>
                  <a:pt x="41290" y="116129"/>
                  <a:pt x="41290" y="116774"/>
                  <a:pt x="41290" y="117419"/>
                </a:cubicBezTo>
                <a:cubicBezTo>
                  <a:pt x="41290" y="118709"/>
                  <a:pt x="42580" y="120000"/>
                  <a:pt x="43870" y="120000"/>
                </a:cubicBezTo>
                <a:cubicBezTo>
                  <a:pt x="44516" y="120000"/>
                  <a:pt x="45161" y="120000"/>
                  <a:pt x="45806" y="119354"/>
                </a:cubicBezTo>
                <a:cubicBezTo>
                  <a:pt x="60000" y="105161"/>
                  <a:pt x="60000" y="105161"/>
                  <a:pt x="60000" y="105161"/>
                </a:cubicBezTo>
                <a:cubicBezTo>
                  <a:pt x="74838" y="119354"/>
                  <a:pt x="74838" y="119354"/>
                  <a:pt x="74838" y="119354"/>
                </a:cubicBezTo>
                <a:cubicBezTo>
                  <a:pt x="74838" y="120000"/>
                  <a:pt x="75483" y="120000"/>
                  <a:pt x="76774" y="120000"/>
                </a:cubicBezTo>
                <a:cubicBezTo>
                  <a:pt x="78064" y="120000"/>
                  <a:pt x="79354" y="118709"/>
                  <a:pt x="79354" y="117419"/>
                </a:cubicBezTo>
                <a:cubicBezTo>
                  <a:pt x="79354" y="116774"/>
                  <a:pt x="78709" y="116129"/>
                  <a:pt x="78709" y="115483"/>
                </a:cubicBezTo>
                <a:cubicBezTo>
                  <a:pt x="62580" y="100000"/>
                  <a:pt x="62580" y="100000"/>
                  <a:pt x="62580" y="100000"/>
                </a:cubicBezTo>
                <a:cubicBezTo>
                  <a:pt x="62580" y="92903"/>
                  <a:pt x="62580" y="92903"/>
                  <a:pt x="62580" y="92903"/>
                </a:cubicBezTo>
                <a:cubicBezTo>
                  <a:pt x="109032" y="92903"/>
                  <a:pt x="109032" y="92903"/>
                  <a:pt x="109032" y="92903"/>
                </a:cubicBezTo>
                <a:cubicBezTo>
                  <a:pt x="112258" y="92903"/>
                  <a:pt x="114838" y="90322"/>
                  <a:pt x="114838" y="87096"/>
                </a:cubicBezTo>
                <a:cubicBezTo>
                  <a:pt x="114838" y="21935"/>
                  <a:pt x="114838" y="21935"/>
                  <a:pt x="114838" y="21935"/>
                </a:cubicBezTo>
                <a:cubicBezTo>
                  <a:pt x="117419" y="21935"/>
                  <a:pt x="120000" y="19354"/>
                  <a:pt x="120000" y="16774"/>
                </a:cubicBezTo>
                <a:cubicBezTo>
                  <a:pt x="120000" y="10967"/>
                  <a:pt x="120000" y="10967"/>
                  <a:pt x="120000" y="10967"/>
                </a:cubicBezTo>
                <a:cubicBezTo>
                  <a:pt x="120000" y="8387"/>
                  <a:pt x="117419" y="5806"/>
                  <a:pt x="114838" y="5806"/>
                </a:cubicBezTo>
                <a:close/>
                <a:moveTo>
                  <a:pt x="109032" y="87096"/>
                </a:moveTo>
                <a:cubicBezTo>
                  <a:pt x="10967" y="87096"/>
                  <a:pt x="10967" y="87096"/>
                  <a:pt x="10967" y="87096"/>
                </a:cubicBezTo>
                <a:cubicBezTo>
                  <a:pt x="10967" y="21935"/>
                  <a:pt x="10967" y="21935"/>
                  <a:pt x="10967" y="21935"/>
                </a:cubicBezTo>
                <a:cubicBezTo>
                  <a:pt x="109032" y="21935"/>
                  <a:pt x="109032" y="21935"/>
                  <a:pt x="109032" y="21935"/>
                </a:cubicBezTo>
                <a:lnTo>
                  <a:pt x="109032" y="87096"/>
                </a:lnTo>
                <a:close/>
                <a:moveTo>
                  <a:pt x="114838" y="16774"/>
                </a:moveTo>
                <a:cubicBezTo>
                  <a:pt x="5806" y="16774"/>
                  <a:pt x="5806" y="16774"/>
                  <a:pt x="5806" y="16774"/>
                </a:cubicBezTo>
                <a:cubicBezTo>
                  <a:pt x="5806" y="10967"/>
                  <a:pt x="5806" y="10967"/>
                  <a:pt x="5806" y="10967"/>
                </a:cubicBezTo>
                <a:cubicBezTo>
                  <a:pt x="114838" y="10967"/>
                  <a:pt x="114838" y="10967"/>
                  <a:pt x="114838" y="10967"/>
                </a:cubicBezTo>
                <a:lnTo>
                  <a:pt x="114838" y="16774"/>
                </a:lnTo>
                <a:close/>
                <a:moveTo>
                  <a:pt x="24516" y="76774"/>
                </a:moveTo>
                <a:cubicBezTo>
                  <a:pt x="95483" y="76774"/>
                  <a:pt x="95483" y="76774"/>
                  <a:pt x="95483" y="76774"/>
                </a:cubicBezTo>
                <a:cubicBezTo>
                  <a:pt x="96774" y="76774"/>
                  <a:pt x="98064" y="75483"/>
                  <a:pt x="98064" y="73548"/>
                </a:cubicBezTo>
                <a:cubicBezTo>
                  <a:pt x="98064" y="72903"/>
                  <a:pt x="98064" y="72903"/>
                  <a:pt x="97419" y="72258"/>
                </a:cubicBezTo>
                <a:cubicBezTo>
                  <a:pt x="97419" y="72258"/>
                  <a:pt x="97419" y="72258"/>
                  <a:pt x="97419" y="72258"/>
                </a:cubicBezTo>
                <a:cubicBezTo>
                  <a:pt x="81290" y="50322"/>
                  <a:pt x="81290" y="50322"/>
                  <a:pt x="81290" y="50322"/>
                </a:cubicBezTo>
                <a:cubicBezTo>
                  <a:pt x="81290" y="50322"/>
                  <a:pt x="81290" y="50322"/>
                  <a:pt x="81290" y="50322"/>
                </a:cubicBezTo>
                <a:cubicBezTo>
                  <a:pt x="80645" y="49677"/>
                  <a:pt x="80000" y="49032"/>
                  <a:pt x="79354" y="49032"/>
                </a:cubicBezTo>
                <a:cubicBezTo>
                  <a:pt x="78709" y="49032"/>
                  <a:pt x="78064" y="49677"/>
                  <a:pt x="77419" y="50322"/>
                </a:cubicBezTo>
                <a:cubicBezTo>
                  <a:pt x="68387" y="59354"/>
                  <a:pt x="68387" y="59354"/>
                  <a:pt x="68387" y="59354"/>
                </a:cubicBezTo>
                <a:cubicBezTo>
                  <a:pt x="48387" y="39354"/>
                  <a:pt x="48387" y="39354"/>
                  <a:pt x="48387" y="39354"/>
                </a:cubicBezTo>
                <a:cubicBezTo>
                  <a:pt x="47741" y="38709"/>
                  <a:pt x="47096" y="38709"/>
                  <a:pt x="46451" y="38709"/>
                </a:cubicBezTo>
                <a:cubicBezTo>
                  <a:pt x="45806" y="38709"/>
                  <a:pt x="44516" y="38709"/>
                  <a:pt x="44516" y="39354"/>
                </a:cubicBezTo>
                <a:cubicBezTo>
                  <a:pt x="44516" y="39354"/>
                  <a:pt x="44516" y="39354"/>
                  <a:pt x="44516" y="39354"/>
                </a:cubicBezTo>
                <a:cubicBezTo>
                  <a:pt x="22580" y="72258"/>
                  <a:pt x="22580" y="72258"/>
                  <a:pt x="22580" y="72258"/>
                </a:cubicBezTo>
                <a:cubicBezTo>
                  <a:pt x="22580" y="72258"/>
                  <a:pt x="22580" y="72258"/>
                  <a:pt x="22580" y="72258"/>
                </a:cubicBezTo>
                <a:cubicBezTo>
                  <a:pt x="21935" y="72903"/>
                  <a:pt x="21935" y="73548"/>
                  <a:pt x="21935" y="73548"/>
                </a:cubicBezTo>
                <a:cubicBezTo>
                  <a:pt x="21935" y="75483"/>
                  <a:pt x="23225" y="76774"/>
                  <a:pt x="24516" y="76774"/>
                </a:cubicBezTo>
                <a:close/>
                <a:moveTo>
                  <a:pt x="47096" y="45161"/>
                </a:moveTo>
                <a:cubicBezTo>
                  <a:pt x="66451" y="65161"/>
                  <a:pt x="66451" y="65161"/>
                  <a:pt x="66451" y="65161"/>
                </a:cubicBezTo>
                <a:cubicBezTo>
                  <a:pt x="67096" y="65161"/>
                  <a:pt x="67741" y="65806"/>
                  <a:pt x="68387" y="65806"/>
                </a:cubicBezTo>
                <a:cubicBezTo>
                  <a:pt x="69032" y="65806"/>
                  <a:pt x="69677" y="65161"/>
                  <a:pt x="70322" y="65161"/>
                </a:cubicBezTo>
                <a:cubicBezTo>
                  <a:pt x="78709" y="56129"/>
                  <a:pt x="78709" y="56129"/>
                  <a:pt x="78709" y="56129"/>
                </a:cubicBezTo>
                <a:cubicBezTo>
                  <a:pt x="90322" y="70967"/>
                  <a:pt x="90322" y="70967"/>
                  <a:pt x="90322" y="70967"/>
                </a:cubicBezTo>
                <a:cubicBezTo>
                  <a:pt x="29677" y="70967"/>
                  <a:pt x="29677" y="70967"/>
                  <a:pt x="29677" y="70967"/>
                </a:cubicBezTo>
                <a:lnTo>
                  <a:pt x="47096" y="45161"/>
                </a:lnTo>
                <a:close/>
              </a:path>
            </a:pathLst>
          </a:custGeom>
          <a:solidFill>
            <a:srgbClr val="C62828"/>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47" name="Google Shape;2847;p133"/>
          <p:cNvSpPr/>
          <p:nvPr/>
        </p:nvSpPr>
        <p:spPr>
          <a:xfrm rot="7565540">
            <a:off x="5320486" y="1696666"/>
            <a:ext cx="97269" cy="284838"/>
          </a:xfrm>
          <a:custGeom>
            <a:avLst/>
            <a:gdLst/>
            <a:ahLst/>
            <a:cxnLst/>
            <a:rect l="l" t="t" r="r" b="b"/>
            <a:pathLst>
              <a:path w="120000" h="120000" extrusionOk="0">
                <a:moveTo>
                  <a:pt x="118235" y="94838"/>
                </a:moveTo>
                <a:cubicBezTo>
                  <a:pt x="120000" y="94838"/>
                  <a:pt x="120000" y="94838"/>
                  <a:pt x="120000" y="94838"/>
                </a:cubicBezTo>
                <a:cubicBezTo>
                  <a:pt x="97058" y="54193"/>
                  <a:pt x="97058" y="54193"/>
                  <a:pt x="97058" y="54193"/>
                </a:cubicBezTo>
                <a:cubicBezTo>
                  <a:pt x="104117" y="54193"/>
                  <a:pt x="104117" y="54193"/>
                  <a:pt x="104117" y="54193"/>
                </a:cubicBezTo>
                <a:cubicBezTo>
                  <a:pt x="107647" y="54193"/>
                  <a:pt x="111176" y="53548"/>
                  <a:pt x="111176" y="51612"/>
                </a:cubicBezTo>
                <a:cubicBezTo>
                  <a:pt x="111176" y="50322"/>
                  <a:pt x="107647" y="49032"/>
                  <a:pt x="104117" y="49032"/>
                </a:cubicBezTo>
                <a:cubicBezTo>
                  <a:pt x="93529" y="49032"/>
                  <a:pt x="93529" y="49032"/>
                  <a:pt x="93529" y="49032"/>
                </a:cubicBezTo>
                <a:cubicBezTo>
                  <a:pt x="81176" y="26451"/>
                  <a:pt x="81176" y="26451"/>
                  <a:pt x="81176" y="26451"/>
                </a:cubicBezTo>
                <a:cubicBezTo>
                  <a:pt x="81176" y="26451"/>
                  <a:pt x="81176" y="26451"/>
                  <a:pt x="81176" y="26451"/>
                </a:cubicBezTo>
                <a:cubicBezTo>
                  <a:pt x="81176" y="26451"/>
                  <a:pt x="81176" y="26451"/>
                  <a:pt x="81176" y="26451"/>
                </a:cubicBezTo>
                <a:cubicBezTo>
                  <a:pt x="114705" y="16129"/>
                  <a:pt x="114705" y="16129"/>
                  <a:pt x="114705" y="16129"/>
                </a:cubicBezTo>
                <a:cubicBezTo>
                  <a:pt x="114705" y="16129"/>
                  <a:pt x="114705" y="16129"/>
                  <a:pt x="114705" y="16129"/>
                </a:cubicBezTo>
                <a:cubicBezTo>
                  <a:pt x="118235" y="15483"/>
                  <a:pt x="120000" y="14838"/>
                  <a:pt x="120000" y="13548"/>
                </a:cubicBezTo>
                <a:cubicBezTo>
                  <a:pt x="120000" y="5806"/>
                  <a:pt x="91764" y="0"/>
                  <a:pt x="60000" y="0"/>
                </a:cubicBezTo>
                <a:cubicBezTo>
                  <a:pt x="26470" y="0"/>
                  <a:pt x="0" y="5806"/>
                  <a:pt x="0" y="13548"/>
                </a:cubicBezTo>
                <a:cubicBezTo>
                  <a:pt x="0" y="14838"/>
                  <a:pt x="1764" y="15483"/>
                  <a:pt x="3529" y="16129"/>
                </a:cubicBezTo>
                <a:cubicBezTo>
                  <a:pt x="3529" y="16129"/>
                  <a:pt x="3529" y="16129"/>
                  <a:pt x="3529" y="16129"/>
                </a:cubicBezTo>
                <a:cubicBezTo>
                  <a:pt x="37058" y="26451"/>
                  <a:pt x="37058" y="26451"/>
                  <a:pt x="37058" y="26451"/>
                </a:cubicBezTo>
                <a:cubicBezTo>
                  <a:pt x="37058" y="26451"/>
                  <a:pt x="37058" y="26451"/>
                  <a:pt x="37058" y="26451"/>
                </a:cubicBezTo>
                <a:cubicBezTo>
                  <a:pt x="37058" y="26451"/>
                  <a:pt x="37058" y="26451"/>
                  <a:pt x="37058" y="26451"/>
                </a:cubicBezTo>
                <a:cubicBezTo>
                  <a:pt x="0" y="94838"/>
                  <a:pt x="0" y="94838"/>
                  <a:pt x="0" y="94838"/>
                </a:cubicBezTo>
                <a:cubicBezTo>
                  <a:pt x="0" y="94838"/>
                  <a:pt x="0" y="94838"/>
                  <a:pt x="0" y="94838"/>
                </a:cubicBezTo>
                <a:cubicBezTo>
                  <a:pt x="0" y="94838"/>
                  <a:pt x="0" y="94838"/>
                  <a:pt x="0" y="95483"/>
                </a:cubicBezTo>
                <a:cubicBezTo>
                  <a:pt x="0" y="96129"/>
                  <a:pt x="1764" y="96774"/>
                  <a:pt x="1764" y="96774"/>
                </a:cubicBezTo>
                <a:cubicBezTo>
                  <a:pt x="1764" y="96774"/>
                  <a:pt x="1764" y="96774"/>
                  <a:pt x="1764" y="96774"/>
                </a:cubicBezTo>
                <a:cubicBezTo>
                  <a:pt x="54705" y="118709"/>
                  <a:pt x="54705" y="118709"/>
                  <a:pt x="54705" y="118709"/>
                </a:cubicBezTo>
                <a:cubicBezTo>
                  <a:pt x="54705" y="118709"/>
                  <a:pt x="54705" y="118709"/>
                  <a:pt x="54705" y="118709"/>
                </a:cubicBezTo>
                <a:cubicBezTo>
                  <a:pt x="54705" y="119354"/>
                  <a:pt x="58235" y="120000"/>
                  <a:pt x="60000" y="120000"/>
                </a:cubicBezTo>
                <a:cubicBezTo>
                  <a:pt x="61764" y="120000"/>
                  <a:pt x="63529" y="119354"/>
                  <a:pt x="65294" y="118709"/>
                </a:cubicBezTo>
                <a:cubicBezTo>
                  <a:pt x="65294" y="118709"/>
                  <a:pt x="65294" y="118709"/>
                  <a:pt x="65294" y="118709"/>
                </a:cubicBezTo>
                <a:cubicBezTo>
                  <a:pt x="118235" y="96774"/>
                  <a:pt x="118235" y="96774"/>
                  <a:pt x="118235" y="96774"/>
                </a:cubicBezTo>
                <a:cubicBezTo>
                  <a:pt x="118235" y="96774"/>
                  <a:pt x="118235" y="96774"/>
                  <a:pt x="118235" y="96774"/>
                </a:cubicBezTo>
                <a:cubicBezTo>
                  <a:pt x="118235" y="96774"/>
                  <a:pt x="120000" y="96129"/>
                  <a:pt x="120000" y="95483"/>
                </a:cubicBezTo>
                <a:cubicBezTo>
                  <a:pt x="120000" y="94838"/>
                  <a:pt x="118235" y="94838"/>
                  <a:pt x="118235" y="94838"/>
                </a:cubicBezTo>
                <a:close/>
                <a:moveTo>
                  <a:pt x="15882" y="12258"/>
                </a:moveTo>
                <a:cubicBezTo>
                  <a:pt x="17647" y="8387"/>
                  <a:pt x="37058" y="5161"/>
                  <a:pt x="60000" y="5161"/>
                </a:cubicBezTo>
                <a:cubicBezTo>
                  <a:pt x="82941" y="5161"/>
                  <a:pt x="100588" y="8387"/>
                  <a:pt x="104117" y="12258"/>
                </a:cubicBezTo>
                <a:cubicBezTo>
                  <a:pt x="60000" y="26451"/>
                  <a:pt x="60000" y="26451"/>
                  <a:pt x="60000" y="26451"/>
                </a:cubicBezTo>
                <a:lnTo>
                  <a:pt x="15882" y="12258"/>
                </a:lnTo>
                <a:close/>
                <a:moveTo>
                  <a:pt x="60000" y="112903"/>
                </a:moveTo>
                <a:cubicBezTo>
                  <a:pt x="15882" y="94193"/>
                  <a:pt x="15882" y="94193"/>
                  <a:pt x="15882" y="94193"/>
                </a:cubicBezTo>
                <a:cubicBezTo>
                  <a:pt x="51176" y="30322"/>
                  <a:pt x="51176" y="30322"/>
                  <a:pt x="51176" y="30322"/>
                </a:cubicBezTo>
                <a:cubicBezTo>
                  <a:pt x="54705" y="31612"/>
                  <a:pt x="54705" y="31612"/>
                  <a:pt x="54705" y="31612"/>
                </a:cubicBezTo>
                <a:cubicBezTo>
                  <a:pt x="54705" y="31612"/>
                  <a:pt x="54705" y="32258"/>
                  <a:pt x="54705" y="32258"/>
                </a:cubicBezTo>
                <a:cubicBezTo>
                  <a:pt x="56470" y="32258"/>
                  <a:pt x="56470" y="32258"/>
                  <a:pt x="56470" y="32258"/>
                </a:cubicBezTo>
                <a:cubicBezTo>
                  <a:pt x="56470" y="32258"/>
                  <a:pt x="56470" y="32258"/>
                  <a:pt x="56470" y="32258"/>
                </a:cubicBezTo>
                <a:cubicBezTo>
                  <a:pt x="56470" y="32258"/>
                  <a:pt x="58235" y="32903"/>
                  <a:pt x="60000" y="32903"/>
                </a:cubicBezTo>
                <a:cubicBezTo>
                  <a:pt x="61764" y="32903"/>
                  <a:pt x="61764" y="32258"/>
                  <a:pt x="63529" y="32258"/>
                </a:cubicBezTo>
                <a:cubicBezTo>
                  <a:pt x="63529" y="32258"/>
                  <a:pt x="63529" y="32258"/>
                  <a:pt x="63529" y="32258"/>
                </a:cubicBezTo>
                <a:cubicBezTo>
                  <a:pt x="63529" y="32258"/>
                  <a:pt x="63529" y="32258"/>
                  <a:pt x="63529" y="32258"/>
                </a:cubicBezTo>
                <a:cubicBezTo>
                  <a:pt x="65294" y="32258"/>
                  <a:pt x="65294" y="31612"/>
                  <a:pt x="65294" y="31612"/>
                </a:cubicBezTo>
                <a:cubicBezTo>
                  <a:pt x="68823" y="30322"/>
                  <a:pt x="68823" y="30322"/>
                  <a:pt x="68823" y="30322"/>
                </a:cubicBezTo>
                <a:cubicBezTo>
                  <a:pt x="79411" y="49032"/>
                  <a:pt x="79411" y="49032"/>
                  <a:pt x="79411" y="49032"/>
                </a:cubicBezTo>
                <a:cubicBezTo>
                  <a:pt x="60000" y="49032"/>
                  <a:pt x="60000" y="49032"/>
                  <a:pt x="60000" y="49032"/>
                </a:cubicBezTo>
                <a:cubicBezTo>
                  <a:pt x="56470" y="49032"/>
                  <a:pt x="52941" y="50322"/>
                  <a:pt x="52941" y="51612"/>
                </a:cubicBezTo>
                <a:cubicBezTo>
                  <a:pt x="52941" y="53548"/>
                  <a:pt x="56470" y="54193"/>
                  <a:pt x="60000" y="54193"/>
                </a:cubicBezTo>
                <a:cubicBezTo>
                  <a:pt x="81176" y="54193"/>
                  <a:pt x="81176" y="54193"/>
                  <a:pt x="81176" y="54193"/>
                </a:cubicBezTo>
                <a:cubicBezTo>
                  <a:pt x="104117" y="94193"/>
                  <a:pt x="104117" y="94193"/>
                  <a:pt x="104117" y="94193"/>
                </a:cubicBezTo>
                <a:lnTo>
                  <a:pt x="60000" y="112903"/>
                </a:ln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48" name="Google Shape;2848;p133"/>
          <p:cNvSpPr/>
          <p:nvPr/>
        </p:nvSpPr>
        <p:spPr>
          <a:xfrm rot="3973699">
            <a:off x="5342291" y="2089920"/>
            <a:ext cx="283557" cy="284227"/>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29677" y="114193"/>
                  <a:pt x="5806" y="89677"/>
                  <a:pt x="5806" y="60000"/>
                </a:cubicBezTo>
                <a:cubicBezTo>
                  <a:pt x="5806" y="29677"/>
                  <a:pt x="29677" y="5161"/>
                  <a:pt x="60000" y="5161"/>
                </a:cubicBezTo>
                <a:cubicBezTo>
                  <a:pt x="90322" y="5161"/>
                  <a:pt x="114193" y="29677"/>
                  <a:pt x="114193" y="60000"/>
                </a:cubicBezTo>
                <a:cubicBezTo>
                  <a:pt x="114193" y="89677"/>
                  <a:pt x="90322" y="114193"/>
                  <a:pt x="60000" y="114193"/>
                </a:cubicBezTo>
                <a:close/>
                <a:moveTo>
                  <a:pt x="76129" y="32903"/>
                </a:moveTo>
                <a:cubicBezTo>
                  <a:pt x="43870" y="32903"/>
                  <a:pt x="43870" y="32903"/>
                  <a:pt x="43870" y="32903"/>
                </a:cubicBezTo>
                <a:cubicBezTo>
                  <a:pt x="37419" y="32903"/>
                  <a:pt x="32903" y="37419"/>
                  <a:pt x="32903" y="43225"/>
                </a:cubicBezTo>
                <a:cubicBezTo>
                  <a:pt x="32903" y="76129"/>
                  <a:pt x="32903" y="76129"/>
                  <a:pt x="32903" y="76129"/>
                </a:cubicBezTo>
                <a:cubicBezTo>
                  <a:pt x="32903" y="81935"/>
                  <a:pt x="37419" y="87096"/>
                  <a:pt x="43870" y="87096"/>
                </a:cubicBezTo>
                <a:cubicBezTo>
                  <a:pt x="76129" y="87096"/>
                  <a:pt x="76129" y="87096"/>
                  <a:pt x="76129" y="87096"/>
                </a:cubicBezTo>
                <a:cubicBezTo>
                  <a:pt x="82580" y="87096"/>
                  <a:pt x="87096" y="81935"/>
                  <a:pt x="87096" y="76129"/>
                </a:cubicBezTo>
                <a:cubicBezTo>
                  <a:pt x="87096" y="43225"/>
                  <a:pt x="87096" y="43225"/>
                  <a:pt x="87096" y="43225"/>
                </a:cubicBezTo>
                <a:cubicBezTo>
                  <a:pt x="87096" y="37419"/>
                  <a:pt x="82580" y="32903"/>
                  <a:pt x="76129" y="32903"/>
                </a:cubicBezTo>
                <a:close/>
                <a:moveTo>
                  <a:pt x="70967" y="40645"/>
                </a:moveTo>
                <a:cubicBezTo>
                  <a:pt x="78709" y="40645"/>
                  <a:pt x="78709" y="40645"/>
                  <a:pt x="78709" y="40645"/>
                </a:cubicBezTo>
                <a:cubicBezTo>
                  <a:pt x="78709" y="49032"/>
                  <a:pt x="78709" y="49032"/>
                  <a:pt x="78709" y="49032"/>
                </a:cubicBezTo>
                <a:cubicBezTo>
                  <a:pt x="70967" y="49032"/>
                  <a:pt x="70967" y="49032"/>
                  <a:pt x="70967" y="49032"/>
                </a:cubicBezTo>
                <a:lnTo>
                  <a:pt x="70967" y="40645"/>
                </a:lnTo>
                <a:close/>
                <a:moveTo>
                  <a:pt x="60000" y="49032"/>
                </a:moveTo>
                <a:cubicBezTo>
                  <a:pt x="65806" y="49032"/>
                  <a:pt x="70967" y="53548"/>
                  <a:pt x="70967" y="60000"/>
                </a:cubicBezTo>
                <a:cubicBezTo>
                  <a:pt x="70967" y="65806"/>
                  <a:pt x="65806" y="70967"/>
                  <a:pt x="60000" y="70967"/>
                </a:cubicBezTo>
                <a:cubicBezTo>
                  <a:pt x="54193" y="70967"/>
                  <a:pt x="49032" y="65806"/>
                  <a:pt x="49032" y="60000"/>
                </a:cubicBezTo>
                <a:cubicBezTo>
                  <a:pt x="49032" y="53548"/>
                  <a:pt x="54193" y="49032"/>
                  <a:pt x="60000" y="49032"/>
                </a:cubicBezTo>
                <a:close/>
                <a:moveTo>
                  <a:pt x="81935" y="76129"/>
                </a:moveTo>
                <a:cubicBezTo>
                  <a:pt x="81935" y="79354"/>
                  <a:pt x="79354" y="81290"/>
                  <a:pt x="76129" y="81290"/>
                </a:cubicBezTo>
                <a:cubicBezTo>
                  <a:pt x="43870" y="81290"/>
                  <a:pt x="43870" y="81290"/>
                  <a:pt x="43870" y="81290"/>
                </a:cubicBezTo>
                <a:cubicBezTo>
                  <a:pt x="40645" y="81290"/>
                  <a:pt x="38064" y="79354"/>
                  <a:pt x="38064" y="76129"/>
                </a:cubicBezTo>
                <a:cubicBezTo>
                  <a:pt x="38064" y="57419"/>
                  <a:pt x="38064" y="57419"/>
                  <a:pt x="38064" y="57419"/>
                </a:cubicBezTo>
                <a:cubicBezTo>
                  <a:pt x="43870" y="57419"/>
                  <a:pt x="43870" y="57419"/>
                  <a:pt x="43870" y="57419"/>
                </a:cubicBezTo>
                <a:cubicBezTo>
                  <a:pt x="43870" y="58064"/>
                  <a:pt x="43870" y="58709"/>
                  <a:pt x="43870" y="60000"/>
                </a:cubicBezTo>
                <a:cubicBezTo>
                  <a:pt x="43870" y="69032"/>
                  <a:pt x="50967" y="76129"/>
                  <a:pt x="60000" y="76129"/>
                </a:cubicBezTo>
                <a:cubicBezTo>
                  <a:pt x="69032" y="76129"/>
                  <a:pt x="76129" y="69032"/>
                  <a:pt x="76129" y="60000"/>
                </a:cubicBezTo>
                <a:cubicBezTo>
                  <a:pt x="76129" y="58709"/>
                  <a:pt x="76129" y="58064"/>
                  <a:pt x="76129" y="57419"/>
                </a:cubicBezTo>
                <a:cubicBezTo>
                  <a:pt x="81935" y="57419"/>
                  <a:pt x="81935" y="57419"/>
                  <a:pt x="81935" y="57419"/>
                </a:cubicBezTo>
                <a:lnTo>
                  <a:pt x="81935" y="76129"/>
                </a:lnTo>
                <a:close/>
              </a:path>
            </a:pathLst>
          </a:custGeom>
          <a:solidFill>
            <a:srgbClr val="E5737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49" name="Google Shape;2849;p133"/>
          <p:cNvSpPr/>
          <p:nvPr/>
        </p:nvSpPr>
        <p:spPr>
          <a:xfrm rot="3973699">
            <a:off x="5746643" y="1852215"/>
            <a:ext cx="283557" cy="284227"/>
          </a:xfrm>
          <a:custGeom>
            <a:avLst/>
            <a:gdLst/>
            <a:ahLst/>
            <a:cxnLst/>
            <a:rect l="l" t="t" r="r" b="b"/>
            <a:pathLst>
              <a:path w="120000" h="120000" extrusionOk="0">
                <a:moveTo>
                  <a:pt x="46451" y="54193"/>
                </a:moveTo>
                <a:cubicBezTo>
                  <a:pt x="47096" y="50322"/>
                  <a:pt x="52903" y="45806"/>
                  <a:pt x="57419" y="43870"/>
                </a:cubicBezTo>
                <a:cubicBezTo>
                  <a:pt x="61935" y="42580"/>
                  <a:pt x="65806" y="41290"/>
                  <a:pt x="65161" y="38064"/>
                </a:cubicBezTo>
                <a:cubicBezTo>
                  <a:pt x="64516" y="34838"/>
                  <a:pt x="63225" y="32903"/>
                  <a:pt x="56774" y="32903"/>
                </a:cubicBezTo>
                <a:cubicBezTo>
                  <a:pt x="50322" y="32903"/>
                  <a:pt x="52903" y="41290"/>
                  <a:pt x="47741" y="36129"/>
                </a:cubicBezTo>
                <a:cubicBezTo>
                  <a:pt x="41935" y="30967"/>
                  <a:pt x="49032" y="32258"/>
                  <a:pt x="51612" y="30967"/>
                </a:cubicBezTo>
                <a:cubicBezTo>
                  <a:pt x="54193" y="30322"/>
                  <a:pt x="56774" y="25161"/>
                  <a:pt x="52258" y="24516"/>
                </a:cubicBezTo>
                <a:cubicBezTo>
                  <a:pt x="47096" y="24516"/>
                  <a:pt x="48387" y="27096"/>
                  <a:pt x="44516" y="25161"/>
                </a:cubicBezTo>
                <a:cubicBezTo>
                  <a:pt x="40645" y="23870"/>
                  <a:pt x="39354" y="30322"/>
                  <a:pt x="36774" y="29032"/>
                </a:cubicBezTo>
                <a:cubicBezTo>
                  <a:pt x="35483" y="29032"/>
                  <a:pt x="30967" y="25806"/>
                  <a:pt x="28387" y="22580"/>
                </a:cubicBezTo>
                <a:cubicBezTo>
                  <a:pt x="22580" y="27096"/>
                  <a:pt x="18064" y="33548"/>
                  <a:pt x="14838" y="40000"/>
                </a:cubicBezTo>
                <a:cubicBezTo>
                  <a:pt x="16129" y="49032"/>
                  <a:pt x="20645" y="54193"/>
                  <a:pt x="20645" y="54193"/>
                </a:cubicBezTo>
                <a:cubicBezTo>
                  <a:pt x="20645" y="54193"/>
                  <a:pt x="23225" y="60000"/>
                  <a:pt x="38709" y="67096"/>
                </a:cubicBezTo>
                <a:cubicBezTo>
                  <a:pt x="38709" y="67096"/>
                  <a:pt x="41935" y="67741"/>
                  <a:pt x="38064" y="63870"/>
                </a:cubicBezTo>
                <a:cubicBezTo>
                  <a:pt x="34838" y="60645"/>
                  <a:pt x="30967" y="56129"/>
                  <a:pt x="35483" y="54193"/>
                </a:cubicBezTo>
                <a:cubicBezTo>
                  <a:pt x="39354" y="52258"/>
                  <a:pt x="40645" y="52258"/>
                  <a:pt x="41935" y="56129"/>
                </a:cubicBezTo>
                <a:cubicBezTo>
                  <a:pt x="42580" y="60000"/>
                  <a:pt x="46451" y="58064"/>
                  <a:pt x="46451" y="54193"/>
                </a:cubicBezTo>
                <a:close/>
                <a:moveTo>
                  <a:pt x="66451" y="71612"/>
                </a:moveTo>
                <a:cubicBezTo>
                  <a:pt x="60645" y="67096"/>
                  <a:pt x="61290" y="64516"/>
                  <a:pt x="54193" y="64516"/>
                </a:cubicBezTo>
                <a:cubicBezTo>
                  <a:pt x="47096" y="64516"/>
                  <a:pt x="42580" y="66451"/>
                  <a:pt x="43870" y="76774"/>
                </a:cubicBezTo>
                <a:cubicBezTo>
                  <a:pt x="45806" y="87096"/>
                  <a:pt x="51612" y="81935"/>
                  <a:pt x="50967" y="90322"/>
                </a:cubicBezTo>
                <a:cubicBezTo>
                  <a:pt x="50322" y="98064"/>
                  <a:pt x="52258" y="99354"/>
                  <a:pt x="53548" y="101290"/>
                </a:cubicBezTo>
                <a:cubicBezTo>
                  <a:pt x="54838" y="103225"/>
                  <a:pt x="58064" y="109032"/>
                  <a:pt x="59354" y="101290"/>
                </a:cubicBezTo>
                <a:cubicBezTo>
                  <a:pt x="61290" y="93548"/>
                  <a:pt x="63870" y="89032"/>
                  <a:pt x="66451" y="85161"/>
                </a:cubicBezTo>
                <a:cubicBezTo>
                  <a:pt x="69677" y="81935"/>
                  <a:pt x="72258" y="76774"/>
                  <a:pt x="66451" y="71612"/>
                </a:cubicBezTo>
                <a:close/>
                <a:moveTo>
                  <a:pt x="60000" y="0"/>
                </a:moveTo>
                <a:cubicBezTo>
                  <a:pt x="26451" y="0"/>
                  <a:pt x="0" y="27096"/>
                  <a:pt x="0" y="60000"/>
                </a:cubicBezTo>
                <a:cubicBezTo>
                  <a:pt x="0" y="92903"/>
                  <a:pt x="26451" y="120000"/>
                  <a:pt x="60000" y="120000"/>
                </a:cubicBezTo>
                <a:cubicBezTo>
                  <a:pt x="92903" y="120000"/>
                  <a:pt x="120000" y="92903"/>
                  <a:pt x="120000" y="60000"/>
                </a:cubicBezTo>
                <a:cubicBezTo>
                  <a:pt x="120000" y="27096"/>
                  <a:pt x="92903" y="0"/>
                  <a:pt x="60000" y="0"/>
                </a:cubicBezTo>
                <a:close/>
                <a:moveTo>
                  <a:pt x="60000" y="114193"/>
                </a:moveTo>
                <a:cubicBezTo>
                  <a:pt x="29677" y="114193"/>
                  <a:pt x="5161" y="90322"/>
                  <a:pt x="5161" y="60000"/>
                </a:cubicBezTo>
                <a:cubicBezTo>
                  <a:pt x="5161" y="29677"/>
                  <a:pt x="29677" y="5806"/>
                  <a:pt x="60000" y="5806"/>
                </a:cubicBezTo>
                <a:cubicBezTo>
                  <a:pt x="89677" y="5806"/>
                  <a:pt x="114193" y="29677"/>
                  <a:pt x="114193" y="60000"/>
                </a:cubicBezTo>
                <a:cubicBezTo>
                  <a:pt x="114193" y="90322"/>
                  <a:pt x="89677" y="114193"/>
                  <a:pt x="60000" y="114193"/>
                </a:cubicBezTo>
                <a:close/>
                <a:moveTo>
                  <a:pt x="108387" y="55483"/>
                </a:moveTo>
                <a:cubicBezTo>
                  <a:pt x="108387" y="54838"/>
                  <a:pt x="108387" y="54193"/>
                  <a:pt x="108387" y="54193"/>
                </a:cubicBezTo>
                <a:cubicBezTo>
                  <a:pt x="108387" y="52903"/>
                  <a:pt x="108387" y="52258"/>
                  <a:pt x="107741" y="50967"/>
                </a:cubicBezTo>
                <a:cubicBezTo>
                  <a:pt x="107741" y="50322"/>
                  <a:pt x="107741" y="49677"/>
                  <a:pt x="107741" y="49677"/>
                </a:cubicBezTo>
                <a:cubicBezTo>
                  <a:pt x="107741" y="48387"/>
                  <a:pt x="107096" y="47096"/>
                  <a:pt x="107096" y="46451"/>
                </a:cubicBezTo>
                <a:cubicBezTo>
                  <a:pt x="106451" y="45806"/>
                  <a:pt x="106451" y="45806"/>
                  <a:pt x="106451" y="45161"/>
                </a:cubicBezTo>
                <a:cubicBezTo>
                  <a:pt x="105806" y="43870"/>
                  <a:pt x="105806" y="42580"/>
                  <a:pt x="105161" y="41290"/>
                </a:cubicBezTo>
                <a:cubicBezTo>
                  <a:pt x="105161" y="40645"/>
                  <a:pt x="104516" y="40000"/>
                  <a:pt x="104516" y="39354"/>
                </a:cubicBezTo>
                <a:cubicBezTo>
                  <a:pt x="103870" y="38709"/>
                  <a:pt x="103870" y="38064"/>
                  <a:pt x="103225" y="37419"/>
                </a:cubicBezTo>
                <a:cubicBezTo>
                  <a:pt x="103225" y="36774"/>
                  <a:pt x="102580" y="36129"/>
                  <a:pt x="101935" y="35483"/>
                </a:cubicBezTo>
                <a:cubicBezTo>
                  <a:pt x="101935" y="34838"/>
                  <a:pt x="101290" y="34193"/>
                  <a:pt x="101290" y="34193"/>
                </a:cubicBezTo>
                <a:cubicBezTo>
                  <a:pt x="100645" y="32903"/>
                  <a:pt x="100645" y="32258"/>
                  <a:pt x="100000" y="31612"/>
                </a:cubicBezTo>
                <a:cubicBezTo>
                  <a:pt x="99354" y="31612"/>
                  <a:pt x="99354" y="30967"/>
                  <a:pt x="99354" y="30967"/>
                </a:cubicBezTo>
                <a:cubicBezTo>
                  <a:pt x="97419" y="28387"/>
                  <a:pt x="94838" y="25806"/>
                  <a:pt x="92903" y="23870"/>
                </a:cubicBezTo>
                <a:cubicBezTo>
                  <a:pt x="92258" y="23870"/>
                  <a:pt x="92258" y="23225"/>
                  <a:pt x="92258" y="23225"/>
                </a:cubicBezTo>
                <a:cubicBezTo>
                  <a:pt x="91612" y="22580"/>
                  <a:pt x="90322" y="21935"/>
                  <a:pt x="89677" y="21290"/>
                </a:cubicBezTo>
                <a:cubicBezTo>
                  <a:pt x="89677" y="21290"/>
                  <a:pt x="89677" y="21290"/>
                  <a:pt x="89677" y="21290"/>
                </a:cubicBezTo>
                <a:cubicBezTo>
                  <a:pt x="85806" y="18064"/>
                  <a:pt x="81290" y="15483"/>
                  <a:pt x="76774" y="14193"/>
                </a:cubicBezTo>
                <a:cubicBezTo>
                  <a:pt x="75483" y="16129"/>
                  <a:pt x="74193" y="19354"/>
                  <a:pt x="72258" y="20000"/>
                </a:cubicBezTo>
                <a:cubicBezTo>
                  <a:pt x="69677" y="21290"/>
                  <a:pt x="70322" y="27096"/>
                  <a:pt x="74838" y="26451"/>
                </a:cubicBezTo>
                <a:cubicBezTo>
                  <a:pt x="74838" y="26451"/>
                  <a:pt x="73548" y="27741"/>
                  <a:pt x="74838" y="32258"/>
                </a:cubicBezTo>
                <a:cubicBezTo>
                  <a:pt x="76129" y="37419"/>
                  <a:pt x="78064" y="38709"/>
                  <a:pt x="85161" y="36129"/>
                </a:cubicBezTo>
                <a:cubicBezTo>
                  <a:pt x="87741" y="34838"/>
                  <a:pt x="90322" y="35483"/>
                  <a:pt x="89677" y="38064"/>
                </a:cubicBezTo>
                <a:cubicBezTo>
                  <a:pt x="89032" y="44516"/>
                  <a:pt x="84516" y="44516"/>
                  <a:pt x="87741" y="54193"/>
                </a:cubicBezTo>
                <a:cubicBezTo>
                  <a:pt x="90322" y="60645"/>
                  <a:pt x="95483" y="62580"/>
                  <a:pt x="97419" y="67741"/>
                </a:cubicBezTo>
                <a:cubicBezTo>
                  <a:pt x="98709" y="70322"/>
                  <a:pt x="103225" y="72903"/>
                  <a:pt x="106451" y="74193"/>
                </a:cubicBezTo>
                <a:cubicBezTo>
                  <a:pt x="107096" y="72903"/>
                  <a:pt x="107096" y="71612"/>
                  <a:pt x="107741" y="70322"/>
                </a:cubicBezTo>
                <a:cubicBezTo>
                  <a:pt x="107741" y="69677"/>
                  <a:pt x="107741" y="69677"/>
                  <a:pt x="107741" y="69032"/>
                </a:cubicBezTo>
                <a:cubicBezTo>
                  <a:pt x="108387" y="67741"/>
                  <a:pt x="108387" y="67096"/>
                  <a:pt x="108387" y="65806"/>
                </a:cubicBezTo>
                <a:cubicBezTo>
                  <a:pt x="108387" y="65161"/>
                  <a:pt x="108387" y="65161"/>
                  <a:pt x="108387" y="64516"/>
                </a:cubicBezTo>
                <a:cubicBezTo>
                  <a:pt x="109032" y="63225"/>
                  <a:pt x="109032" y="61290"/>
                  <a:pt x="109032" y="60000"/>
                </a:cubicBezTo>
                <a:cubicBezTo>
                  <a:pt x="109032" y="58709"/>
                  <a:pt x="109032" y="56774"/>
                  <a:pt x="108387" y="55483"/>
                </a:cubicBezTo>
                <a:close/>
                <a:moveTo>
                  <a:pt x="90322" y="71612"/>
                </a:moveTo>
                <a:cubicBezTo>
                  <a:pt x="88387" y="72903"/>
                  <a:pt x="88387" y="75483"/>
                  <a:pt x="89677" y="76774"/>
                </a:cubicBezTo>
                <a:cubicBezTo>
                  <a:pt x="91612" y="78064"/>
                  <a:pt x="94838" y="80000"/>
                  <a:pt x="95483" y="76774"/>
                </a:cubicBezTo>
                <a:cubicBezTo>
                  <a:pt x="96774" y="73548"/>
                  <a:pt x="92258" y="70322"/>
                  <a:pt x="90322" y="71612"/>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50" name="Google Shape;2850;p133"/>
          <p:cNvSpPr/>
          <p:nvPr/>
        </p:nvSpPr>
        <p:spPr>
          <a:xfrm rot="7055569">
            <a:off x="4926771" y="2974024"/>
            <a:ext cx="231873" cy="282466"/>
          </a:xfrm>
          <a:custGeom>
            <a:avLst/>
            <a:gdLst/>
            <a:ahLst/>
            <a:cxnLst/>
            <a:rect l="l" t="t" r="r" b="b"/>
            <a:pathLst>
              <a:path w="120000" h="120000" extrusionOk="0">
                <a:moveTo>
                  <a:pt x="33157" y="60324"/>
                </a:moveTo>
                <a:cubicBezTo>
                  <a:pt x="29210" y="60324"/>
                  <a:pt x="26842" y="62270"/>
                  <a:pt x="26842" y="65513"/>
                </a:cubicBezTo>
                <a:cubicBezTo>
                  <a:pt x="26842" y="68756"/>
                  <a:pt x="29210" y="70702"/>
                  <a:pt x="33157" y="70702"/>
                </a:cubicBezTo>
                <a:cubicBezTo>
                  <a:pt x="37105" y="70702"/>
                  <a:pt x="40263" y="68756"/>
                  <a:pt x="40263" y="65513"/>
                </a:cubicBezTo>
                <a:cubicBezTo>
                  <a:pt x="40263" y="62270"/>
                  <a:pt x="37105" y="60324"/>
                  <a:pt x="33157" y="60324"/>
                </a:cubicBezTo>
                <a:close/>
                <a:moveTo>
                  <a:pt x="30000" y="92756"/>
                </a:moveTo>
                <a:cubicBezTo>
                  <a:pt x="28421" y="92756"/>
                  <a:pt x="26842" y="94054"/>
                  <a:pt x="26842" y="95351"/>
                </a:cubicBezTo>
                <a:cubicBezTo>
                  <a:pt x="26842" y="97297"/>
                  <a:pt x="28421" y="98594"/>
                  <a:pt x="30000" y="98594"/>
                </a:cubicBezTo>
                <a:cubicBezTo>
                  <a:pt x="31578" y="98594"/>
                  <a:pt x="33157" y="97297"/>
                  <a:pt x="33157" y="95351"/>
                </a:cubicBezTo>
                <a:cubicBezTo>
                  <a:pt x="33157" y="94054"/>
                  <a:pt x="31578" y="92756"/>
                  <a:pt x="30000" y="92756"/>
                </a:cubicBezTo>
                <a:close/>
                <a:moveTo>
                  <a:pt x="93157" y="16216"/>
                </a:moveTo>
                <a:cubicBezTo>
                  <a:pt x="99473" y="16216"/>
                  <a:pt x="99473" y="16216"/>
                  <a:pt x="99473" y="16216"/>
                </a:cubicBezTo>
                <a:cubicBezTo>
                  <a:pt x="103421" y="16216"/>
                  <a:pt x="106578" y="13621"/>
                  <a:pt x="106578" y="11027"/>
                </a:cubicBezTo>
                <a:cubicBezTo>
                  <a:pt x="106578" y="5189"/>
                  <a:pt x="106578" y="5189"/>
                  <a:pt x="106578" y="5189"/>
                </a:cubicBezTo>
                <a:cubicBezTo>
                  <a:pt x="106578" y="2594"/>
                  <a:pt x="103421" y="0"/>
                  <a:pt x="99473" y="0"/>
                </a:cubicBezTo>
                <a:cubicBezTo>
                  <a:pt x="19736" y="0"/>
                  <a:pt x="19736" y="0"/>
                  <a:pt x="19736" y="0"/>
                </a:cubicBezTo>
                <a:cubicBezTo>
                  <a:pt x="16578" y="0"/>
                  <a:pt x="13421" y="2594"/>
                  <a:pt x="13421" y="5189"/>
                </a:cubicBezTo>
                <a:cubicBezTo>
                  <a:pt x="13421" y="11027"/>
                  <a:pt x="13421" y="11027"/>
                  <a:pt x="13421" y="11027"/>
                </a:cubicBezTo>
                <a:cubicBezTo>
                  <a:pt x="13421" y="13621"/>
                  <a:pt x="16578" y="16216"/>
                  <a:pt x="19736" y="16216"/>
                </a:cubicBezTo>
                <a:cubicBezTo>
                  <a:pt x="26052" y="16216"/>
                  <a:pt x="26052" y="16216"/>
                  <a:pt x="26052" y="16216"/>
                </a:cubicBezTo>
                <a:cubicBezTo>
                  <a:pt x="23684" y="49945"/>
                  <a:pt x="0" y="56432"/>
                  <a:pt x="0" y="87567"/>
                </a:cubicBezTo>
                <a:cubicBezTo>
                  <a:pt x="0" y="105729"/>
                  <a:pt x="18157" y="120000"/>
                  <a:pt x="40263" y="120000"/>
                </a:cubicBezTo>
                <a:cubicBezTo>
                  <a:pt x="79736" y="120000"/>
                  <a:pt x="79736" y="120000"/>
                  <a:pt x="79736" y="120000"/>
                </a:cubicBezTo>
                <a:cubicBezTo>
                  <a:pt x="101842" y="120000"/>
                  <a:pt x="120000" y="105729"/>
                  <a:pt x="120000" y="87567"/>
                </a:cubicBezTo>
                <a:cubicBezTo>
                  <a:pt x="120000" y="56432"/>
                  <a:pt x="95526" y="49945"/>
                  <a:pt x="93157" y="16216"/>
                </a:cubicBezTo>
                <a:close/>
                <a:moveTo>
                  <a:pt x="19736" y="11027"/>
                </a:moveTo>
                <a:cubicBezTo>
                  <a:pt x="19736" y="5189"/>
                  <a:pt x="19736" y="5189"/>
                  <a:pt x="19736" y="5189"/>
                </a:cubicBezTo>
                <a:cubicBezTo>
                  <a:pt x="99473" y="5189"/>
                  <a:pt x="99473" y="5189"/>
                  <a:pt x="99473" y="5189"/>
                </a:cubicBezTo>
                <a:cubicBezTo>
                  <a:pt x="99473" y="11027"/>
                  <a:pt x="99473" y="11027"/>
                  <a:pt x="99473" y="11027"/>
                </a:cubicBezTo>
                <a:lnTo>
                  <a:pt x="19736" y="11027"/>
                </a:lnTo>
                <a:close/>
                <a:moveTo>
                  <a:pt x="33157" y="16216"/>
                </a:moveTo>
                <a:cubicBezTo>
                  <a:pt x="86842" y="16216"/>
                  <a:pt x="86842" y="16216"/>
                  <a:pt x="86842" y="16216"/>
                </a:cubicBezTo>
                <a:cubicBezTo>
                  <a:pt x="87631" y="28540"/>
                  <a:pt x="90789" y="37621"/>
                  <a:pt x="95526" y="44756"/>
                </a:cubicBezTo>
                <a:cubicBezTo>
                  <a:pt x="90000" y="48000"/>
                  <a:pt x="75000" y="57081"/>
                  <a:pt x="57631" y="48648"/>
                </a:cubicBezTo>
                <a:cubicBezTo>
                  <a:pt x="44210" y="42162"/>
                  <a:pt x="32368" y="42810"/>
                  <a:pt x="25263" y="44108"/>
                </a:cubicBezTo>
                <a:cubicBezTo>
                  <a:pt x="29210" y="36324"/>
                  <a:pt x="32368" y="27891"/>
                  <a:pt x="33157" y="16216"/>
                </a:cubicBezTo>
                <a:close/>
                <a:moveTo>
                  <a:pt x="79736" y="114810"/>
                </a:moveTo>
                <a:cubicBezTo>
                  <a:pt x="40263" y="114810"/>
                  <a:pt x="40263" y="114810"/>
                  <a:pt x="40263" y="114810"/>
                </a:cubicBezTo>
                <a:cubicBezTo>
                  <a:pt x="21315" y="114810"/>
                  <a:pt x="6315" y="102486"/>
                  <a:pt x="6315" y="87567"/>
                </a:cubicBezTo>
                <a:cubicBezTo>
                  <a:pt x="6315" y="73297"/>
                  <a:pt x="11842" y="64864"/>
                  <a:pt x="18157" y="55135"/>
                </a:cubicBezTo>
                <a:cubicBezTo>
                  <a:pt x="18947" y="53837"/>
                  <a:pt x="19736" y="51891"/>
                  <a:pt x="21315" y="50594"/>
                </a:cubicBezTo>
                <a:cubicBezTo>
                  <a:pt x="21315" y="50594"/>
                  <a:pt x="35526" y="44756"/>
                  <a:pt x="54473" y="53189"/>
                </a:cubicBezTo>
                <a:cubicBezTo>
                  <a:pt x="60789" y="56432"/>
                  <a:pt x="67105" y="57729"/>
                  <a:pt x="72631" y="57729"/>
                </a:cubicBezTo>
                <a:cubicBezTo>
                  <a:pt x="83684" y="57729"/>
                  <a:pt x="93157" y="53189"/>
                  <a:pt x="97894" y="49945"/>
                </a:cubicBezTo>
                <a:cubicBezTo>
                  <a:pt x="99473" y="51891"/>
                  <a:pt x="100263" y="53189"/>
                  <a:pt x="101052" y="55135"/>
                </a:cubicBezTo>
                <a:cubicBezTo>
                  <a:pt x="107368" y="64864"/>
                  <a:pt x="112894" y="73297"/>
                  <a:pt x="112894" y="87567"/>
                </a:cubicBezTo>
                <a:cubicBezTo>
                  <a:pt x="112894" y="102486"/>
                  <a:pt x="97894" y="114810"/>
                  <a:pt x="79736" y="114810"/>
                </a:cubicBezTo>
                <a:close/>
                <a:moveTo>
                  <a:pt x="56842" y="76540"/>
                </a:moveTo>
                <a:cubicBezTo>
                  <a:pt x="51315" y="76540"/>
                  <a:pt x="46578" y="80432"/>
                  <a:pt x="46578" y="84972"/>
                </a:cubicBezTo>
                <a:cubicBezTo>
                  <a:pt x="46578" y="89513"/>
                  <a:pt x="51315" y="92756"/>
                  <a:pt x="56842" y="92756"/>
                </a:cubicBezTo>
                <a:cubicBezTo>
                  <a:pt x="62368" y="92756"/>
                  <a:pt x="66315" y="89513"/>
                  <a:pt x="66315" y="84972"/>
                </a:cubicBezTo>
                <a:cubicBezTo>
                  <a:pt x="66315" y="80432"/>
                  <a:pt x="62368" y="76540"/>
                  <a:pt x="56842" y="76540"/>
                </a:cubicBezTo>
                <a:close/>
                <a:moveTo>
                  <a:pt x="56842" y="87567"/>
                </a:moveTo>
                <a:cubicBezTo>
                  <a:pt x="54473" y="87567"/>
                  <a:pt x="52894" y="86270"/>
                  <a:pt x="52894" y="84972"/>
                </a:cubicBezTo>
                <a:cubicBezTo>
                  <a:pt x="52894" y="83027"/>
                  <a:pt x="54473" y="81729"/>
                  <a:pt x="56842" y="81729"/>
                </a:cubicBezTo>
                <a:cubicBezTo>
                  <a:pt x="58421" y="81729"/>
                  <a:pt x="60000" y="83027"/>
                  <a:pt x="60000" y="84972"/>
                </a:cubicBezTo>
                <a:cubicBezTo>
                  <a:pt x="60000" y="86270"/>
                  <a:pt x="58421" y="87567"/>
                  <a:pt x="56842" y="87567"/>
                </a:cubicBezTo>
                <a:close/>
                <a:moveTo>
                  <a:pt x="86842" y="76540"/>
                </a:moveTo>
                <a:cubicBezTo>
                  <a:pt x="82894" y="76540"/>
                  <a:pt x="79736" y="79135"/>
                  <a:pt x="79736" y="81729"/>
                </a:cubicBezTo>
                <a:cubicBezTo>
                  <a:pt x="79736" y="84972"/>
                  <a:pt x="82894" y="87567"/>
                  <a:pt x="86842" y="87567"/>
                </a:cubicBezTo>
                <a:cubicBezTo>
                  <a:pt x="90000" y="87567"/>
                  <a:pt x="93157" y="84972"/>
                  <a:pt x="93157" y="81729"/>
                </a:cubicBezTo>
                <a:cubicBezTo>
                  <a:pt x="93157" y="79135"/>
                  <a:pt x="90000" y="76540"/>
                  <a:pt x="86842" y="76540"/>
                </a:cubicBezTo>
                <a:close/>
                <a:moveTo>
                  <a:pt x="96315" y="65513"/>
                </a:moveTo>
                <a:cubicBezTo>
                  <a:pt x="94736" y="65513"/>
                  <a:pt x="93157" y="66810"/>
                  <a:pt x="93157" y="68108"/>
                </a:cubicBezTo>
                <a:cubicBezTo>
                  <a:pt x="93157" y="70054"/>
                  <a:pt x="94736" y="70702"/>
                  <a:pt x="96315" y="70702"/>
                </a:cubicBezTo>
                <a:cubicBezTo>
                  <a:pt x="98684" y="70702"/>
                  <a:pt x="99473" y="70054"/>
                  <a:pt x="99473" y="68108"/>
                </a:cubicBezTo>
                <a:cubicBezTo>
                  <a:pt x="99473" y="66810"/>
                  <a:pt x="98684" y="65513"/>
                  <a:pt x="96315" y="65513"/>
                </a:cubicBezTo>
                <a:close/>
                <a:moveTo>
                  <a:pt x="76578" y="103783"/>
                </a:moveTo>
                <a:cubicBezTo>
                  <a:pt x="75000" y="103783"/>
                  <a:pt x="73421" y="105081"/>
                  <a:pt x="73421" y="106378"/>
                </a:cubicBezTo>
                <a:cubicBezTo>
                  <a:pt x="73421" y="108324"/>
                  <a:pt x="75000" y="109621"/>
                  <a:pt x="76578" y="109621"/>
                </a:cubicBezTo>
                <a:cubicBezTo>
                  <a:pt x="78157" y="109621"/>
                  <a:pt x="79736" y="108324"/>
                  <a:pt x="79736" y="106378"/>
                </a:cubicBezTo>
                <a:cubicBezTo>
                  <a:pt x="79736" y="105081"/>
                  <a:pt x="78157" y="103783"/>
                  <a:pt x="76578" y="103783"/>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51" name="Google Shape;2851;p133"/>
          <p:cNvSpPr/>
          <p:nvPr/>
        </p:nvSpPr>
        <p:spPr>
          <a:xfrm rot="6346769">
            <a:off x="5198376" y="2616885"/>
            <a:ext cx="284626" cy="282812"/>
          </a:xfrm>
          <a:custGeom>
            <a:avLst/>
            <a:gdLst/>
            <a:ahLst/>
            <a:cxnLst/>
            <a:rect l="l" t="t" r="r" b="b"/>
            <a:pathLst>
              <a:path w="120000" h="120000" extrusionOk="0">
                <a:moveTo>
                  <a:pt x="65806" y="32432"/>
                </a:moveTo>
                <a:cubicBezTo>
                  <a:pt x="67096" y="32432"/>
                  <a:pt x="68387" y="31783"/>
                  <a:pt x="68387" y="29837"/>
                </a:cubicBezTo>
                <a:cubicBezTo>
                  <a:pt x="68387" y="13621"/>
                  <a:pt x="68387" y="13621"/>
                  <a:pt x="68387" y="13621"/>
                </a:cubicBezTo>
                <a:cubicBezTo>
                  <a:pt x="68387" y="12324"/>
                  <a:pt x="67096" y="11027"/>
                  <a:pt x="65806" y="11027"/>
                </a:cubicBezTo>
                <a:cubicBezTo>
                  <a:pt x="63870" y="11027"/>
                  <a:pt x="62580" y="12324"/>
                  <a:pt x="62580" y="13621"/>
                </a:cubicBezTo>
                <a:cubicBezTo>
                  <a:pt x="62580" y="29837"/>
                  <a:pt x="62580" y="29837"/>
                  <a:pt x="62580" y="29837"/>
                </a:cubicBezTo>
                <a:cubicBezTo>
                  <a:pt x="62580" y="31783"/>
                  <a:pt x="63870" y="32432"/>
                  <a:pt x="65806" y="32432"/>
                </a:cubicBezTo>
                <a:close/>
                <a:moveTo>
                  <a:pt x="103870" y="57081"/>
                </a:moveTo>
                <a:cubicBezTo>
                  <a:pt x="98064" y="57081"/>
                  <a:pt x="98064" y="57081"/>
                  <a:pt x="98064" y="57081"/>
                </a:cubicBezTo>
                <a:cubicBezTo>
                  <a:pt x="98064" y="49297"/>
                  <a:pt x="98064" y="49297"/>
                  <a:pt x="98064" y="49297"/>
                </a:cubicBezTo>
                <a:cubicBezTo>
                  <a:pt x="98064" y="46054"/>
                  <a:pt x="95483" y="43459"/>
                  <a:pt x="92903" y="43459"/>
                </a:cubicBezTo>
                <a:cubicBezTo>
                  <a:pt x="5806" y="43459"/>
                  <a:pt x="5806" y="43459"/>
                  <a:pt x="5806" y="43459"/>
                </a:cubicBezTo>
                <a:cubicBezTo>
                  <a:pt x="2580" y="43459"/>
                  <a:pt x="0" y="46054"/>
                  <a:pt x="0" y="49297"/>
                </a:cubicBezTo>
                <a:cubicBezTo>
                  <a:pt x="0" y="81729"/>
                  <a:pt x="0" y="81729"/>
                  <a:pt x="0" y="81729"/>
                </a:cubicBezTo>
                <a:cubicBezTo>
                  <a:pt x="0" y="96000"/>
                  <a:pt x="7741" y="108324"/>
                  <a:pt x="18709" y="114810"/>
                </a:cubicBezTo>
                <a:cubicBezTo>
                  <a:pt x="3225" y="114810"/>
                  <a:pt x="3225" y="114810"/>
                  <a:pt x="3225" y="114810"/>
                </a:cubicBezTo>
                <a:cubicBezTo>
                  <a:pt x="1290" y="114810"/>
                  <a:pt x="0" y="116108"/>
                  <a:pt x="0" y="117405"/>
                </a:cubicBezTo>
                <a:cubicBezTo>
                  <a:pt x="0" y="119351"/>
                  <a:pt x="1290" y="120000"/>
                  <a:pt x="3225" y="120000"/>
                </a:cubicBezTo>
                <a:cubicBezTo>
                  <a:pt x="95483" y="120000"/>
                  <a:pt x="95483" y="120000"/>
                  <a:pt x="95483" y="120000"/>
                </a:cubicBezTo>
                <a:cubicBezTo>
                  <a:pt x="96774" y="120000"/>
                  <a:pt x="98064" y="119351"/>
                  <a:pt x="98064" y="117405"/>
                </a:cubicBezTo>
                <a:cubicBezTo>
                  <a:pt x="98064" y="116108"/>
                  <a:pt x="96774" y="114810"/>
                  <a:pt x="95483" y="114810"/>
                </a:cubicBezTo>
                <a:cubicBezTo>
                  <a:pt x="79354" y="114810"/>
                  <a:pt x="79354" y="114810"/>
                  <a:pt x="79354" y="114810"/>
                </a:cubicBezTo>
                <a:cubicBezTo>
                  <a:pt x="88387" y="109621"/>
                  <a:pt x="94838" y="100540"/>
                  <a:pt x="97419" y="90162"/>
                </a:cubicBezTo>
                <a:cubicBezTo>
                  <a:pt x="103870" y="90162"/>
                  <a:pt x="103870" y="90162"/>
                  <a:pt x="103870" y="90162"/>
                </a:cubicBezTo>
                <a:cubicBezTo>
                  <a:pt x="112903" y="90162"/>
                  <a:pt x="120000" y="83027"/>
                  <a:pt x="120000" y="73945"/>
                </a:cubicBezTo>
                <a:cubicBezTo>
                  <a:pt x="120000" y="64864"/>
                  <a:pt x="112903" y="57081"/>
                  <a:pt x="103870" y="57081"/>
                </a:cubicBezTo>
                <a:close/>
                <a:moveTo>
                  <a:pt x="60000" y="114810"/>
                </a:moveTo>
                <a:cubicBezTo>
                  <a:pt x="38064" y="114810"/>
                  <a:pt x="38064" y="114810"/>
                  <a:pt x="38064" y="114810"/>
                </a:cubicBezTo>
                <a:cubicBezTo>
                  <a:pt x="28387" y="114810"/>
                  <a:pt x="20000" y="110918"/>
                  <a:pt x="14193" y="103783"/>
                </a:cubicBezTo>
                <a:cubicBezTo>
                  <a:pt x="84516" y="103783"/>
                  <a:pt x="84516" y="103783"/>
                  <a:pt x="84516" y="103783"/>
                </a:cubicBezTo>
                <a:cubicBezTo>
                  <a:pt x="78709" y="110918"/>
                  <a:pt x="69677" y="114810"/>
                  <a:pt x="60000" y="114810"/>
                </a:cubicBezTo>
                <a:close/>
                <a:moveTo>
                  <a:pt x="92903" y="81729"/>
                </a:moveTo>
                <a:cubicBezTo>
                  <a:pt x="92903" y="88216"/>
                  <a:pt x="90967" y="93405"/>
                  <a:pt x="88387" y="98594"/>
                </a:cubicBezTo>
                <a:cubicBezTo>
                  <a:pt x="10322" y="98594"/>
                  <a:pt x="10322" y="98594"/>
                  <a:pt x="10322" y="98594"/>
                </a:cubicBezTo>
                <a:cubicBezTo>
                  <a:pt x="7096" y="93405"/>
                  <a:pt x="5806" y="88216"/>
                  <a:pt x="5806" y="81729"/>
                </a:cubicBezTo>
                <a:cubicBezTo>
                  <a:pt x="5806" y="49297"/>
                  <a:pt x="5806" y="49297"/>
                  <a:pt x="5806" y="49297"/>
                </a:cubicBezTo>
                <a:cubicBezTo>
                  <a:pt x="92903" y="49297"/>
                  <a:pt x="92903" y="49297"/>
                  <a:pt x="92903" y="49297"/>
                </a:cubicBezTo>
                <a:lnTo>
                  <a:pt x="92903" y="81729"/>
                </a:lnTo>
                <a:close/>
                <a:moveTo>
                  <a:pt x="103870" y="84972"/>
                </a:moveTo>
                <a:cubicBezTo>
                  <a:pt x="98064" y="84972"/>
                  <a:pt x="98064" y="84972"/>
                  <a:pt x="98064" y="84972"/>
                </a:cubicBezTo>
                <a:cubicBezTo>
                  <a:pt x="98064" y="83675"/>
                  <a:pt x="98064" y="83027"/>
                  <a:pt x="98064" y="81729"/>
                </a:cubicBezTo>
                <a:cubicBezTo>
                  <a:pt x="98064" y="62918"/>
                  <a:pt x="98064" y="62918"/>
                  <a:pt x="98064" y="62918"/>
                </a:cubicBezTo>
                <a:cubicBezTo>
                  <a:pt x="103870" y="62918"/>
                  <a:pt x="103870" y="62918"/>
                  <a:pt x="103870" y="62918"/>
                </a:cubicBezTo>
                <a:cubicBezTo>
                  <a:pt x="109677" y="62918"/>
                  <a:pt x="114193" y="67459"/>
                  <a:pt x="114193" y="73945"/>
                </a:cubicBezTo>
                <a:cubicBezTo>
                  <a:pt x="114193" y="79783"/>
                  <a:pt x="109677" y="84972"/>
                  <a:pt x="103870" y="84972"/>
                </a:cubicBezTo>
                <a:close/>
                <a:moveTo>
                  <a:pt x="49032" y="32432"/>
                </a:moveTo>
                <a:cubicBezTo>
                  <a:pt x="50967" y="32432"/>
                  <a:pt x="51612" y="31783"/>
                  <a:pt x="51612" y="29837"/>
                </a:cubicBezTo>
                <a:cubicBezTo>
                  <a:pt x="51612" y="2594"/>
                  <a:pt x="51612" y="2594"/>
                  <a:pt x="51612" y="2594"/>
                </a:cubicBezTo>
                <a:cubicBezTo>
                  <a:pt x="51612" y="1297"/>
                  <a:pt x="50967" y="0"/>
                  <a:pt x="49032" y="0"/>
                </a:cubicBezTo>
                <a:cubicBezTo>
                  <a:pt x="47741" y="0"/>
                  <a:pt x="46451" y="1297"/>
                  <a:pt x="46451" y="2594"/>
                </a:cubicBezTo>
                <a:cubicBezTo>
                  <a:pt x="46451" y="29837"/>
                  <a:pt x="46451" y="29837"/>
                  <a:pt x="46451" y="29837"/>
                </a:cubicBezTo>
                <a:cubicBezTo>
                  <a:pt x="46451" y="31783"/>
                  <a:pt x="47741" y="32432"/>
                  <a:pt x="49032" y="32432"/>
                </a:cubicBezTo>
                <a:close/>
                <a:moveTo>
                  <a:pt x="81935" y="38270"/>
                </a:moveTo>
                <a:cubicBezTo>
                  <a:pt x="83225" y="38270"/>
                  <a:pt x="84516" y="36972"/>
                  <a:pt x="84516" y="35675"/>
                </a:cubicBezTo>
                <a:cubicBezTo>
                  <a:pt x="84516" y="8432"/>
                  <a:pt x="84516" y="8432"/>
                  <a:pt x="84516" y="8432"/>
                </a:cubicBezTo>
                <a:cubicBezTo>
                  <a:pt x="84516" y="6486"/>
                  <a:pt x="83225" y="5189"/>
                  <a:pt x="81935" y="5189"/>
                </a:cubicBezTo>
                <a:cubicBezTo>
                  <a:pt x="80645" y="5189"/>
                  <a:pt x="79354" y="6486"/>
                  <a:pt x="79354" y="8432"/>
                </a:cubicBezTo>
                <a:cubicBezTo>
                  <a:pt x="79354" y="35675"/>
                  <a:pt x="79354" y="35675"/>
                  <a:pt x="79354" y="35675"/>
                </a:cubicBezTo>
                <a:cubicBezTo>
                  <a:pt x="79354" y="36972"/>
                  <a:pt x="80645" y="38270"/>
                  <a:pt x="81935" y="38270"/>
                </a:cubicBezTo>
                <a:close/>
                <a:moveTo>
                  <a:pt x="32903" y="38270"/>
                </a:moveTo>
                <a:cubicBezTo>
                  <a:pt x="34193" y="38270"/>
                  <a:pt x="35483" y="36972"/>
                  <a:pt x="35483" y="35675"/>
                </a:cubicBezTo>
                <a:cubicBezTo>
                  <a:pt x="35483" y="8432"/>
                  <a:pt x="35483" y="8432"/>
                  <a:pt x="35483" y="8432"/>
                </a:cubicBezTo>
                <a:cubicBezTo>
                  <a:pt x="35483" y="6486"/>
                  <a:pt x="34193" y="5189"/>
                  <a:pt x="32903" y="5189"/>
                </a:cubicBezTo>
                <a:cubicBezTo>
                  <a:pt x="31612" y="5189"/>
                  <a:pt x="30322" y="6486"/>
                  <a:pt x="30322" y="8432"/>
                </a:cubicBezTo>
                <a:cubicBezTo>
                  <a:pt x="30322" y="35675"/>
                  <a:pt x="30322" y="35675"/>
                  <a:pt x="30322" y="35675"/>
                </a:cubicBezTo>
                <a:cubicBezTo>
                  <a:pt x="30322" y="36972"/>
                  <a:pt x="31612" y="38270"/>
                  <a:pt x="32903" y="38270"/>
                </a:cubicBezTo>
                <a:close/>
                <a:moveTo>
                  <a:pt x="16774" y="32432"/>
                </a:moveTo>
                <a:cubicBezTo>
                  <a:pt x="18064" y="32432"/>
                  <a:pt x="19354" y="31783"/>
                  <a:pt x="19354" y="29837"/>
                </a:cubicBezTo>
                <a:cubicBezTo>
                  <a:pt x="19354" y="13621"/>
                  <a:pt x="19354" y="13621"/>
                  <a:pt x="19354" y="13621"/>
                </a:cubicBezTo>
                <a:cubicBezTo>
                  <a:pt x="19354" y="12324"/>
                  <a:pt x="18064" y="11027"/>
                  <a:pt x="16774" y="11027"/>
                </a:cubicBezTo>
                <a:cubicBezTo>
                  <a:pt x="14838" y="11027"/>
                  <a:pt x="13548" y="12324"/>
                  <a:pt x="13548" y="13621"/>
                </a:cubicBezTo>
                <a:cubicBezTo>
                  <a:pt x="13548" y="29837"/>
                  <a:pt x="13548" y="29837"/>
                  <a:pt x="13548" y="29837"/>
                </a:cubicBezTo>
                <a:cubicBezTo>
                  <a:pt x="13548" y="31783"/>
                  <a:pt x="14838" y="32432"/>
                  <a:pt x="16774" y="32432"/>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52" name="Google Shape;2852;p133"/>
          <p:cNvSpPr/>
          <p:nvPr/>
        </p:nvSpPr>
        <p:spPr>
          <a:xfrm rot="3974096">
            <a:off x="5629751" y="2434275"/>
            <a:ext cx="282887" cy="283832"/>
          </a:xfrm>
          <a:custGeom>
            <a:avLst/>
            <a:gdLst/>
            <a:ahLst/>
            <a:cxnLst/>
            <a:rect l="l" t="t" r="r" b="b"/>
            <a:pathLst>
              <a:path w="120000" h="120000" extrusionOk="0">
                <a:moveTo>
                  <a:pt x="59675" y="0"/>
                </a:moveTo>
                <a:cubicBezTo>
                  <a:pt x="26594" y="0"/>
                  <a:pt x="0" y="27096"/>
                  <a:pt x="0" y="60000"/>
                </a:cubicBezTo>
                <a:cubicBezTo>
                  <a:pt x="0" y="93548"/>
                  <a:pt x="26594" y="120000"/>
                  <a:pt x="59675" y="120000"/>
                </a:cubicBezTo>
                <a:cubicBezTo>
                  <a:pt x="93405" y="120000"/>
                  <a:pt x="120000" y="93548"/>
                  <a:pt x="120000" y="60000"/>
                </a:cubicBezTo>
                <a:cubicBezTo>
                  <a:pt x="120000" y="27096"/>
                  <a:pt x="93405" y="0"/>
                  <a:pt x="59675" y="0"/>
                </a:cubicBezTo>
                <a:close/>
                <a:moveTo>
                  <a:pt x="59675" y="114838"/>
                </a:moveTo>
                <a:cubicBezTo>
                  <a:pt x="46054" y="114838"/>
                  <a:pt x="33729" y="109677"/>
                  <a:pt x="24000" y="101290"/>
                </a:cubicBezTo>
                <a:cubicBezTo>
                  <a:pt x="31783" y="94838"/>
                  <a:pt x="35027" y="93548"/>
                  <a:pt x="43459" y="89677"/>
                </a:cubicBezTo>
                <a:cubicBezTo>
                  <a:pt x="52540" y="85806"/>
                  <a:pt x="55783" y="78064"/>
                  <a:pt x="51891" y="69677"/>
                </a:cubicBezTo>
                <a:cubicBezTo>
                  <a:pt x="51243" y="67741"/>
                  <a:pt x="50594" y="66451"/>
                  <a:pt x="49945" y="65161"/>
                </a:cubicBezTo>
                <a:cubicBezTo>
                  <a:pt x="46702" y="60000"/>
                  <a:pt x="43459" y="54193"/>
                  <a:pt x="43459" y="40645"/>
                </a:cubicBezTo>
                <a:cubicBezTo>
                  <a:pt x="43459" y="24516"/>
                  <a:pt x="51243" y="24516"/>
                  <a:pt x="57081" y="23870"/>
                </a:cubicBezTo>
                <a:cubicBezTo>
                  <a:pt x="61621" y="23870"/>
                  <a:pt x="63567" y="23225"/>
                  <a:pt x="65513" y="22580"/>
                </a:cubicBezTo>
                <a:cubicBezTo>
                  <a:pt x="66162" y="22580"/>
                  <a:pt x="66810" y="21935"/>
                  <a:pt x="68108" y="21935"/>
                </a:cubicBezTo>
                <a:cubicBezTo>
                  <a:pt x="73297" y="21935"/>
                  <a:pt x="79135" y="27096"/>
                  <a:pt x="79135" y="41290"/>
                </a:cubicBezTo>
                <a:cubicBezTo>
                  <a:pt x="79135" y="54838"/>
                  <a:pt x="76540" y="58709"/>
                  <a:pt x="73297" y="64516"/>
                </a:cubicBezTo>
                <a:cubicBezTo>
                  <a:pt x="72648" y="65806"/>
                  <a:pt x="72000" y="67741"/>
                  <a:pt x="70702" y="69677"/>
                </a:cubicBezTo>
                <a:cubicBezTo>
                  <a:pt x="68756" y="73548"/>
                  <a:pt x="68756" y="76774"/>
                  <a:pt x="69405" y="80000"/>
                </a:cubicBezTo>
                <a:cubicBezTo>
                  <a:pt x="71351" y="83870"/>
                  <a:pt x="75243" y="87741"/>
                  <a:pt x="81729" y="90967"/>
                </a:cubicBezTo>
                <a:cubicBezTo>
                  <a:pt x="86918" y="93548"/>
                  <a:pt x="92756" y="98064"/>
                  <a:pt x="96000" y="101290"/>
                </a:cubicBezTo>
                <a:cubicBezTo>
                  <a:pt x="86270" y="109677"/>
                  <a:pt x="73945" y="114838"/>
                  <a:pt x="59675" y="114838"/>
                </a:cubicBezTo>
                <a:close/>
                <a:moveTo>
                  <a:pt x="99891" y="97419"/>
                </a:moveTo>
                <a:cubicBezTo>
                  <a:pt x="96648" y="94193"/>
                  <a:pt x="90162" y="88387"/>
                  <a:pt x="83675" y="85806"/>
                </a:cubicBezTo>
                <a:cubicBezTo>
                  <a:pt x="78486" y="83225"/>
                  <a:pt x="75891" y="80645"/>
                  <a:pt x="74594" y="78064"/>
                </a:cubicBezTo>
                <a:cubicBezTo>
                  <a:pt x="73945" y="76129"/>
                  <a:pt x="74594" y="74193"/>
                  <a:pt x="75891" y="71612"/>
                </a:cubicBezTo>
                <a:cubicBezTo>
                  <a:pt x="76540" y="69677"/>
                  <a:pt x="77837" y="68387"/>
                  <a:pt x="78486" y="67096"/>
                </a:cubicBezTo>
                <a:cubicBezTo>
                  <a:pt x="81729" y="60645"/>
                  <a:pt x="84324" y="56774"/>
                  <a:pt x="84324" y="41290"/>
                </a:cubicBezTo>
                <a:cubicBezTo>
                  <a:pt x="84324" y="18064"/>
                  <a:pt x="70702" y="16774"/>
                  <a:pt x="68108" y="16774"/>
                </a:cubicBezTo>
                <a:cubicBezTo>
                  <a:pt x="66162" y="16774"/>
                  <a:pt x="64864" y="17419"/>
                  <a:pt x="63567" y="17419"/>
                </a:cubicBezTo>
                <a:cubicBezTo>
                  <a:pt x="62270" y="18064"/>
                  <a:pt x="60324" y="18709"/>
                  <a:pt x="57081" y="18709"/>
                </a:cubicBezTo>
                <a:cubicBezTo>
                  <a:pt x="50594" y="18709"/>
                  <a:pt x="38270" y="18709"/>
                  <a:pt x="38270" y="40645"/>
                </a:cubicBezTo>
                <a:cubicBezTo>
                  <a:pt x="38270" y="55483"/>
                  <a:pt x="42162" y="61935"/>
                  <a:pt x="44756" y="67741"/>
                </a:cubicBezTo>
                <a:cubicBezTo>
                  <a:pt x="46054" y="69032"/>
                  <a:pt x="46702" y="70322"/>
                  <a:pt x="47351" y="71612"/>
                </a:cubicBezTo>
                <a:cubicBezTo>
                  <a:pt x="49945" y="77419"/>
                  <a:pt x="48000" y="81935"/>
                  <a:pt x="40864" y="84516"/>
                </a:cubicBezTo>
                <a:cubicBezTo>
                  <a:pt x="32432" y="88387"/>
                  <a:pt x="28540" y="90322"/>
                  <a:pt x="20108" y="97419"/>
                </a:cubicBezTo>
                <a:cubicBezTo>
                  <a:pt x="11027" y="87741"/>
                  <a:pt x="5189" y="74838"/>
                  <a:pt x="5189" y="60000"/>
                </a:cubicBezTo>
                <a:cubicBezTo>
                  <a:pt x="5189" y="30322"/>
                  <a:pt x="29837" y="5806"/>
                  <a:pt x="59675" y="5806"/>
                </a:cubicBezTo>
                <a:cubicBezTo>
                  <a:pt x="90162" y="5806"/>
                  <a:pt x="114810" y="30322"/>
                  <a:pt x="114810" y="60000"/>
                </a:cubicBezTo>
                <a:cubicBezTo>
                  <a:pt x="114810" y="74838"/>
                  <a:pt x="108972" y="87741"/>
                  <a:pt x="99891" y="97419"/>
                </a:cubicBezTo>
                <a:close/>
              </a:path>
            </a:pathLst>
          </a:custGeom>
          <a:solidFill>
            <a:srgbClr val="F4433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53" name="Google Shape;2853;p133"/>
          <p:cNvSpPr/>
          <p:nvPr/>
        </p:nvSpPr>
        <p:spPr>
          <a:xfrm rot="3973699">
            <a:off x="6222116" y="1762682"/>
            <a:ext cx="283557" cy="282492"/>
          </a:xfrm>
          <a:custGeom>
            <a:avLst/>
            <a:gdLst/>
            <a:ahLst/>
            <a:cxnLst/>
            <a:rect l="l" t="t" r="r" b="b"/>
            <a:pathLst>
              <a:path w="120000" h="120000" extrusionOk="0">
                <a:moveTo>
                  <a:pt x="88387" y="38918"/>
                </a:moveTo>
                <a:cubicBezTo>
                  <a:pt x="86451" y="40216"/>
                  <a:pt x="83870" y="40864"/>
                  <a:pt x="81290" y="41513"/>
                </a:cubicBezTo>
                <a:cubicBezTo>
                  <a:pt x="79354" y="39567"/>
                  <a:pt x="76129" y="38270"/>
                  <a:pt x="72903" y="38270"/>
                </a:cubicBezTo>
                <a:cubicBezTo>
                  <a:pt x="67096" y="38270"/>
                  <a:pt x="61935" y="42810"/>
                  <a:pt x="61935" y="49297"/>
                </a:cubicBezTo>
                <a:cubicBezTo>
                  <a:pt x="61935" y="49945"/>
                  <a:pt x="61935" y="50594"/>
                  <a:pt x="62580" y="51891"/>
                </a:cubicBezTo>
                <a:cubicBezTo>
                  <a:pt x="52903" y="51243"/>
                  <a:pt x="44516" y="46702"/>
                  <a:pt x="39354" y="40216"/>
                </a:cubicBezTo>
                <a:cubicBezTo>
                  <a:pt x="38064" y="41513"/>
                  <a:pt x="38064" y="43459"/>
                  <a:pt x="38064" y="45405"/>
                </a:cubicBezTo>
                <a:cubicBezTo>
                  <a:pt x="38064" y="49297"/>
                  <a:pt x="40000" y="52540"/>
                  <a:pt x="42580" y="54486"/>
                </a:cubicBezTo>
                <a:cubicBezTo>
                  <a:pt x="40645" y="54486"/>
                  <a:pt x="39354" y="54486"/>
                  <a:pt x="37419" y="53189"/>
                </a:cubicBezTo>
                <a:cubicBezTo>
                  <a:pt x="37419" y="53189"/>
                  <a:pt x="37419" y="53189"/>
                  <a:pt x="37419" y="53837"/>
                </a:cubicBezTo>
                <a:cubicBezTo>
                  <a:pt x="37419" y="59027"/>
                  <a:pt x="41290" y="63567"/>
                  <a:pt x="46451" y="64216"/>
                </a:cubicBezTo>
                <a:cubicBezTo>
                  <a:pt x="45806" y="64864"/>
                  <a:pt x="44516" y="64864"/>
                  <a:pt x="43870" y="64864"/>
                </a:cubicBezTo>
                <a:cubicBezTo>
                  <a:pt x="43225" y="64864"/>
                  <a:pt x="42580" y="64864"/>
                  <a:pt x="41290" y="64864"/>
                </a:cubicBezTo>
                <a:cubicBezTo>
                  <a:pt x="43225" y="68756"/>
                  <a:pt x="47096" y="72000"/>
                  <a:pt x="52258" y="72000"/>
                </a:cubicBezTo>
                <a:cubicBezTo>
                  <a:pt x="48387" y="75243"/>
                  <a:pt x="43225" y="77189"/>
                  <a:pt x="38064" y="77189"/>
                </a:cubicBezTo>
                <a:cubicBezTo>
                  <a:pt x="37419" y="77189"/>
                  <a:pt x="36129" y="77189"/>
                  <a:pt x="35483" y="76540"/>
                </a:cubicBezTo>
                <a:cubicBezTo>
                  <a:pt x="40645" y="79783"/>
                  <a:pt x="46451" y="81729"/>
                  <a:pt x="52903" y="81729"/>
                </a:cubicBezTo>
                <a:cubicBezTo>
                  <a:pt x="72903" y="81729"/>
                  <a:pt x="84516" y="64864"/>
                  <a:pt x="84516" y="50594"/>
                </a:cubicBezTo>
                <a:cubicBezTo>
                  <a:pt x="84516" y="49945"/>
                  <a:pt x="84516" y="49297"/>
                  <a:pt x="84516" y="48648"/>
                </a:cubicBezTo>
                <a:cubicBezTo>
                  <a:pt x="86451" y="47351"/>
                  <a:pt x="88387" y="45405"/>
                  <a:pt x="89677" y="43459"/>
                </a:cubicBezTo>
                <a:cubicBezTo>
                  <a:pt x="87741" y="44108"/>
                  <a:pt x="85806" y="44756"/>
                  <a:pt x="83225" y="44756"/>
                </a:cubicBezTo>
                <a:cubicBezTo>
                  <a:pt x="85806" y="43459"/>
                  <a:pt x="87741" y="41513"/>
                  <a:pt x="88387" y="38918"/>
                </a:cubicBezTo>
                <a:close/>
                <a:moveTo>
                  <a:pt x="60000" y="0"/>
                </a:moveTo>
                <a:cubicBezTo>
                  <a:pt x="27096" y="0"/>
                  <a:pt x="0" y="26594"/>
                  <a:pt x="0" y="59675"/>
                </a:cubicBezTo>
                <a:cubicBezTo>
                  <a:pt x="0" y="93405"/>
                  <a:pt x="27096" y="120000"/>
                  <a:pt x="60000" y="120000"/>
                </a:cubicBezTo>
                <a:cubicBezTo>
                  <a:pt x="92903" y="120000"/>
                  <a:pt x="120000" y="93405"/>
                  <a:pt x="120000" y="59675"/>
                </a:cubicBezTo>
                <a:cubicBezTo>
                  <a:pt x="120000" y="26594"/>
                  <a:pt x="92903" y="0"/>
                  <a:pt x="60000" y="0"/>
                </a:cubicBezTo>
                <a:close/>
                <a:moveTo>
                  <a:pt x="60000" y="114810"/>
                </a:moveTo>
                <a:cubicBezTo>
                  <a:pt x="29677" y="114810"/>
                  <a:pt x="5806" y="90162"/>
                  <a:pt x="5806" y="59675"/>
                </a:cubicBezTo>
                <a:cubicBezTo>
                  <a:pt x="5806" y="29837"/>
                  <a:pt x="29677" y="5189"/>
                  <a:pt x="60000" y="5189"/>
                </a:cubicBezTo>
                <a:cubicBezTo>
                  <a:pt x="90322" y="5189"/>
                  <a:pt x="114193" y="29837"/>
                  <a:pt x="114193" y="59675"/>
                </a:cubicBezTo>
                <a:cubicBezTo>
                  <a:pt x="114193" y="90162"/>
                  <a:pt x="90322" y="114810"/>
                  <a:pt x="60000" y="114810"/>
                </a:cubicBezTo>
                <a:close/>
              </a:path>
            </a:pathLst>
          </a:custGeom>
          <a:solidFill>
            <a:srgbClr val="F4433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54" name="Google Shape;2854;p133"/>
          <p:cNvSpPr/>
          <p:nvPr/>
        </p:nvSpPr>
        <p:spPr>
          <a:xfrm rot="7509042">
            <a:off x="6069025" y="2233449"/>
            <a:ext cx="283988" cy="282979"/>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rgbClr val="B71C1C"/>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55" name="Google Shape;2855;p133"/>
          <p:cNvSpPr/>
          <p:nvPr/>
        </p:nvSpPr>
        <p:spPr>
          <a:xfrm rot="7055569">
            <a:off x="6775712" y="1702084"/>
            <a:ext cx="231873" cy="282466"/>
          </a:xfrm>
          <a:custGeom>
            <a:avLst/>
            <a:gdLst/>
            <a:ahLst/>
            <a:cxnLst/>
            <a:rect l="l" t="t" r="r" b="b"/>
            <a:pathLst>
              <a:path w="120000" h="120000" extrusionOk="0">
                <a:moveTo>
                  <a:pt x="33157" y="60324"/>
                </a:moveTo>
                <a:cubicBezTo>
                  <a:pt x="29210" y="60324"/>
                  <a:pt x="26842" y="62270"/>
                  <a:pt x="26842" y="65513"/>
                </a:cubicBezTo>
                <a:cubicBezTo>
                  <a:pt x="26842" y="68756"/>
                  <a:pt x="29210" y="70702"/>
                  <a:pt x="33157" y="70702"/>
                </a:cubicBezTo>
                <a:cubicBezTo>
                  <a:pt x="37105" y="70702"/>
                  <a:pt x="40263" y="68756"/>
                  <a:pt x="40263" y="65513"/>
                </a:cubicBezTo>
                <a:cubicBezTo>
                  <a:pt x="40263" y="62270"/>
                  <a:pt x="37105" y="60324"/>
                  <a:pt x="33157" y="60324"/>
                </a:cubicBezTo>
                <a:close/>
                <a:moveTo>
                  <a:pt x="30000" y="92756"/>
                </a:moveTo>
                <a:cubicBezTo>
                  <a:pt x="28421" y="92756"/>
                  <a:pt x="26842" y="94054"/>
                  <a:pt x="26842" y="95351"/>
                </a:cubicBezTo>
                <a:cubicBezTo>
                  <a:pt x="26842" y="97297"/>
                  <a:pt x="28421" y="98594"/>
                  <a:pt x="30000" y="98594"/>
                </a:cubicBezTo>
                <a:cubicBezTo>
                  <a:pt x="31578" y="98594"/>
                  <a:pt x="33157" y="97297"/>
                  <a:pt x="33157" y="95351"/>
                </a:cubicBezTo>
                <a:cubicBezTo>
                  <a:pt x="33157" y="94054"/>
                  <a:pt x="31578" y="92756"/>
                  <a:pt x="30000" y="92756"/>
                </a:cubicBezTo>
                <a:close/>
                <a:moveTo>
                  <a:pt x="93157" y="16216"/>
                </a:moveTo>
                <a:cubicBezTo>
                  <a:pt x="99473" y="16216"/>
                  <a:pt x="99473" y="16216"/>
                  <a:pt x="99473" y="16216"/>
                </a:cubicBezTo>
                <a:cubicBezTo>
                  <a:pt x="103421" y="16216"/>
                  <a:pt x="106578" y="13621"/>
                  <a:pt x="106578" y="11027"/>
                </a:cubicBezTo>
                <a:cubicBezTo>
                  <a:pt x="106578" y="5189"/>
                  <a:pt x="106578" y="5189"/>
                  <a:pt x="106578" y="5189"/>
                </a:cubicBezTo>
                <a:cubicBezTo>
                  <a:pt x="106578" y="2594"/>
                  <a:pt x="103421" y="0"/>
                  <a:pt x="99473" y="0"/>
                </a:cubicBezTo>
                <a:cubicBezTo>
                  <a:pt x="19736" y="0"/>
                  <a:pt x="19736" y="0"/>
                  <a:pt x="19736" y="0"/>
                </a:cubicBezTo>
                <a:cubicBezTo>
                  <a:pt x="16578" y="0"/>
                  <a:pt x="13421" y="2594"/>
                  <a:pt x="13421" y="5189"/>
                </a:cubicBezTo>
                <a:cubicBezTo>
                  <a:pt x="13421" y="11027"/>
                  <a:pt x="13421" y="11027"/>
                  <a:pt x="13421" y="11027"/>
                </a:cubicBezTo>
                <a:cubicBezTo>
                  <a:pt x="13421" y="13621"/>
                  <a:pt x="16578" y="16216"/>
                  <a:pt x="19736" y="16216"/>
                </a:cubicBezTo>
                <a:cubicBezTo>
                  <a:pt x="26052" y="16216"/>
                  <a:pt x="26052" y="16216"/>
                  <a:pt x="26052" y="16216"/>
                </a:cubicBezTo>
                <a:cubicBezTo>
                  <a:pt x="23684" y="49945"/>
                  <a:pt x="0" y="56432"/>
                  <a:pt x="0" y="87567"/>
                </a:cubicBezTo>
                <a:cubicBezTo>
                  <a:pt x="0" y="105729"/>
                  <a:pt x="18157" y="120000"/>
                  <a:pt x="40263" y="120000"/>
                </a:cubicBezTo>
                <a:cubicBezTo>
                  <a:pt x="79736" y="120000"/>
                  <a:pt x="79736" y="120000"/>
                  <a:pt x="79736" y="120000"/>
                </a:cubicBezTo>
                <a:cubicBezTo>
                  <a:pt x="101842" y="120000"/>
                  <a:pt x="120000" y="105729"/>
                  <a:pt x="120000" y="87567"/>
                </a:cubicBezTo>
                <a:cubicBezTo>
                  <a:pt x="120000" y="56432"/>
                  <a:pt x="95526" y="49945"/>
                  <a:pt x="93157" y="16216"/>
                </a:cubicBezTo>
                <a:close/>
                <a:moveTo>
                  <a:pt x="19736" y="11027"/>
                </a:moveTo>
                <a:cubicBezTo>
                  <a:pt x="19736" y="5189"/>
                  <a:pt x="19736" y="5189"/>
                  <a:pt x="19736" y="5189"/>
                </a:cubicBezTo>
                <a:cubicBezTo>
                  <a:pt x="99473" y="5189"/>
                  <a:pt x="99473" y="5189"/>
                  <a:pt x="99473" y="5189"/>
                </a:cubicBezTo>
                <a:cubicBezTo>
                  <a:pt x="99473" y="11027"/>
                  <a:pt x="99473" y="11027"/>
                  <a:pt x="99473" y="11027"/>
                </a:cubicBezTo>
                <a:lnTo>
                  <a:pt x="19736" y="11027"/>
                </a:lnTo>
                <a:close/>
                <a:moveTo>
                  <a:pt x="33157" y="16216"/>
                </a:moveTo>
                <a:cubicBezTo>
                  <a:pt x="86842" y="16216"/>
                  <a:pt x="86842" y="16216"/>
                  <a:pt x="86842" y="16216"/>
                </a:cubicBezTo>
                <a:cubicBezTo>
                  <a:pt x="87631" y="28540"/>
                  <a:pt x="90789" y="37621"/>
                  <a:pt x="95526" y="44756"/>
                </a:cubicBezTo>
                <a:cubicBezTo>
                  <a:pt x="90000" y="48000"/>
                  <a:pt x="75000" y="57081"/>
                  <a:pt x="57631" y="48648"/>
                </a:cubicBezTo>
                <a:cubicBezTo>
                  <a:pt x="44210" y="42162"/>
                  <a:pt x="32368" y="42810"/>
                  <a:pt x="25263" y="44108"/>
                </a:cubicBezTo>
                <a:cubicBezTo>
                  <a:pt x="29210" y="36324"/>
                  <a:pt x="32368" y="27891"/>
                  <a:pt x="33157" y="16216"/>
                </a:cubicBezTo>
                <a:close/>
                <a:moveTo>
                  <a:pt x="79736" y="114810"/>
                </a:moveTo>
                <a:cubicBezTo>
                  <a:pt x="40263" y="114810"/>
                  <a:pt x="40263" y="114810"/>
                  <a:pt x="40263" y="114810"/>
                </a:cubicBezTo>
                <a:cubicBezTo>
                  <a:pt x="21315" y="114810"/>
                  <a:pt x="6315" y="102486"/>
                  <a:pt x="6315" y="87567"/>
                </a:cubicBezTo>
                <a:cubicBezTo>
                  <a:pt x="6315" y="73297"/>
                  <a:pt x="11842" y="64864"/>
                  <a:pt x="18157" y="55135"/>
                </a:cubicBezTo>
                <a:cubicBezTo>
                  <a:pt x="18947" y="53837"/>
                  <a:pt x="19736" y="51891"/>
                  <a:pt x="21315" y="50594"/>
                </a:cubicBezTo>
                <a:cubicBezTo>
                  <a:pt x="21315" y="50594"/>
                  <a:pt x="35526" y="44756"/>
                  <a:pt x="54473" y="53189"/>
                </a:cubicBezTo>
                <a:cubicBezTo>
                  <a:pt x="60789" y="56432"/>
                  <a:pt x="67105" y="57729"/>
                  <a:pt x="72631" y="57729"/>
                </a:cubicBezTo>
                <a:cubicBezTo>
                  <a:pt x="83684" y="57729"/>
                  <a:pt x="93157" y="53189"/>
                  <a:pt x="97894" y="49945"/>
                </a:cubicBezTo>
                <a:cubicBezTo>
                  <a:pt x="99473" y="51891"/>
                  <a:pt x="100263" y="53189"/>
                  <a:pt x="101052" y="55135"/>
                </a:cubicBezTo>
                <a:cubicBezTo>
                  <a:pt x="107368" y="64864"/>
                  <a:pt x="112894" y="73297"/>
                  <a:pt x="112894" y="87567"/>
                </a:cubicBezTo>
                <a:cubicBezTo>
                  <a:pt x="112894" y="102486"/>
                  <a:pt x="97894" y="114810"/>
                  <a:pt x="79736" y="114810"/>
                </a:cubicBezTo>
                <a:close/>
                <a:moveTo>
                  <a:pt x="56842" y="76540"/>
                </a:moveTo>
                <a:cubicBezTo>
                  <a:pt x="51315" y="76540"/>
                  <a:pt x="46578" y="80432"/>
                  <a:pt x="46578" y="84972"/>
                </a:cubicBezTo>
                <a:cubicBezTo>
                  <a:pt x="46578" y="89513"/>
                  <a:pt x="51315" y="92756"/>
                  <a:pt x="56842" y="92756"/>
                </a:cubicBezTo>
                <a:cubicBezTo>
                  <a:pt x="62368" y="92756"/>
                  <a:pt x="66315" y="89513"/>
                  <a:pt x="66315" y="84972"/>
                </a:cubicBezTo>
                <a:cubicBezTo>
                  <a:pt x="66315" y="80432"/>
                  <a:pt x="62368" y="76540"/>
                  <a:pt x="56842" y="76540"/>
                </a:cubicBezTo>
                <a:close/>
                <a:moveTo>
                  <a:pt x="56842" y="87567"/>
                </a:moveTo>
                <a:cubicBezTo>
                  <a:pt x="54473" y="87567"/>
                  <a:pt x="52894" y="86270"/>
                  <a:pt x="52894" y="84972"/>
                </a:cubicBezTo>
                <a:cubicBezTo>
                  <a:pt x="52894" y="83027"/>
                  <a:pt x="54473" y="81729"/>
                  <a:pt x="56842" y="81729"/>
                </a:cubicBezTo>
                <a:cubicBezTo>
                  <a:pt x="58421" y="81729"/>
                  <a:pt x="60000" y="83027"/>
                  <a:pt x="60000" y="84972"/>
                </a:cubicBezTo>
                <a:cubicBezTo>
                  <a:pt x="60000" y="86270"/>
                  <a:pt x="58421" y="87567"/>
                  <a:pt x="56842" y="87567"/>
                </a:cubicBezTo>
                <a:close/>
                <a:moveTo>
                  <a:pt x="86842" y="76540"/>
                </a:moveTo>
                <a:cubicBezTo>
                  <a:pt x="82894" y="76540"/>
                  <a:pt x="79736" y="79135"/>
                  <a:pt x="79736" y="81729"/>
                </a:cubicBezTo>
                <a:cubicBezTo>
                  <a:pt x="79736" y="84972"/>
                  <a:pt x="82894" y="87567"/>
                  <a:pt x="86842" y="87567"/>
                </a:cubicBezTo>
                <a:cubicBezTo>
                  <a:pt x="90000" y="87567"/>
                  <a:pt x="93157" y="84972"/>
                  <a:pt x="93157" y="81729"/>
                </a:cubicBezTo>
                <a:cubicBezTo>
                  <a:pt x="93157" y="79135"/>
                  <a:pt x="90000" y="76540"/>
                  <a:pt x="86842" y="76540"/>
                </a:cubicBezTo>
                <a:close/>
                <a:moveTo>
                  <a:pt x="96315" y="65513"/>
                </a:moveTo>
                <a:cubicBezTo>
                  <a:pt x="94736" y="65513"/>
                  <a:pt x="93157" y="66810"/>
                  <a:pt x="93157" y="68108"/>
                </a:cubicBezTo>
                <a:cubicBezTo>
                  <a:pt x="93157" y="70054"/>
                  <a:pt x="94736" y="70702"/>
                  <a:pt x="96315" y="70702"/>
                </a:cubicBezTo>
                <a:cubicBezTo>
                  <a:pt x="98684" y="70702"/>
                  <a:pt x="99473" y="70054"/>
                  <a:pt x="99473" y="68108"/>
                </a:cubicBezTo>
                <a:cubicBezTo>
                  <a:pt x="99473" y="66810"/>
                  <a:pt x="98684" y="65513"/>
                  <a:pt x="96315" y="65513"/>
                </a:cubicBezTo>
                <a:close/>
                <a:moveTo>
                  <a:pt x="76578" y="103783"/>
                </a:moveTo>
                <a:cubicBezTo>
                  <a:pt x="75000" y="103783"/>
                  <a:pt x="73421" y="105081"/>
                  <a:pt x="73421" y="106378"/>
                </a:cubicBezTo>
                <a:cubicBezTo>
                  <a:pt x="73421" y="108324"/>
                  <a:pt x="75000" y="109621"/>
                  <a:pt x="76578" y="109621"/>
                </a:cubicBezTo>
                <a:cubicBezTo>
                  <a:pt x="78157" y="109621"/>
                  <a:pt x="79736" y="108324"/>
                  <a:pt x="79736" y="106378"/>
                </a:cubicBezTo>
                <a:cubicBezTo>
                  <a:pt x="79736" y="105081"/>
                  <a:pt x="78157" y="103783"/>
                  <a:pt x="76578" y="103783"/>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56" name="Google Shape;2856;p133"/>
          <p:cNvSpPr/>
          <p:nvPr/>
        </p:nvSpPr>
        <p:spPr>
          <a:xfrm rot="6516198">
            <a:off x="7098697" y="2193195"/>
            <a:ext cx="96861" cy="284607"/>
          </a:xfrm>
          <a:custGeom>
            <a:avLst/>
            <a:gdLst/>
            <a:ahLst/>
            <a:cxnLst/>
            <a:rect l="l" t="t" r="r" b="b"/>
            <a:pathLst>
              <a:path w="120000" h="120000" extrusionOk="0">
                <a:moveTo>
                  <a:pt x="118235" y="94838"/>
                </a:moveTo>
                <a:cubicBezTo>
                  <a:pt x="120000" y="94838"/>
                  <a:pt x="120000" y="94838"/>
                  <a:pt x="120000" y="94838"/>
                </a:cubicBezTo>
                <a:cubicBezTo>
                  <a:pt x="97058" y="54193"/>
                  <a:pt x="97058" y="54193"/>
                  <a:pt x="97058" y="54193"/>
                </a:cubicBezTo>
                <a:cubicBezTo>
                  <a:pt x="104117" y="54193"/>
                  <a:pt x="104117" y="54193"/>
                  <a:pt x="104117" y="54193"/>
                </a:cubicBezTo>
                <a:cubicBezTo>
                  <a:pt x="107647" y="54193"/>
                  <a:pt x="111176" y="53548"/>
                  <a:pt x="111176" y="51612"/>
                </a:cubicBezTo>
                <a:cubicBezTo>
                  <a:pt x="111176" y="50322"/>
                  <a:pt x="107647" y="49032"/>
                  <a:pt x="104117" y="49032"/>
                </a:cubicBezTo>
                <a:cubicBezTo>
                  <a:pt x="93529" y="49032"/>
                  <a:pt x="93529" y="49032"/>
                  <a:pt x="93529" y="49032"/>
                </a:cubicBezTo>
                <a:cubicBezTo>
                  <a:pt x="81176" y="26451"/>
                  <a:pt x="81176" y="26451"/>
                  <a:pt x="81176" y="26451"/>
                </a:cubicBezTo>
                <a:cubicBezTo>
                  <a:pt x="81176" y="26451"/>
                  <a:pt x="81176" y="26451"/>
                  <a:pt x="81176" y="26451"/>
                </a:cubicBezTo>
                <a:cubicBezTo>
                  <a:pt x="81176" y="26451"/>
                  <a:pt x="81176" y="26451"/>
                  <a:pt x="81176" y="26451"/>
                </a:cubicBezTo>
                <a:cubicBezTo>
                  <a:pt x="114705" y="16129"/>
                  <a:pt x="114705" y="16129"/>
                  <a:pt x="114705" y="16129"/>
                </a:cubicBezTo>
                <a:cubicBezTo>
                  <a:pt x="114705" y="16129"/>
                  <a:pt x="114705" y="16129"/>
                  <a:pt x="114705" y="16129"/>
                </a:cubicBezTo>
                <a:cubicBezTo>
                  <a:pt x="118235" y="15483"/>
                  <a:pt x="120000" y="14838"/>
                  <a:pt x="120000" y="13548"/>
                </a:cubicBezTo>
                <a:cubicBezTo>
                  <a:pt x="120000" y="5806"/>
                  <a:pt x="91764" y="0"/>
                  <a:pt x="60000" y="0"/>
                </a:cubicBezTo>
                <a:cubicBezTo>
                  <a:pt x="26470" y="0"/>
                  <a:pt x="0" y="5806"/>
                  <a:pt x="0" y="13548"/>
                </a:cubicBezTo>
                <a:cubicBezTo>
                  <a:pt x="0" y="14838"/>
                  <a:pt x="1764" y="15483"/>
                  <a:pt x="3529" y="16129"/>
                </a:cubicBezTo>
                <a:cubicBezTo>
                  <a:pt x="3529" y="16129"/>
                  <a:pt x="3529" y="16129"/>
                  <a:pt x="3529" y="16129"/>
                </a:cubicBezTo>
                <a:cubicBezTo>
                  <a:pt x="37058" y="26451"/>
                  <a:pt x="37058" y="26451"/>
                  <a:pt x="37058" y="26451"/>
                </a:cubicBezTo>
                <a:cubicBezTo>
                  <a:pt x="37058" y="26451"/>
                  <a:pt x="37058" y="26451"/>
                  <a:pt x="37058" y="26451"/>
                </a:cubicBezTo>
                <a:cubicBezTo>
                  <a:pt x="37058" y="26451"/>
                  <a:pt x="37058" y="26451"/>
                  <a:pt x="37058" y="26451"/>
                </a:cubicBezTo>
                <a:cubicBezTo>
                  <a:pt x="0" y="94838"/>
                  <a:pt x="0" y="94838"/>
                  <a:pt x="0" y="94838"/>
                </a:cubicBezTo>
                <a:cubicBezTo>
                  <a:pt x="0" y="94838"/>
                  <a:pt x="0" y="94838"/>
                  <a:pt x="0" y="94838"/>
                </a:cubicBezTo>
                <a:cubicBezTo>
                  <a:pt x="0" y="94838"/>
                  <a:pt x="0" y="94838"/>
                  <a:pt x="0" y="95483"/>
                </a:cubicBezTo>
                <a:cubicBezTo>
                  <a:pt x="0" y="96129"/>
                  <a:pt x="1764" y="96774"/>
                  <a:pt x="1764" y="96774"/>
                </a:cubicBezTo>
                <a:cubicBezTo>
                  <a:pt x="1764" y="96774"/>
                  <a:pt x="1764" y="96774"/>
                  <a:pt x="1764" y="96774"/>
                </a:cubicBezTo>
                <a:cubicBezTo>
                  <a:pt x="54705" y="118709"/>
                  <a:pt x="54705" y="118709"/>
                  <a:pt x="54705" y="118709"/>
                </a:cubicBezTo>
                <a:cubicBezTo>
                  <a:pt x="54705" y="118709"/>
                  <a:pt x="54705" y="118709"/>
                  <a:pt x="54705" y="118709"/>
                </a:cubicBezTo>
                <a:cubicBezTo>
                  <a:pt x="54705" y="119354"/>
                  <a:pt x="58235" y="120000"/>
                  <a:pt x="60000" y="120000"/>
                </a:cubicBezTo>
                <a:cubicBezTo>
                  <a:pt x="61764" y="120000"/>
                  <a:pt x="63529" y="119354"/>
                  <a:pt x="65294" y="118709"/>
                </a:cubicBezTo>
                <a:cubicBezTo>
                  <a:pt x="65294" y="118709"/>
                  <a:pt x="65294" y="118709"/>
                  <a:pt x="65294" y="118709"/>
                </a:cubicBezTo>
                <a:cubicBezTo>
                  <a:pt x="118235" y="96774"/>
                  <a:pt x="118235" y="96774"/>
                  <a:pt x="118235" y="96774"/>
                </a:cubicBezTo>
                <a:cubicBezTo>
                  <a:pt x="118235" y="96774"/>
                  <a:pt x="118235" y="96774"/>
                  <a:pt x="118235" y="96774"/>
                </a:cubicBezTo>
                <a:cubicBezTo>
                  <a:pt x="118235" y="96774"/>
                  <a:pt x="120000" y="96129"/>
                  <a:pt x="120000" y="95483"/>
                </a:cubicBezTo>
                <a:cubicBezTo>
                  <a:pt x="120000" y="94838"/>
                  <a:pt x="118235" y="94838"/>
                  <a:pt x="118235" y="94838"/>
                </a:cubicBezTo>
                <a:close/>
                <a:moveTo>
                  <a:pt x="15882" y="12258"/>
                </a:moveTo>
                <a:cubicBezTo>
                  <a:pt x="17647" y="8387"/>
                  <a:pt x="37058" y="5161"/>
                  <a:pt x="60000" y="5161"/>
                </a:cubicBezTo>
                <a:cubicBezTo>
                  <a:pt x="82941" y="5161"/>
                  <a:pt x="100588" y="8387"/>
                  <a:pt x="104117" y="12258"/>
                </a:cubicBezTo>
                <a:cubicBezTo>
                  <a:pt x="60000" y="26451"/>
                  <a:pt x="60000" y="26451"/>
                  <a:pt x="60000" y="26451"/>
                </a:cubicBezTo>
                <a:lnTo>
                  <a:pt x="15882" y="12258"/>
                </a:lnTo>
                <a:close/>
                <a:moveTo>
                  <a:pt x="60000" y="112903"/>
                </a:moveTo>
                <a:cubicBezTo>
                  <a:pt x="15882" y="94193"/>
                  <a:pt x="15882" y="94193"/>
                  <a:pt x="15882" y="94193"/>
                </a:cubicBezTo>
                <a:cubicBezTo>
                  <a:pt x="51176" y="30322"/>
                  <a:pt x="51176" y="30322"/>
                  <a:pt x="51176" y="30322"/>
                </a:cubicBezTo>
                <a:cubicBezTo>
                  <a:pt x="54705" y="31612"/>
                  <a:pt x="54705" y="31612"/>
                  <a:pt x="54705" y="31612"/>
                </a:cubicBezTo>
                <a:cubicBezTo>
                  <a:pt x="54705" y="31612"/>
                  <a:pt x="54705" y="32258"/>
                  <a:pt x="54705" y="32258"/>
                </a:cubicBezTo>
                <a:cubicBezTo>
                  <a:pt x="56470" y="32258"/>
                  <a:pt x="56470" y="32258"/>
                  <a:pt x="56470" y="32258"/>
                </a:cubicBezTo>
                <a:cubicBezTo>
                  <a:pt x="56470" y="32258"/>
                  <a:pt x="56470" y="32258"/>
                  <a:pt x="56470" y="32258"/>
                </a:cubicBezTo>
                <a:cubicBezTo>
                  <a:pt x="56470" y="32258"/>
                  <a:pt x="58235" y="32903"/>
                  <a:pt x="60000" y="32903"/>
                </a:cubicBezTo>
                <a:cubicBezTo>
                  <a:pt x="61764" y="32903"/>
                  <a:pt x="61764" y="32258"/>
                  <a:pt x="63529" y="32258"/>
                </a:cubicBezTo>
                <a:cubicBezTo>
                  <a:pt x="63529" y="32258"/>
                  <a:pt x="63529" y="32258"/>
                  <a:pt x="63529" y="32258"/>
                </a:cubicBezTo>
                <a:cubicBezTo>
                  <a:pt x="63529" y="32258"/>
                  <a:pt x="63529" y="32258"/>
                  <a:pt x="63529" y="32258"/>
                </a:cubicBezTo>
                <a:cubicBezTo>
                  <a:pt x="65294" y="32258"/>
                  <a:pt x="65294" y="31612"/>
                  <a:pt x="65294" y="31612"/>
                </a:cubicBezTo>
                <a:cubicBezTo>
                  <a:pt x="68823" y="30322"/>
                  <a:pt x="68823" y="30322"/>
                  <a:pt x="68823" y="30322"/>
                </a:cubicBezTo>
                <a:cubicBezTo>
                  <a:pt x="79411" y="49032"/>
                  <a:pt x="79411" y="49032"/>
                  <a:pt x="79411" y="49032"/>
                </a:cubicBezTo>
                <a:cubicBezTo>
                  <a:pt x="60000" y="49032"/>
                  <a:pt x="60000" y="49032"/>
                  <a:pt x="60000" y="49032"/>
                </a:cubicBezTo>
                <a:cubicBezTo>
                  <a:pt x="56470" y="49032"/>
                  <a:pt x="52941" y="50322"/>
                  <a:pt x="52941" y="51612"/>
                </a:cubicBezTo>
                <a:cubicBezTo>
                  <a:pt x="52941" y="53548"/>
                  <a:pt x="56470" y="54193"/>
                  <a:pt x="60000" y="54193"/>
                </a:cubicBezTo>
                <a:cubicBezTo>
                  <a:pt x="81176" y="54193"/>
                  <a:pt x="81176" y="54193"/>
                  <a:pt x="81176" y="54193"/>
                </a:cubicBezTo>
                <a:cubicBezTo>
                  <a:pt x="104117" y="94193"/>
                  <a:pt x="104117" y="94193"/>
                  <a:pt x="104117" y="94193"/>
                </a:cubicBezTo>
                <a:lnTo>
                  <a:pt x="60000" y="112903"/>
                </a:ln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57" name="Google Shape;2857;p133"/>
          <p:cNvSpPr/>
          <p:nvPr/>
        </p:nvSpPr>
        <p:spPr>
          <a:xfrm rot="2918915">
            <a:off x="6505819" y="2189005"/>
            <a:ext cx="283346" cy="284193"/>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29677" y="114193"/>
                  <a:pt x="5806" y="89677"/>
                  <a:pt x="5806" y="60000"/>
                </a:cubicBezTo>
                <a:cubicBezTo>
                  <a:pt x="5806" y="29677"/>
                  <a:pt x="29677" y="5161"/>
                  <a:pt x="60000" y="5161"/>
                </a:cubicBezTo>
                <a:cubicBezTo>
                  <a:pt x="90322" y="5161"/>
                  <a:pt x="114193" y="29677"/>
                  <a:pt x="114193" y="60000"/>
                </a:cubicBezTo>
                <a:cubicBezTo>
                  <a:pt x="114193" y="89677"/>
                  <a:pt x="90322" y="114193"/>
                  <a:pt x="60000" y="114193"/>
                </a:cubicBezTo>
                <a:close/>
                <a:moveTo>
                  <a:pt x="76129" y="32903"/>
                </a:moveTo>
                <a:cubicBezTo>
                  <a:pt x="43870" y="32903"/>
                  <a:pt x="43870" y="32903"/>
                  <a:pt x="43870" y="32903"/>
                </a:cubicBezTo>
                <a:cubicBezTo>
                  <a:pt x="37419" y="32903"/>
                  <a:pt x="32903" y="37419"/>
                  <a:pt x="32903" y="43225"/>
                </a:cubicBezTo>
                <a:cubicBezTo>
                  <a:pt x="32903" y="76129"/>
                  <a:pt x="32903" y="76129"/>
                  <a:pt x="32903" y="76129"/>
                </a:cubicBezTo>
                <a:cubicBezTo>
                  <a:pt x="32903" y="81935"/>
                  <a:pt x="37419" y="87096"/>
                  <a:pt x="43870" y="87096"/>
                </a:cubicBezTo>
                <a:cubicBezTo>
                  <a:pt x="76129" y="87096"/>
                  <a:pt x="76129" y="87096"/>
                  <a:pt x="76129" y="87096"/>
                </a:cubicBezTo>
                <a:cubicBezTo>
                  <a:pt x="82580" y="87096"/>
                  <a:pt x="87096" y="81935"/>
                  <a:pt x="87096" y="76129"/>
                </a:cubicBezTo>
                <a:cubicBezTo>
                  <a:pt x="87096" y="43225"/>
                  <a:pt x="87096" y="43225"/>
                  <a:pt x="87096" y="43225"/>
                </a:cubicBezTo>
                <a:cubicBezTo>
                  <a:pt x="87096" y="37419"/>
                  <a:pt x="82580" y="32903"/>
                  <a:pt x="76129" y="32903"/>
                </a:cubicBezTo>
                <a:close/>
                <a:moveTo>
                  <a:pt x="70967" y="40645"/>
                </a:moveTo>
                <a:cubicBezTo>
                  <a:pt x="78709" y="40645"/>
                  <a:pt x="78709" y="40645"/>
                  <a:pt x="78709" y="40645"/>
                </a:cubicBezTo>
                <a:cubicBezTo>
                  <a:pt x="78709" y="49032"/>
                  <a:pt x="78709" y="49032"/>
                  <a:pt x="78709" y="49032"/>
                </a:cubicBezTo>
                <a:cubicBezTo>
                  <a:pt x="70967" y="49032"/>
                  <a:pt x="70967" y="49032"/>
                  <a:pt x="70967" y="49032"/>
                </a:cubicBezTo>
                <a:lnTo>
                  <a:pt x="70967" y="40645"/>
                </a:lnTo>
                <a:close/>
                <a:moveTo>
                  <a:pt x="60000" y="49032"/>
                </a:moveTo>
                <a:cubicBezTo>
                  <a:pt x="65806" y="49032"/>
                  <a:pt x="70967" y="53548"/>
                  <a:pt x="70967" y="60000"/>
                </a:cubicBezTo>
                <a:cubicBezTo>
                  <a:pt x="70967" y="65806"/>
                  <a:pt x="65806" y="70967"/>
                  <a:pt x="60000" y="70967"/>
                </a:cubicBezTo>
                <a:cubicBezTo>
                  <a:pt x="54193" y="70967"/>
                  <a:pt x="49032" y="65806"/>
                  <a:pt x="49032" y="60000"/>
                </a:cubicBezTo>
                <a:cubicBezTo>
                  <a:pt x="49032" y="53548"/>
                  <a:pt x="54193" y="49032"/>
                  <a:pt x="60000" y="49032"/>
                </a:cubicBezTo>
                <a:close/>
                <a:moveTo>
                  <a:pt x="81935" y="76129"/>
                </a:moveTo>
                <a:cubicBezTo>
                  <a:pt x="81935" y="79354"/>
                  <a:pt x="79354" y="81290"/>
                  <a:pt x="76129" y="81290"/>
                </a:cubicBezTo>
                <a:cubicBezTo>
                  <a:pt x="43870" y="81290"/>
                  <a:pt x="43870" y="81290"/>
                  <a:pt x="43870" y="81290"/>
                </a:cubicBezTo>
                <a:cubicBezTo>
                  <a:pt x="40645" y="81290"/>
                  <a:pt x="38064" y="79354"/>
                  <a:pt x="38064" y="76129"/>
                </a:cubicBezTo>
                <a:cubicBezTo>
                  <a:pt x="38064" y="57419"/>
                  <a:pt x="38064" y="57419"/>
                  <a:pt x="38064" y="57419"/>
                </a:cubicBezTo>
                <a:cubicBezTo>
                  <a:pt x="43870" y="57419"/>
                  <a:pt x="43870" y="57419"/>
                  <a:pt x="43870" y="57419"/>
                </a:cubicBezTo>
                <a:cubicBezTo>
                  <a:pt x="43870" y="58064"/>
                  <a:pt x="43870" y="58709"/>
                  <a:pt x="43870" y="60000"/>
                </a:cubicBezTo>
                <a:cubicBezTo>
                  <a:pt x="43870" y="69032"/>
                  <a:pt x="50967" y="76129"/>
                  <a:pt x="60000" y="76129"/>
                </a:cubicBezTo>
                <a:cubicBezTo>
                  <a:pt x="69032" y="76129"/>
                  <a:pt x="76129" y="69032"/>
                  <a:pt x="76129" y="60000"/>
                </a:cubicBezTo>
                <a:cubicBezTo>
                  <a:pt x="76129" y="58709"/>
                  <a:pt x="76129" y="58064"/>
                  <a:pt x="76129" y="57419"/>
                </a:cubicBezTo>
                <a:cubicBezTo>
                  <a:pt x="81935" y="57419"/>
                  <a:pt x="81935" y="57419"/>
                  <a:pt x="81935" y="57419"/>
                </a:cubicBezTo>
                <a:lnTo>
                  <a:pt x="81935" y="76129"/>
                </a:lnTo>
                <a:close/>
              </a:path>
            </a:pathLst>
          </a:custGeom>
          <a:solidFill>
            <a:srgbClr val="E5737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58" name="Google Shape;2858;p133"/>
          <p:cNvSpPr/>
          <p:nvPr/>
        </p:nvSpPr>
        <p:spPr>
          <a:xfrm rot="7480791">
            <a:off x="210510" y="2199744"/>
            <a:ext cx="284188" cy="284188"/>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30322" y="114193"/>
                  <a:pt x="5806" y="89677"/>
                  <a:pt x="5806" y="60000"/>
                </a:cubicBezTo>
                <a:cubicBezTo>
                  <a:pt x="5806" y="29677"/>
                  <a:pt x="30322" y="5161"/>
                  <a:pt x="60000" y="5161"/>
                </a:cubicBezTo>
                <a:cubicBezTo>
                  <a:pt x="90322" y="5161"/>
                  <a:pt x="114193" y="29677"/>
                  <a:pt x="114193" y="60000"/>
                </a:cubicBezTo>
                <a:cubicBezTo>
                  <a:pt x="114193" y="89677"/>
                  <a:pt x="90322" y="114193"/>
                  <a:pt x="60000" y="114193"/>
                </a:cubicBezTo>
                <a:close/>
                <a:moveTo>
                  <a:pt x="81935" y="40645"/>
                </a:moveTo>
                <a:cubicBezTo>
                  <a:pt x="76129" y="40645"/>
                  <a:pt x="76129" y="40645"/>
                  <a:pt x="76129" y="40645"/>
                </a:cubicBezTo>
                <a:cubicBezTo>
                  <a:pt x="76129" y="49032"/>
                  <a:pt x="76129" y="49032"/>
                  <a:pt x="76129" y="49032"/>
                </a:cubicBezTo>
                <a:cubicBezTo>
                  <a:pt x="68387" y="49032"/>
                  <a:pt x="68387" y="49032"/>
                  <a:pt x="68387" y="49032"/>
                </a:cubicBezTo>
                <a:cubicBezTo>
                  <a:pt x="68387" y="54193"/>
                  <a:pt x="68387" y="54193"/>
                  <a:pt x="68387" y="54193"/>
                </a:cubicBezTo>
                <a:cubicBezTo>
                  <a:pt x="76129" y="54193"/>
                  <a:pt x="76129" y="54193"/>
                  <a:pt x="76129" y="54193"/>
                </a:cubicBezTo>
                <a:cubicBezTo>
                  <a:pt x="76129" y="62580"/>
                  <a:pt x="76129" y="62580"/>
                  <a:pt x="76129" y="62580"/>
                </a:cubicBezTo>
                <a:cubicBezTo>
                  <a:pt x="81935" y="62580"/>
                  <a:pt x="81935" y="62580"/>
                  <a:pt x="81935" y="62580"/>
                </a:cubicBezTo>
                <a:cubicBezTo>
                  <a:pt x="81935" y="54193"/>
                  <a:pt x="81935" y="54193"/>
                  <a:pt x="81935" y="54193"/>
                </a:cubicBezTo>
                <a:cubicBezTo>
                  <a:pt x="90322" y="54193"/>
                  <a:pt x="90322" y="54193"/>
                  <a:pt x="90322" y="54193"/>
                </a:cubicBezTo>
                <a:cubicBezTo>
                  <a:pt x="90322" y="49032"/>
                  <a:pt x="90322" y="49032"/>
                  <a:pt x="90322" y="49032"/>
                </a:cubicBezTo>
                <a:cubicBezTo>
                  <a:pt x="81935" y="49032"/>
                  <a:pt x="81935" y="49032"/>
                  <a:pt x="81935" y="49032"/>
                </a:cubicBezTo>
                <a:lnTo>
                  <a:pt x="81935" y="40645"/>
                </a:lnTo>
                <a:close/>
                <a:moveTo>
                  <a:pt x="60000" y="61935"/>
                </a:moveTo>
                <a:cubicBezTo>
                  <a:pt x="58709" y="61290"/>
                  <a:pt x="57419" y="59354"/>
                  <a:pt x="57419" y="58709"/>
                </a:cubicBezTo>
                <a:cubicBezTo>
                  <a:pt x="57419" y="58064"/>
                  <a:pt x="57419" y="58064"/>
                  <a:pt x="59354" y="56129"/>
                </a:cubicBezTo>
                <a:cubicBezTo>
                  <a:pt x="61935" y="54193"/>
                  <a:pt x="63225" y="51612"/>
                  <a:pt x="63225" y="48387"/>
                </a:cubicBezTo>
                <a:cubicBezTo>
                  <a:pt x="63225" y="46451"/>
                  <a:pt x="62580" y="43870"/>
                  <a:pt x="61290" y="42580"/>
                </a:cubicBezTo>
                <a:cubicBezTo>
                  <a:pt x="62580" y="42580"/>
                  <a:pt x="62580" y="42580"/>
                  <a:pt x="62580" y="42580"/>
                </a:cubicBezTo>
                <a:cubicBezTo>
                  <a:pt x="68387" y="38064"/>
                  <a:pt x="68387" y="38064"/>
                  <a:pt x="68387" y="38064"/>
                </a:cubicBezTo>
                <a:cubicBezTo>
                  <a:pt x="52903" y="38064"/>
                  <a:pt x="52903" y="38064"/>
                  <a:pt x="52903" y="38064"/>
                </a:cubicBezTo>
                <a:cubicBezTo>
                  <a:pt x="46451" y="38064"/>
                  <a:pt x="40645" y="43225"/>
                  <a:pt x="40645" y="48387"/>
                </a:cubicBezTo>
                <a:cubicBezTo>
                  <a:pt x="40645" y="54193"/>
                  <a:pt x="45161" y="58709"/>
                  <a:pt x="50967" y="58709"/>
                </a:cubicBezTo>
                <a:cubicBezTo>
                  <a:pt x="50967" y="59354"/>
                  <a:pt x="50967" y="60000"/>
                  <a:pt x="50967" y="60000"/>
                </a:cubicBezTo>
                <a:cubicBezTo>
                  <a:pt x="50967" y="61290"/>
                  <a:pt x="50967" y="61935"/>
                  <a:pt x="51612" y="62580"/>
                </a:cubicBezTo>
                <a:cubicBezTo>
                  <a:pt x="44516" y="62580"/>
                  <a:pt x="38064" y="67096"/>
                  <a:pt x="38064" y="72903"/>
                </a:cubicBezTo>
                <a:cubicBezTo>
                  <a:pt x="38064" y="78064"/>
                  <a:pt x="43870" y="81290"/>
                  <a:pt x="51612" y="81290"/>
                </a:cubicBezTo>
                <a:cubicBezTo>
                  <a:pt x="60645" y="81290"/>
                  <a:pt x="65161" y="76129"/>
                  <a:pt x="65161" y="70967"/>
                </a:cubicBezTo>
                <a:cubicBezTo>
                  <a:pt x="65161" y="67096"/>
                  <a:pt x="63870" y="64516"/>
                  <a:pt x="60000" y="61935"/>
                </a:cubicBezTo>
                <a:close/>
                <a:moveTo>
                  <a:pt x="47741" y="48387"/>
                </a:moveTo>
                <a:cubicBezTo>
                  <a:pt x="47096" y="46451"/>
                  <a:pt x="47741" y="44516"/>
                  <a:pt x="49032" y="43225"/>
                </a:cubicBezTo>
                <a:cubicBezTo>
                  <a:pt x="49032" y="42580"/>
                  <a:pt x="50322" y="41935"/>
                  <a:pt x="50967" y="41935"/>
                </a:cubicBezTo>
                <a:cubicBezTo>
                  <a:pt x="50967" y="41290"/>
                  <a:pt x="50967" y="41290"/>
                  <a:pt x="50967" y="41290"/>
                </a:cubicBezTo>
                <a:cubicBezTo>
                  <a:pt x="50967" y="41290"/>
                  <a:pt x="50967" y="41290"/>
                  <a:pt x="50967" y="41290"/>
                </a:cubicBezTo>
                <a:cubicBezTo>
                  <a:pt x="50967" y="41935"/>
                  <a:pt x="50967" y="41935"/>
                  <a:pt x="50967" y="41935"/>
                </a:cubicBezTo>
                <a:cubicBezTo>
                  <a:pt x="53548" y="41935"/>
                  <a:pt x="56129" y="45161"/>
                  <a:pt x="56774" y="49032"/>
                </a:cubicBezTo>
                <a:cubicBezTo>
                  <a:pt x="56774" y="50967"/>
                  <a:pt x="56774" y="52903"/>
                  <a:pt x="55483" y="54193"/>
                </a:cubicBezTo>
                <a:cubicBezTo>
                  <a:pt x="54838" y="54838"/>
                  <a:pt x="54193" y="55483"/>
                  <a:pt x="52903" y="55483"/>
                </a:cubicBezTo>
                <a:cubicBezTo>
                  <a:pt x="52903" y="55483"/>
                  <a:pt x="52903" y="55483"/>
                  <a:pt x="52903" y="55483"/>
                </a:cubicBezTo>
                <a:cubicBezTo>
                  <a:pt x="50322" y="55483"/>
                  <a:pt x="47741" y="52258"/>
                  <a:pt x="47741" y="48387"/>
                </a:cubicBezTo>
                <a:close/>
                <a:moveTo>
                  <a:pt x="51612" y="77419"/>
                </a:moveTo>
                <a:cubicBezTo>
                  <a:pt x="47741" y="77419"/>
                  <a:pt x="45161" y="74838"/>
                  <a:pt x="45161" y="71612"/>
                </a:cubicBezTo>
                <a:cubicBezTo>
                  <a:pt x="45161" y="68387"/>
                  <a:pt x="48387" y="65806"/>
                  <a:pt x="52258" y="65806"/>
                </a:cubicBezTo>
                <a:cubicBezTo>
                  <a:pt x="52258" y="65161"/>
                  <a:pt x="52258" y="65161"/>
                  <a:pt x="52258" y="65161"/>
                </a:cubicBezTo>
                <a:cubicBezTo>
                  <a:pt x="52258" y="65161"/>
                  <a:pt x="52258" y="65161"/>
                  <a:pt x="52258" y="65161"/>
                </a:cubicBezTo>
                <a:cubicBezTo>
                  <a:pt x="52903" y="65806"/>
                  <a:pt x="52903" y="65806"/>
                  <a:pt x="52903" y="65806"/>
                </a:cubicBezTo>
                <a:cubicBezTo>
                  <a:pt x="53548" y="65806"/>
                  <a:pt x="54193" y="66451"/>
                  <a:pt x="55483" y="66451"/>
                </a:cubicBezTo>
                <a:cubicBezTo>
                  <a:pt x="56129" y="67096"/>
                  <a:pt x="56129" y="67096"/>
                  <a:pt x="56129" y="67096"/>
                </a:cubicBezTo>
                <a:cubicBezTo>
                  <a:pt x="58064" y="68387"/>
                  <a:pt x="59354" y="69677"/>
                  <a:pt x="59354" y="70967"/>
                </a:cubicBezTo>
                <a:cubicBezTo>
                  <a:pt x="59354" y="70967"/>
                  <a:pt x="59354" y="71612"/>
                  <a:pt x="59354" y="71612"/>
                </a:cubicBezTo>
                <a:cubicBezTo>
                  <a:pt x="59354" y="75483"/>
                  <a:pt x="56774" y="77419"/>
                  <a:pt x="51612" y="77419"/>
                </a:cubicBez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59" name="Google Shape;2859;p133"/>
          <p:cNvSpPr/>
          <p:nvPr/>
        </p:nvSpPr>
        <p:spPr>
          <a:xfrm rot="2973559">
            <a:off x="243080" y="1739105"/>
            <a:ext cx="232171" cy="282184"/>
          </a:xfrm>
          <a:custGeom>
            <a:avLst/>
            <a:gdLst/>
            <a:ahLst/>
            <a:cxnLst/>
            <a:rect l="l" t="t" r="r" b="b"/>
            <a:pathLst>
              <a:path w="120000" h="120000" extrusionOk="0">
                <a:moveTo>
                  <a:pt x="33157" y="60324"/>
                </a:moveTo>
                <a:cubicBezTo>
                  <a:pt x="29210" y="60324"/>
                  <a:pt x="26842" y="62270"/>
                  <a:pt x="26842" y="65513"/>
                </a:cubicBezTo>
                <a:cubicBezTo>
                  <a:pt x="26842" y="68756"/>
                  <a:pt x="29210" y="70702"/>
                  <a:pt x="33157" y="70702"/>
                </a:cubicBezTo>
                <a:cubicBezTo>
                  <a:pt x="37105" y="70702"/>
                  <a:pt x="40263" y="68756"/>
                  <a:pt x="40263" y="65513"/>
                </a:cubicBezTo>
                <a:cubicBezTo>
                  <a:pt x="40263" y="62270"/>
                  <a:pt x="37105" y="60324"/>
                  <a:pt x="33157" y="60324"/>
                </a:cubicBezTo>
                <a:close/>
                <a:moveTo>
                  <a:pt x="30000" y="92756"/>
                </a:moveTo>
                <a:cubicBezTo>
                  <a:pt x="28421" y="92756"/>
                  <a:pt x="26842" y="94054"/>
                  <a:pt x="26842" y="95351"/>
                </a:cubicBezTo>
                <a:cubicBezTo>
                  <a:pt x="26842" y="97297"/>
                  <a:pt x="28421" y="98594"/>
                  <a:pt x="30000" y="98594"/>
                </a:cubicBezTo>
                <a:cubicBezTo>
                  <a:pt x="31578" y="98594"/>
                  <a:pt x="33157" y="97297"/>
                  <a:pt x="33157" y="95351"/>
                </a:cubicBezTo>
                <a:cubicBezTo>
                  <a:pt x="33157" y="94054"/>
                  <a:pt x="31578" y="92756"/>
                  <a:pt x="30000" y="92756"/>
                </a:cubicBezTo>
                <a:close/>
                <a:moveTo>
                  <a:pt x="93157" y="16216"/>
                </a:moveTo>
                <a:cubicBezTo>
                  <a:pt x="99473" y="16216"/>
                  <a:pt x="99473" y="16216"/>
                  <a:pt x="99473" y="16216"/>
                </a:cubicBezTo>
                <a:cubicBezTo>
                  <a:pt x="103421" y="16216"/>
                  <a:pt x="106578" y="13621"/>
                  <a:pt x="106578" y="11027"/>
                </a:cubicBezTo>
                <a:cubicBezTo>
                  <a:pt x="106578" y="5189"/>
                  <a:pt x="106578" y="5189"/>
                  <a:pt x="106578" y="5189"/>
                </a:cubicBezTo>
                <a:cubicBezTo>
                  <a:pt x="106578" y="2594"/>
                  <a:pt x="103421" y="0"/>
                  <a:pt x="99473" y="0"/>
                </a:cubicBezTo>
                <a:cubicBezTo>
                  <a:pt x="19736" y="0"/>
                  <a:pt x="19736" y="0"/>
                  <a:pt x="19736" y="0"/>
                </a:cubicBezTo>
                <a:cubicBezTo>
                  <a:pt x="16578" y="0"/>
                  <a:pt x="13421" y="2594"/>
                  <a:pt x="13421" y="5189"/>
                </a:cubicBezTo>
                <a:cubicBezTo>
                  <a:pt x="13421" y="11027"/>
                  <a:pt x="13421" y="11027"/>
                  <a:pt x="13421" y="11027"/>
                </a:cubicBezTo>
                <a:cubicBezTo>
                  <a:pt x="13421" y="13621"/>
                  <a:pt x="16578" y="16216"/>
                  <a:pt x="19736" y="16216"/>
                </a:cubicBezTo>
                <a:cubicBezTo>
                  <a:pt x="26052" y="16216"/>
                  <a:pt x="26052" y="16216"/>
                  <a:pt x="26052" y="16216"/>
                </a:cubicBezTo>
                <a:cubicBezTo>
                  <a:pt x="23684" y="49945"/>
                  <a:pt x="0" y="56432"/>
                  <a:pt x="0" y="87567"/>
                </a:cubicBezTo>
                <a:cubicBezTo>
                  <a:pt x="0" y="105729"/>
                  <a:pt x="18157" y="120000"/>
                  <a:pt x="40263" y="120000"/>
                </a:cubicBezTo>
                <a:cubicBezTo>
                  <a:pt x="79736" y="120000"/>
                  <a:pt x="79736" y="120000"/>
                  <a:pt x="79736" y="120000"/>
                </a:cubicBezTo>
                <a:cubicBezTo>
                  <a:pt x="101842" y="120000"/>
                  <a:pt x="120000" y="105729"/>
                  <a:pt x="120000" y="87567"/>
                </a:cubicBezTo>
                <a:cubicBezTo>
                  <a:pt x="120000" y="56432"/>
                  <a:pt x="95526" y="49945"/>
                  <a:pt x="93157" y="16216"/>
                </a:cubicBezTo>
                <a:close/>
                <a:moveTo>
                  <a:pt x="19736" y="11027"/>
                </a:moveTo>
                <a:cubicBezTo>
                  <a:pt x="19736" y="5189"/>
                  <a:pt x="19736" y="5189"/>
                  <a:pt x="19736" y="5189"/>
                </a:cubicBezTo>
                <a:cubicBezTo>
                  <a:pt x="99473" y="5189"/>
                  <a:pt x="99473" y="5189"/>
                  <a:pt x="99473" y="5189"/>
                </a:cubicBezTo>
                <a:cubicBezTo>
                  <a:pt x="99473" y="11027"/>
                  <a:pt x="99473" y="11027"/>
                  <a:pt x="99473" y="11027"/>
                </a:cubicBezTo>
                <a:lnTo>
                  <a:pt x="19736" y="11027"/>
                </a:lnTo>
                <a:close/>
                <a:moveTo>
                  <a:pt x="33157" y="16216"/>
                </a:moveTo>
                <a:cubicBezTo>
                  <a:pt x="86842" y="16216"/>
                  <a:pt x="86842" y="16216"/>
                  <a:pt x="86842" y="16216"/>
                </a:cubicBezTo>
                <a:cubicBezTo>
                  <a:pt x="87631" y="28540"/>
                  <a:pt x="90789" y="37621"/>
                  <a:pt x="95526" y="44756"/>
                </a:cubicBezTo>
                <a:cubicBezTo>
                  <a:pt x="90000" y="48000"/>
                  <a:pt x="75000" y="57081"/>
                  <a:pt x="57631" y="48648"/>
                </a:cubicBezTo>
                <a:cubicBezTo>
                  <a:pt x="44210" y="42162"/>
                  <a:pt x="32368" y="42810"/>
                  <a:pt x="25263" y="44108"/>
                </a:cubicBezTo>
                <a:cubicBezTo>
                  <a:pt x="29210" y="36324"/>
                  <a:pt x="32368" y="27891"/>
                  <a:pt x="33157" y="16216"/>
                </a:cubicBezTo>
                <a:close/>
                <a:moveTo>
                  <a:pt x="79736" y="114810"/>
                </a:moveTo>
                <a:cubicBezTo>
                  <a:pt x="40263" y="114810"/>
                  <a:pt x="40263" y="114810"/>
                  <a:pt x="40263" y="114810"/>
                </a:cubicBezTo>
                <a:cubicBezTo>
                  <a:pt x="21315" y="114810"/>
                  <a:pt x="6315" y="102486"/>
                  <a:pt x="6315" y="87567"/>
                </a:cubicBezTo>
                <a:cubicBezTo>
                  <a:pt x="6315" y="73297"/>
                  <a:pt x="11842" y="64864"/>
                  <a:pt x="18157" y="55135"/>
                </a:cubicBezTo>
                <a:cubicBezTo>
                  <a:pt x="18947" y="53837"/>
                  <a:pt x="19736" y="51891"/>
                  <a:pt x="21315" y="50594"/>
                </a:cubicBezTo>
                <a:cubicBezTo>
                  <a:pt x="21315" y="50594"/>
                  <a:pt x="35526" y="44756"/>
                  <a:pt x="54473" y="53189"/>
                </a:cubicBezTo>
                <a:cubicBezTo>
                  <a:pt x="60789" y="56432"/>
                  <a:pt x="67105" y="57729"/>
                  <a:pt x="72631" y="57729"/>
                </a:cubicBezTo>
                <a:cubicBezTo>
                  <a:pt x="83684" y="57729"/>
                  <a:pt x="93157" y="53189"/>
                  <a:pt x="97894" y="49945"/>
                </a:cubicBezTo>
                <a:cubicBezTo>
                  <a:pt x="99473" y="51891"/>
                  <a:pt x="100263" y="53189"/>
                  <a:pt x="101052" y="55135"/>
                </a:cubicBezTo>
                <a:cubicBezTo>
                  <a:pt x="107368" y="64864"/>
                  <a:pt x="112894" y="73297"/>
                  <a:pt x="112894" y="87567"/>
                </a:cubicBezTo>
                <a:cubicBezTo>
                  <a:pt x="112894" y="102486"/>
                  <a:pt x="97894" y="114810"/>
                  <a:pt x="79736" y="114810"/>
                </a:cubicBezTo>
                <a:close/>
                <a:moveTo>
                  <a:pt x="56842" y="76540"/>
                </a:moveTo>
                <a:cubicBezTo>
                  <a:pt x="51315" y="76540"/>
                  <a:pt x="46578" y="80432"/>
                  <a:pt x="46578" y="84972"/>
                </a:cubicBezTo>
                <a:cubicBezTo>
                  <a:pt x="46578" y="89513"/>
                  <a:pt x="51315" y="92756"/>
                  <a:pt x="56842" y="92756"/>
                </a:cubicBezTo>
                <a:cubicBezTo>
                  <a:pt x="62368" y="92756"/>
                  <a:pt x="66315" y="89513"/>
                  <a:pt x="66315" y="84972"/>
                </a:cubicBezTo>
                <a:cubicBezTo>
                  <a:pt x="66315" y="80432"/>
                  <a:pt x="62368" y="76540"/>
                  <a:pt x="56842" y="76540"/>
                </a:cubicBezTo>
                <a:close/>
                <a:moveTo>
                  <a:pt x="56842" y="87567"/>
                </a:moveTo>
                <a:cubicBezTo>
                  <a:pt x="54473" y="87567"/>
                  <a:pt x="52894" y="86270"/>
                  <a:pt x="52894" y="84972"/>
                </a:cubicBezTo>
                <a:cubicBezTo>
                  <a:pt x="52894" y="83027"/>
                  <a:pt x="54473" y="81729"/>
                  <a:pt x="56842" y="81729"/>
                </a:cubicBezTo>
                <a:cubicBezTo>
                  <a:pt x="58421" y="81729"/>
                  <a:pt x="60000" y="83027"/>
                  <a:pt x="60000" y="84972"/>
                </a:cubicBezTo>
                <a:cubicBezTo>
                  <a:pt x="60000" y="86270"/>
                  <a:pt x="58421" y="87567"/>
                  <a:pt x="56842" y="87567"/>
                </a:cubicBezTo>
                <a:close/>
                <a:moveTo>
                  <a:pt x="86842" y="76540"/>
                </a:moveTo>
                <a:cubicBezTo>
                  <a:pt x="82894" y="76540"/>
                  <a:pt x="79736" y="79135"/>
                  <a:pt x="79736" y="81729"/>
                </a:cubicBezTo>
                <a:cubicBezTo>
                  <a:pt x="79736" y="84972"/>
                  <a:pt x="82894" y="87567"/>
                  <a:pt x="86842" y="87567"/>
                </a:cubicBezTo>
                <a:cubicBezTo>
                  <a:pt x="90000" y="87567"/>
                  <a:pt x="93157" y="84972"/>
                  <a:pt x="93157" y="81729"/>
                </a:cubicBezTo>
                <a:cubicBezTo>
                  <a:pt x="93157" y="79135"/>
                  <a:pt x="90000" y="76540"/>
                  <a:pt x="86842" y="76540"/>
                </a:cubicBezTo>
                <a:close/>
                <a:moveTo>
                  <a:pt x="96315" y="65513"/>
                </a:moveTo>
                <a:cubicBezTo>
                  <a:pt x="94736" y="65513"/>
                  <a:pt x="93157" y="66810"/>
                  <a:pt x="93157" y="68108"/>
                </a:cubicBezTo>
                <a:cubicBezTo>
                  <a:pt x="93157" y="70054"/>
                  <a:pt x="94736" y="70702"/>
                  <a:pt x="96315" y="70702"/>
                </a:cubicBezTo>
                <a:cubicBezTo>
                  <a:pt x="98684" y="70702"/>
                  <a:pt x="99473" y="70054"/>
                  <a:pt x="99473" y="68108"/>
                </a:cubicBezTo>
                <a:cubicBezTo>
                  <a:pt x="99473" y="66810"/>
                  <a:pt x="98684" y="65513"/>
                  <a:pt x="96315" y="65513"/>
                </a:cubicBezTo>
                <a:close/>
                <a:moveTo>
                  <a:pt x="76578" y="103783"/>
                </a:moveTo>
                <a:cubicBezTo>
                  <a:pt x="75000" y="103783"/>
                  <a:pt x="73421" y="105081"/>
                  <a:pt x="73421" y="106378"/>
                </a:cubicBezTo>
                <a:cubicBezTo>
                  <a:pt x="73421" y="108324"/>
                  <a:pt x="75000" y="109621"/>
                  <a:pt x="76578" y="109621"/>
                </a:cubicBezTo>
                <a:cubicBezTo>
                  <a:pt x="78157" y="109621"/>
                  <a:pt x="79736" y="108324"/>
                  <a:pt x="79736" y="106378"/>
                </a:cubicBezTo>
                <a:cubicBezTo>
                  <a:pt x="79736" y="105081"/>
                  <a:pt x="78157" y="103783"/>
                  <a:pt x="76578" y="103783"/>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60" name="Google Shape;2860;p133"/>
          <p:cNvSpPr/>
          <p:nvPr/>
        </p:nvSpPr>
        <p:spPr>
          <a:xfrm rot="2973408">
            <a:off x="1026083" y="938275"/>
            <a:ext cx="283030" cy="283876"/>
          </a:xfrm>
          <a:custGeom>
            <a:avLst/>
            <a:gdLst/>
            <a:ahLst/>
            <a:cxnLst/>
            <a:rect l="l" t="t" r="r" b="b"/>
            <a:pathLst>
              <a:path w="120000" h="120000" extrusionOk="0">
                <a:moveTo>
                  <a:pt x="59675" y="0"/>
                </a:moveTo>
                <a:cubicBezTo>
                  <a:pt x="26594" y="0"/>
                  <a:pt x="0" y="27096"/>
                  <a:pt x="0" y="60000"/>
                </a:cubicBezTo>
                <a:cubicBezTo>
                  <a:pt x="0" y="93548"/>
                  <a:pt x="26594" y="120000"/>
                  <a:pt x="59675" y="120000"/>
                </a:cubicBezTo>
                <a:cubicBezTo>
                  <a:pt x="93405" y="120000"/>
                  <a:pt x="120000" y="93548"/>
                  <a:pt x="120000" y="60000"/>
                </a:cubicBezTo>
                <a:cubicBezTo>
                  <a:pt x="120000" y="27096"/>
                  <a:pt x="93405" y="0"/>
                  <a:pt x="59675" y="0"/>
                </a:cubicBezTo>
                <a:close/>
                <a:moveTo>
                  <a:pt x="59675" y="114838"/>
                </a:moveTo>
                <a:cubicBezTo>
                  <a:pt x="46054" y="114838"/>
                  <a:pt x="33729" y="109677"/>
                  <a:pt x="24000" y="101290"/>
                </a:cubicBezTo>
                <a:cubicBezTo>
                  <a:pt x="31783" y="94838"/>
                  <a:pt x="35027" y="93548"/>
                  <a:pt x="43459" y="89677"/>
                </a:cubicBezTo>
                <a:cubicBezTo>
                  <a:pt x="52540" y="85806"/>
                  <a:pt x="55783" y="78064"/>
                  <a:pt x="51891" y="69677"/>
                </a:cubicBezTo>
                <a:cubicBezTo>
                  <a:pt x="51243" y="67741"/>
                  <a:pt x="50594" y="66451"/>
                  <a:pt x="49945" y="65161"/>
                </a:cubicBezTo>
                <a:cubicBezTo>
                  <a:pt x="46702" y="60000"/>
                  <a:pt x="43459" y="54193"/>
                  <a:pt x="43459" y="40645"/>
                </a:cubicBezTo>
                <a:cubicBezTo>
                  <a:pt x="43459" y="24516"/>
                  <a:pt x="51243" y="24516"/>
                  <a:pt x="57081" y="23870"/>
                </a:cubicBezTo>
                <a:cubicBezTo>
                  <a:pt x="61621" y="23870"/>
                  <a:pt x="63567" y="23225"/>
                  <a:pt x="65513" y="22580"/>
                </a:cubicBezTo>
                <a:cubicBezTo>
                  <a:pt x="66162" y="22580"/>
                  <a:pt x="66810" y="21935"/>
                  <a:pt x="68108" y="21935"/>
                </a:cubicBezTo>
                <a:cubicBezTo>
                  <a:pt x="73297" y="21935"/>
                  <a:pt x="79135" y="27096"/>
                  <a:pt x="79135" y="41290"/>
                </a:cubicBezTo>
                <a:cubicBezTo>
                  <a:pt x="79135" y="54838"/>
                  <a:pt x="76540" y="58709"/>
                  <a:pt x="73297" y="64516"/>
                </a:cubicBezTo>
                <a:cubicBezTo>
                  <a:pt x="72648" y="65806"/>
                  <a:pt x="72000" y="67741"/>
                  <a:pt x="70702" y="69677"/>
                </a:cubicBezTo>
                <a:cubicBezTo>
                  <a:pt x="68756" y="73548"/>
                  <a:pt x="68756" y="76774"/>
                  <a:pt x="69405" y="80000"/>
                </a:cubicBezTo>
                <a:cubicBezTo>
                  <a:pt x="71351" y="83870"/>
                  <a:pt x="75243" y="87741"/>
                  <a:pt x="81729" y="90967"/>
                </a:cubicBezTo>
                <a:cubicBezTo>
                  <a:pt x="86918" y="93548"/>
                  <a:pt x="92756" y="98064"/>
                  <a:pt x="96000" y="101290"/>
                </a:cubicBezTo>
                <a:cubicBezTo>
                  <a:pt x="86270" y="109677"/>
                  <a:pt x="73945" y="114838"/>
                  <a:pt x="59675" y="114838"/>
                </a:cubicBezTo>
                <a:close/>
                <a:moveTo>
                  <a:pt x="99891" y="97419"/>
                </a:moveTo>
                <a:cubicBezTo>
                  <a:pt x="96648" y="94193"/>
                  <a:pt x="90162" y="88387"/>
                  <a:pt x="83675" y="85806"/>
                </a:cubicBezTo>
                <a:cubicBezTo>
                  <a:pt x="78486" y="83225"/>
                  <a:pt x="75891" y="80645"/>
                  <a:pt x="74594" y="78064"/>
                </a:cubicBezTo>
                <a:cubicBezTo>
                  <a:pt x="73945" y="76129"/>
                  <a:pt x="74594" y="74193"/>
                  <a:pt x="75891" y="71612"/>
                </a:cubicBezTo>
                <a:cubicBezTo>
                  <a:pt x="76540" y="69677"/>
                  <a:pt x="77837" y="68387"/>
                  <a:pt x="78486" y="67096"/>
                </a:cubicBezTo>
                <a:cubicBezTo>
                  <a:pt x="81729" y="60645"/>
                  <a:pt x="84324" y="56774"/>
                  <a:pt x="84324" y="41290"/>
                </a:cubicBezTo>
                <a:cubicBezTo>
                  <a:pt x="84324" y="18064"/>
                  <a:pt x="70702" y="16774"/>
                  <a:pt x="68108" y="16774"/>
                </a:cubicBezTo>
                <a:cubicBezTo>
                  <a:pt x="66162" y="16774"/>
                  <a:pt x="64864" y="17419"/>
                  <a:pt x="63567" y="17419"/>
                </a:cubicBezTo>
                <a:cubicBezTo>
                  <a:pt x="62270" y="18064"/>
                  <a:pt x="60324" y="18709"/>
                  <a:pt x="57081" y="18709"/>
                </a:cubicBezTo>
                <a:cubicBezTo>
                  <a:pt x="50594" y="18709"/>
                  <a:pt x="38270" y="18709"/>
                  <a:pt x="38270" y="40645"/>
                </a:cubicBezTo>
                <a:cubicBezTo>
                  <a:pt x="38270" y="55483"/>
                  <a:pt x="42162" y="61935"/>
                  <a:pt x="44756" y="67741"/>
                </a:cubicBezTo>
                <a:cubicBezTo>
                  <a:pt x="46054" y="69032"/>
                  <a:pt x="46702" y="70322"/>
                  <a:pt x="47351" y="71612"/>
                </a:cubicBezTo>
                <a:cubicBezTo>
                  <a:pt x="49945" y="77419"/>
                  <a:pt x="48000" y="81935"/>
                  <a:pt x="40864" y="84516"/>
                </a:cubicBezTo>
                <a:cubicBezTo>
                  <a:pt x="32432" y="88387"/>
                  <a:pt x="28540" y="90322"/>
                  <a:pt x="20108" y="97419"/>
                </a:cubicBezTo>
                <a:cubicBezTo>
                  <a:pt x="11027" y="87741"/>
                  <a:pt x="5189" y="74838"/>
                  <a:pt x="5189" y="60000"/>
                </a:cubicBezTo>
                <a:cubicBezTo>
                  <a:pt x="5189" y="30322"/>
                  <a:pt x="29837" y="5806"/>
                  <a:pt x="59675" y="5806"/>
                </a:cubicBezTo>
                <a:cubicBezTo>
                  <a:pt x="90162" y="5806"/>
                  <a:pt x="114810" y="30322"/>
                  <a:pt x="114810" y="60000"/>
                </a:cubicBezTo>
                <a:cubicBezTo>
                  <a:pt x="114810" y="74838"/>
                  <a:pt x="108972" y="87741"/>
                  <a:pt x="99891" y="97419"/>
                </a:cubicBezTo>
                <a:close/>
              </a:path>
            </a:pathLst>
          </a:custGeom>
          <a:solidFill>
            <a:srgbClr val="F4433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61" name="Google Shape;2861;p133"/>
          <p:cNvSpPr/>
          <p:nvPr/>
        </p:nvSpPr>
        <p:spPr>
          <a:xfrm rot="5454276">
            <a:off x="1444585" y="847026"/>
            <a:ext cx="285036" cy="168017"/>
          </a:xfrm>
          <a:custGeom>
            <a:avLst/>
            <a:gdLst/>
            <a:ahLst/>
            <a:cxnLst/>
            <a:rect l="l" t="t" r="r" b="b"/>
            <a:pathLst>
              <a:path w="120000" h="120000" extrusionOk="0">
                <a:moveTo>
                  <a:pt x="103225" y="46909"/>
                </a:moveTo>
                <a:cubicBezTo>
                  <a:pt x="103225" y="46909"/>
                  <a:pt x="103870" y="46909"/>
                  <a:pt x="103870" y="45818"/>
                </a:cubicBezTo>
                <a:cubicBezTo>
                  <a:pt x="103870" y="30545"/>
                  <a:pt x="96129" y="18545"/>
                  <a:pt x="87096" y="18545"/>
                </a:cubicBezTo>
                <a:cubicBezTo>
                  <a:pt x="83225" y="18545"/>
                  <a:pt x="79354" y="20727"/>
                  <a:pt x="76774" y="25090"/>
                </a:cubicBezTo>
                <a:cubicBezTo>
                  <a:pt x="70967" y="9818"/>
                  <a:pt x="60645" y="0"/>
                  <a:pt x="49032" y="0"/>
                </a:cubicBezTo>
                <a:cubicBezTo>
                  <a:pt x="32903" y="0"/>
                  <a:pt x="19354" y="20727"/>
                  <a:pt x="16774" y="46909"/>
                </a:cubicBezTo>
                <a:cubicBezTo>
                  <a:pt x="7096" y="51272"/>
                  <a:pt x="0" y="65454"/>
                  <a:pt x="0" y="82909"/>
                </a:cubicBezTo>
                <a:cubicBezTo>
                  <a:pt x="0" y="103636"/>
                  <a:pt x="9677" y="120000"/>
                  <a:pt x="21935" y="120000"/>
                </a:cubicBezTo>
                <a:cubicBezTo>
                  <a:pt x="98064" y="120000"/>
                  <a:pt x="98064" y="120000"/>
                  <a:pt x="98064" y="120000"/>
                </a:cubicBezTo>
                <a:cubicBezTo>
                  <a:pt x="110322" y="120000"/>
                  <a:pt x="120000" y="103636"/>
                  <a:pt x="120000" y="82909"/>
                </a:cubicBezTo>
                <a:cubicBezTo>
                  <a:pt x="120000" y="65454"/>
                  <a:pt x="112903" y="51272"/>
                  <a:pt x="103225" y="46909"/>
                </a:cubicBezTo>
                <a:close/>
                <a:moveTo>
                  <a:pt x="98064" y="110181"/>
                </a:moveTo>
                <a:cubicBezTo>
                  <a:pt x="21935" y="110181"/>
                  <a:pt x="21935" y="110181"/>
                  <a:pt x="21935" y="110181"/>
                </a:cubicBezTo>
                <a:cubicBezTo>
                  <a:pt x="12903" y="110181"/>
                  <a:pt x="5806" y="98181"/>
                  <a:pt x="5806" y="82909"/>
                </a:cubicBezTo>
                <a:cubicBezTo>
                  <a:pt x="5806" y="69818"/>
                  <a:pt x="10967" y="58909"/>
                  <a:pt x="18064" y="55636"/>
                </a:cubicBezTo>
                <a:cubicBezTo>
                  <a:pt x="20000" y="55636"/>
                  <a:pt x="21935" y="52363"/>
                  <a:pt x="21935" y="48000"/>
                </a:cubicBezTo>
                <a:cubicBezTo>
                  <a:pt x="24516" y="26181"/>
                  <a:pt x="35483" y="8727"/>
                  <a:pt x="49032" y="8727"/>
                </a:cubicBezTo>
                <a:cubicBezTo>
                  <a:pt x="58064" y="8727"/>
                  <a:pt x="67096" y="17454"/>
                  <a:pt x="71612" y="30545"/>
                </a:cubicBezTo>
                <a:cubicBezTo>
                  <a:pt x="72903" y="32727"/>
                  <a:pt x="74193" y="33818"/>
                  <a:pt x="75483" y="34909"/>
                </a:cubicBezTo>
                <a:cubicBezTo>
                  <a:pt x="76129" y="34909"/>
                  <a:pt x="76129" y="34909"/>
                  <a:pt x="76774" y="34909"/>
                </a:cubicBezTo>
                <a:cubicBezTo>
                  <a:pt x="78064" y="34909"/>
                  <a:pt x="79354" y="33818"/>
                  <a:pt x="80000" y="31636"/>
                </a:cubicBezTo>
                <a:cubicBezTo>
                  <a:pt x="81935" y="29454"/>
                  <a:pt x="84516" y="27272"/>
                  <a:pt x="87096" y="27272"/>
                </a:cubicBezTo>
                <a:cubicBezTo>
                  <a:pt x="93548" y="27272"/>
                  <a:pt x="98064" y="36000"/>
                  <a:pt x="98064" y="45818"/>
                </a:cubicBezTo>
                <a:cubicBezTo>
                  <a:pt x="98064" y="46909"/>
                  <a:pt x="98064" y="46909"/>
                  <a:pt x="98064" y="46909"/>
                </a:cubicBezTo>
                <a:cubicBezTo>
                  <a:pt x="98064" y="51272"/>
                  <a:pt x="99354" y="54545"/>
                  <a:pt x="101935" y="55636"/>
                </a:cubicBezTo>
                <a:cubicBezTo>
                  <a:pt x="109677" y="58909"/>
                  <a:pt x="114193" y="69818"/>
                  <a:pt x="114193" y="82909"/>
                </a:cubicBezTo>
                <a:cubicBezTo>
                  <a:pt x="114193" y="98181"/>
                  <a:pt x="107096" y="110181"/>
                  <a:pt x="98064" y="110181"/>
                </a:cubicBez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62" name="Google Shape;2862;p133"/>
          <p:cNvSpPr/>
          <p:nvPr/>
        </p:nvSpPr>
        <p:spPr>
          <a:xfrm rot="2976886">
            <a:off x="1859482" y="764769"/>
            <a:ext cx="284756" cy="282184"/>
          </a:xfrm>
          <a:custGeom>
            <a:avLst/>
            <a:gdLst/>
            <a:ahLst/>
            <a:cxnLst/>
            <a:rect l="l" t="t" r="r" b="b"/>
            <a:pathLst>
              <a:path w="120000" h="120000" extrusionOk="0">
                <a:moveTo>
                  <a:pt x="101290" y="103135"/>
                </a:moveTo>
                <a:cubicBezTo>
                  <a:pt x="112903" y="92756"/>
                  <a:pt x="120000" y="77189"/>
                  <a:pt x="120000" y="60324"/>
                </a:cubicBezTo>
                <a:cubicBezTo>
                  <a:pt x="120000" y="26594"/>
                  <a:pt x="92903" y="0"/>
                  <a:pt x="60000" y="0"/>
                </a:cubicBezTo>
                <a:cubicBezTo>
                  <a:pt x="27096" y="0"/>
                  <a:pt x="0" y="26594"/>
                  <a:pt x="0" y="60324"/>
                </a:cubicBezTo>
                <a:cubicBezTo>
                  <a:pt x="0" y="77189"/>
                  <a:pt x="7096" y="92756"/>
                  <a:pt x="18709" y="103135"/>
                </a:cubicBezTo>
                <a:cubicBezTo>
                  <a:pt x="11612" y="115459"/>
                  <a:pt x="11612" y="115459"/>
                  <a:pt x="11612" y="115459"/>
                </a:cubicBezTo>
                <a:cubicBezTo>
                  <a:pt x="11612" y="116108"/>
                  <a:pt x="10967" y="116756"/>
                  <a:pt x="10967" y="117405"/>
                </a:cubicBezTo>
                <a:cubicBezTo>
                  <a:pt x="10967" y="118702"/>
                  <a:pt x="12258" y="120000"/>
                  <a:pt x="13548" y="120000"/>
                </a:cubicBezTo>
                <a:cubicBezTo>
                  <a:pt x="14193" y="120000"/>
                  <a:pt x="15483" y="120000"/>
                  <a:pt x="15483" y="119351"/>
                </a:cubicBezTo>
                <a:cubicBezTo>
                  <a:pt x="16129" y="119351"/>
                  <a:pt x="16129" y="118702"/>
                  <a:pt x="16129" y="118054"/>
                </a:cubicBezTo>
                <a:cubicBezTo>
                  <a:pt x="22580" y="107027"/>
                  <a:pt x="22580" y="107027"/>
                  <a:pt x="22580" y="107027"/>
                </a:cubicBezTo>
                <a:cubicBezTo>
                  <a:pt x="32903" y="115459"/>
                  <a:pt x="45806" y="120000"/>
                  <a:pt x="60000" y="120000"/>
                </a:cubicBezTo>
                <a:cubicBezTo>
                  <a:pt x="74193" y="120000"/>
                  <a:pt x="87096" y="115459"/>
                  <a:pt x="97419" y="107027"/>
                </a:cubicBezTo>
                <a:cubicBezTo>
                  <a:pt x="103870" y="118054"/>
                  <a:pt x="103870" y="118054"/>
                  <a:pt x="103870" y="118054"/>
                </a:cubicBezTo>
                <a:cubicBezTo>
                  <a:pt x="103870" y="119351"/>
                  <a:pt x="105161" y="120000"/>
                  <a:pt x="106451" y="120000"/>
                </a:cubicBezTo>
                <a:cubicBezTo>
                  <a:pt x="107741" y="120000"/>
                  <a:pt x="109032" y="118702"/>
                  <a:pt x="109032" y="117405"/>
                </a:cubicBezTo>
                <a:cubicBezTo>
                  <a:pt x="109032" y="116756"/>
                  <a:pt x="108387" y="116108"/>
                  <a:pt x="108387" y="115459"/>
                </a:cubicBezTo>
                <a:lnTo>
                  <a:pt x="101290" y="103135"/>
                </a:lnTo>
                <a:close/>
                <a:moveTo>
                  <a:pt x="60000" y="114810"/>
                </a:moveTo>
                <a:cubicBezTo>
                  <a:pt x="29677" y="114810"/>
                  <a:pt x="5806" y="90162"/>
                  <a:pt x="5806" y="60324"/>
                </a:cubicBezTo>
                <a:cubicBezTo>
                  <a:pt x="5806" y="29837"/>
                  <a:pt x="29677" y="5189"/>
                  <a:pt x="60000" y="5189"/>
                </a:cubicBezTo>
                <a:cubicBezTo>
                  <a:pt x="90322" y="5189"/>
                  <a:pt x="114193" y="29837"/>
                  <a:pt x="114193" y="60324"/>
                </a:cubicBezTo>
                <a:cubicBezTo>
                  <a:pt x="114193" y="90162"/>
                  <a:pt x="90322" y="114810"/>
                  <a:pt x="60000" y="114810"/>
                </a:cubicBezTo>
                <a:close/>
                <a:moveTo>
                  <a:pt x="60000" y="22054"/>
                </a:moveTo>
                <a:cubicBezTo>
                  <a:pt x="38709" y="22054"/>
                  <a:pt x="21935" y="38918"/>
                  <a:pt x="21935" y="60324"/>
                </a:cubicBezTo>
                <a:cubicBezTo>
                  <a:pt x="21935" y="81081"/>
                  <a:pt x="38709" y="98594"/>
                  <a:pt x="60000" y="98594"/>
                </a:cubicBezTo>
                <a:cubicBezTo>
                  <a:pt x="81290" y="98594"/>
                  <a:pt x="98064" y="81081"/>
                  <a:pt x="98064" y="60324"/>
                </a:cubicBezTo>
                <a:cubicBezTo>
                  <a:pt x="98064" y="38918"/>
                  <a:pt x="81290" y="22054"/>
                  <a:pt x="60000" y="22054"/>
                </a:cubicBezTo>
                <a:close/>
                <a:moveTo>
                  <a:pt x="60000" y="92756"/>
                </a:moveTo>
                <a:cubicBezTo>
                  <a:pt x="41935" y="92756"/>
                  <a:pt x="27096" y="78486"/>
                  <a:pt x="27096" y="60324"/>
                </a:cubicBezTo>
                <a:cubicBezTo>
                  <a:pt x="27096" y="42162"/>
                  <a:pt x="41935" y="27243"/>
                  <a:pt x="60000" y="27243"/>
                </a:cubicBezTo>
                <a:cubicBezTo>
                  <a:pt x="78064" y="27243"/>
                  <a:pt x="92903" y="42162"/>
                  <a:pt x="92903" y="60324"/>
                </a:cubicBezTo>
                <a:cubicBezTo>
                  <a:pt x="92903" y="78486"/>
                  <a:pt x="78064" y="92756"/>
                  <a:pt x="60000" y="92756"/>
                </a:cubicBezTo>
                <a:close/>
                <a:moveTo>
                  <a:pt x="60000" y="43459"/>
                </a:moveTo>
                <a:cubicBezTo>
                  <a:pt x="50967" y="43459"/>
                  <a:pt x="43870" y="51243"/>
                  <a:pt x="43870" y="60324"/>
                </a:cubicBezTo>
                <a:cubicBezTo>
                  <a:pt x="43870" y="69405"/>
                  <a:pt x="50967" y="76540"/>
                  <a:pt x="60000" y="76540"/>
                </a:cubicBezTo>
                <a:cubicBezTo>
                  <a:pt x="69032" y="76540"/>
                  <a:pt x="76129" y="69405"/>
                  <a:pt x="76129" y="60324"/>
                </a:cubicBezTo>
                <a:cubicBezTo>
                  <a:pt x="76129" y="51243"/>
                  <a:pt x="69032" y="43459"/>
                  <a:pt x="60000" y="43459"/>
                </a:cubicBezTo>
                <a:close/>
                <a:moveTo>
                  <a:pt x="60000" y="70702"/>
                </a:moveTo>
                <a:cubicBezTo>
                  <a:pt x="54193" y="70702"/>
                  <a:pt x="49032" y="66162"/>
                  <a:pt x="49032" y="60324"/>
                </a:cubicBezTo>
                <a:cubicBezTo>
                  <a:pt x="49032" y="53837"/>
                  <a:pt x="54193" y="49297"/>
                  <a:pt x="60000" y="49297"/>
                </a:cubicBezTo>
                <a:cubicBezTo>
                  <a:pt x="65806" y="49297"/>
                  <a:pt x="70967" y="53837"/>
                  <a:pt x="70967" y="60324"/>
                </a:cubicBezTo>
                <a:cubicBezTo>
                  <a:pt x="70967" y="66162"/>
                  <a:pt x="65806" y="70702"/>
                  <a:pt x="60000" y="70702"/>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63" name="Google Shape;2863;p133"/>
          <p:cNvSpPr/>
          <p:nvPr/>
        </p:nvSpPr>
        <p:spPr>
          <a:xfrm rot="2976886">
            <a:off x="918886" y="1378534"/>
            <a:ext cx="284756" cy="283453"/>
          </a:xfrm>
          <a:custGeom>
            <a:avLst/>
            <a:gdLst/>
            <a:ahLst/>
            <a:cxnLst/>
            <a:rect l="l" t="t" r="r" b="b"/>
            <a:pathLst>
              <a:path w="120000" h="120000" extrusionOk="0">
                <a:moveTo>
                  <a:pt x="65806" y="32432"/>
                </a:moveTo>
                <a:cubicBezTo>
                  <a:pt x="67096" y="32432"/>
                  <a:pt x="68387" y="31783"/>
                  <a:pt x="68387" y="29837"/>
                </a:cubicBezTo>
                <a:cubicBezTo>
                  <a:pt x="68387" y="13621"/>
                  <a:pt x="68387" y="13621"/>
                  <a:pt x="68387" y="13621"/>
                </a:cubicBezTo>
                <a:cubicBezTo>
                  <a:pt x="68387" y="12324"/>
                  <a:pt x="67096" y="11027"/>
                  <a:pt x="65806" y="11027"/>
                </a:cubicBezTo>
                <a:cubicBezTo>
                  <a:pt x="63870" y="11027"/>
                  <a:pt x="62580" y="12324"/>
                  <a:pt x="62580" y="13621"/>
                </a:cubicBezTo>
                <a:cubicBezTo>
                  <a:pt x="62580" y="29837"/>
                  <a:pt x="62580" y="29837"/>
                  <a:pt x="62580" y="29837"/>
                </a:cubicBezTo>
                <a:cubicBezTo>
                  <a:pt x="62580" y="31783"/>
                  <a:pt x="63870" y="32432"/>
                  <a:pt x="65806" y="32432"/>
                </a:cubicBezTo>
                <a:close/>
                <a:moveTo>
                  <a:pt x="103870" y="57081"/>
                </a:moveTo>
                <a:cubicBezTo>
                  <a:pt x="98064" y="57081"/>
                  <a:pt x="98064" y="57081"/>
                  <a:pt x="98064" y="57081"/>
                </a:cubicBezTo>
                <a:cubicBezTo>
                  <a:pt x="98064" y="49297"/>
                  <a:pt x="98064" y="49297"/>
                  <a:pt x="98064" y="49297"/>
                </a:cubicBezTo>
                <a:cubicBezTo>
                  <a:pt x="98064" y="46054"/>
                  <a:pt x="95483" y="43459"/>
                  <a:pt x="92903" y="43459"/>
                </a:cubicBezTo>
                <a:cubicBezTo>
                  <a:pt x="5806" y="43459"/>
                  <a:pt x="5806" y="43459"/>
                  <a:pt x="5806" y="43459"/>
                </a:cubicBezTo>
                <a:cubicBezTo>
                  <a:pt x="2580" y="43459"/>
                  <a:pt x="0" y="46054"/>
                  <a:pt x="0" y="49297"/>
                </a:cubicBezTo>
                <a:cubicBezTo>
                  <a:pt x="0" y="81729"/>
                  <a:pt x="0" y="81729"/>
                  <a:pt x="0" y="81729"/>
                </a:cubicBezTo>
                <a:cubicBezTo>
                  <a:pt x="0" y="96000"/>
                  <a:pt x="7741" y="108324"/>
                  <a:pt x="18709" y="114810"/>
                </a:cubicBezTo>
                <a:cubicBezTo>
                  <a:pt x="3225" y="114810"/>
                  <a:pt x="3225" y="114810"/>
                  <a:pt x="3225" y="114810"/>
                </a:cubicBezTo>
                <a:cubicBezTo>
                  <a:pt x="1290" y="114810"/>
                  <a:pt x="0" y="116108"/>
                  <a:pt x="0" y="117405"/>
                </a:cubicBezTo>
                <a:cubicBezTo>
                  <a:pt x="0" y="119351"/>
                  <a:pt x="1290" y="120000"/>
                  <a:pt x="3225" y="120000"/>
                </a:cubicBezTo>
                <a:cubicBezTo>
                  <a:pt x="95483" y="120000"/>
                  <a:pt x="95483" y="120000"/>
                  <a:pt x="95483" y="120000"/>
                </a:cubicBezTo>
                <a:cubicBezTo>
                  <a:pt x="96774" y="120000"/>
                  <a:pt x="98064" y="119351"/>
                  <a:pt x="98064" y="117405"/>
                </a:cubicBezTo>
                <a:cubicBezTo>
                  <a:pt x="98064" y="116108"/>
                  <a:pt x="96774" y="114810"/>
                  <a:pt x="95483" y="114810"/>
                </a:cubicBezTo>
                <a:cubicBezTo>
                  <a:pt x="79354" y="114810"/>
                  <a:pt x="79354" y="114810"/>
                  <a:pt x="79354" y="114810"/>
                </a:cubicBezTo>
                <a:cubicBezTo>
                  <a:pt x="88387" y="109621"/>
                  <a:pt x="94838" y="100540"/>
                  <a:pt x="97419" y="90162"/>
                </a:cubicBezTo>
                <a:cubicBezTo>
                  <a:pt x="103870" y="90162"/>
                  <a:pt x="103870" y="90162"/>
                  <a:pt x="103870" y="90162"/>
                </a:cubicBezTo>
                <a:cubicBezTo>
                  <a:pt x="112903" y="90162"/>
                  <a:pt x="120000" y="83027"/>
                  <a:pt x="120000" y="73945"/>
                </a:cubicBezTo>
                <a:cubicBezTo>
                  <a:pt x="120000" y="64864"/>
                  <a:pt x="112903" y="57081"/>
                  <a:pt x="103870" y="57081"/>
                </a:cubicBezTo>
                <a:close/>
                <a:moveTo>
                  <a:pt x="60000" y="114810"/>
                </a:moveTo>
                <a:cubicBezTo>
                  <a:pt x="38064" y="114810"/>
                  <a:pt x="38064" y="114810"/>
                  <a:pt x="38064" y="114810"/>
                </a:cubicBezTo>
                <a:cubicBezTo>
                  <a:pt x="28387" y="114810"/>
                  <a:pt x="20000" y="110918"/>
                  <a:pt x="14193" y="103783"/>
                </a:cubicBezTo>
                <a:cubicBezTo>
                  <a:pt x="84516" y="103783"/>
                  <a:pt x="84516" y="103783"/>
                  <a:pt x="84516" y="103783"/>
                </a:cubicBezTo>
                <a:cubicBezTo>
                  <a:pt x="78709" y="110918"/>
                  <a:pt x="69677" y="114810"/>
                  <a:pt x="60000" y="114810"/>
                </a:cubicBezTo>
                <a:close/>
                <a:moveTo>
                  <a:pt x="92903" y="81729"/>
                </a:moveTo>
                <a:cubicBezTo>
                  <a:pt x="92903" y="88216"/>
                  <a:pt x="90967" y="93405"/>
                  <a:pt x="88387" y="98594"/>
                </a:cubicBezTo>
                <a:cubicBezTo>
                  <a:pt x="10322" y="98594"/>
                  <a:pt x="10322" y="98594"/>
                  <a:pt x="10322" y="98594"/>
                </a:cubicBezTo>
                <a:cubicBezTo>
                  <a:pt x="7096" y="93405"/>
                  <a:pt x="5806" y="88216"/>
                  <a:pt x="5806" y="81729"/>
                </a:cubicBezTo>
                <a:cubicBezTo>
                  <a:pt x="5806" y="49297"/>
                  <a:pt x="5806" y="49297"/>
                  <a:pt x="5806" y="49297"/>
                </a:cubicBezTo>
                <a:cubicBezTo>
                  <a:pt x="92903" y="49297"/>
                  <a:pt x="92903" y="49297"/>
                  <a:pt x="92903" y="49297"/>
                </a:cubicBezTo>
                <a:lnTo>
                  <a:pt x="92903" y="81729"/>
                </a:lnTo>
                <a:close/>
                <a:moveTo>
                  <a:pt x="103870" y="84972"/>
                </a:moveTo>
                <a:cubicBezTo>
                  <a:pt x="98064" y="84972"/>
                  <a:pt x="98064" y="84972"/>
                  <a:pt x="98064" y="84972"/>
                </a:cubicBezTo>
                <a:cubicBezTo>
                  <a:pt x="98064" y="83675"/>
                  <a:pt x="98064" y="83027"/>
                  <a:pt x="98064" y="81729"/>
                </a:cubicBezTo>
                <a:cubicBezTo>
                  <a:pt x="98064" y="62918"/>
                  <a:pt x="98064" y="62918"/>
                  <a:pt x="98064" y="62918"/>
                </a:cubicBezTo>
                <a:cubicBezTo>
                  <a:pt x="103870" y="62918"/>
                  <a:pt x="103870" y="62918"/>
                  <a:pt x="103870" y="62918"/>
                </a:cubicBezTo>
                <a:cubicBezTo>
                  <a:pt x="109677" y="62918"/>
                  <a:pt x="114193" y="67459"/>
                  <a:pt x="114193" y="73945"/>
                </a:cubicBezTo>
                <a:cubicBezTo>
                  <a:pt x="114193" y="79783"/>
                  <a:pt x="109677" y="84972"/>
                  <a:pt x="103870" y="84972"/>
                </a:cubicBezTo>
                <a:close/>
                <a:moveTo>
                  <a:pt x="49032" y="32432"/>
                </a:moveTo>
                <a:cubicBezTo>
                  <a:pt x="50967" y="32432"/>
                  <a:pt x="51612" y="31783"/>
                  <a:pt x="51612" y="29837"/>
                </a:cubicBezTo>
                <a:cubicBezTo>
                  <a:pt x="51612" y="2594"/>
                  <a:pt x="51612" y="2594"/>
                  <a:pt x="51612" y="2594"/>
                </a:cubicBezTo>
                <a:cubicBezTo>
                  <a:pt x="51612" y="1297"/>
                  <a:pt x="50967" y="0"/>
                  <a:pt x="49032" y="0"/>
                </a:cubicBezTo>
                <a:cubicBezTo>
                  <a:pt x="47741" y="0"/>
                  <a:pt x="46451" y="1297"/>
                  <a:pt x="46451" y="2594"/>
                </a:cubicBezTo>
                <a:cubicBezTo>
                  <a:pt x="46451" y="29837"/>
                  <a:pt x="46451" y="29837"/>
                  <a:pt x="46451" y="29837"/>
                </a:cubicBezTo>
                <a:cubicBezTo>
                  <a:pt x="46451" y="31783"/>
                  <a:pt x="47741" y="32432"/>
                  <a:pt x="49032" y="32432"/>
                </a:cubicBezTo>
                <a:close/>
                <a:moveTo>
                  <a:pt x="81935" y="38270"/>
                </a:moveTo>
                <a:cubicBezTo>
                  <a:pt x="83225" y="38270"/>
                  <a:pt x="84516" y="36972"/>
                  <a:pt x="84516" y="35675"/>
                </a:cubicBezTo>
                <a:cubicBezTo>
                  <a:pt x="84516" y="8432"/>
                  <a:pt x="84516" y="8432"/>
                  <a:pt x="84516" y="8432"/>
                </a:cubicBezTo>
                <a:cubicBezTo>
                  <a:pt x="84516" y="6486"/>
                  <a:pt x="83225" y="5189"/>
                  <a:pt x="81935" y="5189"/>
                </a:cubicBezTo>
                <a:cubicBezTo>
                  <a:pt x="80645" y="5189"/>
                  <a:pt x="79354" y="6486"/>
                  <a:pt x="79354" y="8432"/>
                </a:cubicBezTo>
                <a:cubicBezTo>
                  <a:pt x="79354" y="35675"/>
                  <a:pt x="79354" y="35675"/>
                  <a:pt x="79354" y="35675"/>
                </a:cubicBezTo>
                <a:cubicBezTo>
                  <a:pt x="79354" y="36972"/>
                  <a:pt x="80645" y="38270"/>
                  <a:pt x="81935" y="38270"/>
                </a:cubicBezTo>
                <a:close/>
                <a:moveTo>
                  <a:pt x="32903" y="38270"/>
                </a:moveTo>
                <a:cubicBezTo>
                  <a:pt x="34193" y="38270"/>
                  <a:pt x="35483" y="36972"/>
                  <a:pt x="35483" y="35675"/>
                </a:cubicBezTo>
                <a:cubicBezTo>
                  <a:pt x="35483" y="8432"/>
                  <a:pt x="35483" y="8432"/>
                  <a:pt x="35483" y="8432"/>
                </a:cubicBezTo>
                <a:cubicBezTo>
                  <a:pt x="35483" y="6486"/>
                  <a:pt x="34193" y="5189"/>
                  <a:pt x="32903" y="5189"/>
                </a:cubicBezTo>
                <a:cubicBezTo>
                  <a:pt x="31612" y="5189"/>
                  <a:pt x="30322" y="6486"/>
                  <a:pt x="30322" y="8432"/>
                </a:cubicBezTo>
                <a:cubicBezTo>
                  <a:pt x="30322" y="35675"/>
                  <a:pt x="30322" y="35675"/>
                  <a:pt x="30322" y="35675"/>
                </a:cubicBezTo>
                <a:cubicBezTo>
                  <a:pt x="30322" y="36972"/>
                  <a:pt x="31612" y="38270"/>
                  <a:pt x="32903" y="38270"/>
                </a:cubicBezTo>
                <a:close/>
                <a:moveTo>
                  <a:pt x="16774" y="32432"/>
                </a:moveTo>
                <a:cubicBezTo>
                  <a:pt x="18064" y="32432"/>
                  <a:pt x="19354" y="31783"/>
                  <a:pt x="19354" y="29837"/>
                </a:cubicBezTo>
                <a:cubicBezTo>
                  <a:pt x="19354" y="13621"/>
                  <a:pt x="19354" y="13621"/>
                  <a:pt x="19354" y="13621"/>
                </a:cubicBezTo>
                <a:cubicBezTo>
                  <a:pt x="19354" y="12324"/>
                  <a:pt x="18064" y="11027"/>
                  <a:pt x="16774" y="11027"/>
                </a:cubicBezTo>
                <a:cubicBezTo>
                  <a:pt x="14838" y="11027"/>
                  <a:pt x="13548" y="12324"/>
                  <a:pt x="13548" y="13621"/>
                </a:cubicBezTo>
                <a:cubicBezTo>
                  <a:pt x="13548" y="29837"/>
                  <a:pt x="13548" y="29837"/>
                  <a:pt x="13548" y="29837"/>
                </a:cubicBezTo>
                <a:cubicBezTo>
                  <a:pt x="13548" y="31783"/>
                  <a:pt x="14838" y="32432"/>
                  <a:pt x="16774" y="32432"/>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64" name="Google Shape;2864;p133"/>
          <p:cNvSpPr/>
          <p:nvPr/>
        </p:nvSpPr>
        <p:spPr>
          <a:xfrm rot="3685664">
            <a:off x="683617" y="2093130"/>
            <a:ext cx="287287" cy="287287"/>
          </a:xfrm>
          <a:custGeom>
            <a:avLst/>
            <a:gdLst/>
            <a:ahLst/>
            <a:cxnLst/>
            <a:rect l="l" t="t" r="r" b="b"/>
            <a:pathLst>
              <a:path w="120000" h="120000" extrusionOk="0">
                <a:moveTo>
                  <a:pt x="103225" y="35483"/>
                </a:moveTo>
                <a:cubicBezTo>
                  <a:pt x="103225" y="8387"/>
                  <a:pt x="103225" y="8387"/>
                  <a:pt x="103225" y="8387"/>
                </a:cubicBezTo>
                <a:cubicBezTo>
                  <a:pt x="103225" y="3870"/>
                  <a:pt x="100000" y="0"/>
                  <a:pt x="95483" y="0"/>
                </a:cubicBezTo>
                <a:cubicBezTo>
                  <a:pt x="90967" y="0"/>
                  <a:pt x="87096" y="3870"/>
                  <a:pt x="87096" y="8387"/>
                </a:cubicBezTo>
                <a:cubicBezTo>
                  <a:pt x="87096" y="10322"/>
                  <a:pt x="87096" y="10322"/>
                  <a:pt x="87096" y="10322"/>
                </a:cubicBezTo>
                <a:cubicBezTo>
                  <a:pt x="45161" y="22580"/>
                  <a:pt x="45161" y="22580"/>
                  <a:pt x="45161" y="22580"/>
                </a:cubicBezTo>
                <a:cubicBezTo>
                  <a:pt x="5161" y="27096"/>
                  <a:pt x="5161" y="27096"/>
                  <a:pt x="5161" y="27096"/>
                </a:cubicBezTo>
                <a:cubicBezTo>
                  <a:pt x="2580" y="27096"/>
                  <a:pt x="0" y="29677"/>
                  <a:pt x="0" y="32903"/>
                </a:cubicBezTo>
                <a:cubicBezTo>
                  <a:pt x="0" y="70967"/>
                  <a:pt x="0" y="70967"/>
                  <a:pt x="0" y="70967"/>
                </a:cubicBezTo>
                <a:cubicBezTo>
                  <a:pt x="0" y="73548"/>
                  <a:pt x="2580" y="76129"/>
                  <a:pt x="5161" y="76129"/>
                </a:cubicBezTo>
                <a:cubicBezTo>
                  <a:pt x="23870" y="78064"/>
                  <a:pt x="23870" y="78064"/>
                  <a:pt x="23870" y="78064"/>
                </a:cubicBezTo>
                <a:cubicBezTo>
                  <a:pt x="32903" y="117419"/>
                  <a:pt x="32903" y="117419"/>
                  <a:pt x="32903" y="117419"/>
                </a:cubicBezTo>
                <a:cubicBezTo>
                  <a:pt x="32903" y="117419"/>
                  <a:pt x="32903" y="117419"/>
                  <a:pt x="32903" y="117419"/>
                </a:cubicBezTo>
                <a:cubicBezTo>
                  <a:pt x="32903" y="118709"/>
                  <a:pt x="34193" y="120000"/>
                  <a:pt x="35483" y="120000"/>
                </a:cubicBezTo>
                <a:cubicBezTo>
                  <a:pt x="57419" y="120000"/>
                  <a:pt x="57419" y="120000"/>
                  <a:pt x="57419" y="120000"/>
                </a:cubicBezTo>
                <a:cubicBezTo>
                  <a:pt x="58709" y="120000"/>
                  <a:pt x="60000" y="118709"/>
                  <a:pt x="60000" y="117419"/>
                </a:cubicBezTo>
                <a:cubicBezTo>
                  <a:pt x="60000" y="116774"/>
                  <a:pt x="60000" y="116774"/>
                  <a:pt x="60000" y="116774"/>
                </a:cubicBezTo>
                <a:cubicBezTo>
                  <a:pt x="60000" y="116774"/>
                  <a:pt x="60000" y="116774"/>
                  <a:pt x="60000" y="116774"/>
                </a:cubicBezTo>
                <a:cubicBezTo>
                  <a:pt x="52258" y="82580"/>
                  <a:pt x="52258" y="82580"/>
                  <a:pt x="52258" y="82580"/>
                </a:cubicBezTo>
                <a:cubicBezTo>
                  <a:pt x="87096" y="93548"/>
                  <a:pt x="87096" y="93548"/>
                  <a:pt x="87096" y="93548"/>
                </a:cubicBezTo>
                <a:cubicBezTo>
                  <a:pt x="87096" y="95483"/>
                  <a:pt x="87096" y="95483"/>
                  <a:pt x="87096" y="95483"/>
                </a:cubicBezTo>
                <a:cubicBezTo>
                  <a:pt x="87096" y="100000"/>
                  <a:pt x="90967" y="103225"/>
                  <a:pt x="95483" y="103225"/>
                </a:cubicBezTo>
                <a:cubicBezTo>
                  <a:pt x="100000" y="103225"/>
                  <a:pt x="103225" y="100000"/>
                  <a:pt x="103225" y="95483"/>
                </a:cubicBezTo>
                <a:cubicBezTo>
                  <a:pt x="103225" y="68387"/>
                  <a:pt x="103225" y="68387"/>
                  <a:pt x="103225" y="68387"/>
                </a:cubicBezTo>
                <a:cubicBezTo>
                  <a:pt x="112258" y="68387"/>
                  <a:pt x="120000" y="60645"/>
                  <a:pt x="120000" y="51612"/>
                </a:cubicBezTo>
                <a:cubicBezTo>
                  <a:pt x="120000" y="42580"/>
                  <a:pt x="112258" y="35483"/>
                  <a:pt x="103225" y="35483"/>
                </a:cubicBezTo>
                <a:close/>
                <a:moveTo>
                  <a:pt x="5161" y="70967"/>
                </a:moveTo>
                <a:cubicBezTo>
                  <a:pt x="5161" y="60000"/>
                  <a:pt x="5161" y="60000"/>
                  <a:pt x="5161" y="60000"/>
                </a:cubicBezTo>
                <a:cubicBezTo>
                  <a:pt x="18709" y="60000"/>
                  <a:pt x="18709" y="60000"/>
                  <a:pt x="18709" y="60000"/>
                </a:cubicBezTo>
                <a:cubicBezTo>
                  <a:pt x="20645" y="60000"/>
                  <a:pt x="21935" y="58709"/>
                  <a:pt x="21935" y="57419"/>
                </a:cubicBezTo>
                <a:cubicBezTo>
                  <a:pt x="21935" y="55483"/>
                  <a:pt x="20645" y="54838"/>
                  <a:pt x="18709" y="54838"/>
                </a:cubicBezTo>
                <a:cubicBezTo>
                  <a:pt x="5161" y="54838"/>
                  <a:pt x="5161" y="54838"/>
                  <a:pt x="5161" y="54838"/>
                </a:cubicBezTo>
                <a:cubicBezTo>
                  <a:pt x="5161" y="49032"/>
                  <a:pt x="5161" y="49032"/>
                  <a:pt x="5161" y="49032"/>
                </a:cubicBezTo>
                <a:cubicBezTo>
                  <a:pt x="13548" y="49032"/>
                  <a:pt x="13548" y="49032"/>
                  <a:pt x="13548" y="49032"/>
                </a:cubicBezTo>
                <a:cubicBezTo>
                  <a:pt x="14838" y="49032"/>
                  <a:pt x="16129" y="47741"/>
                  <a:pt x="16129" y="46451"/>
                </a:cubicBezTo>
                <a:cubicBezTo>
                  <a:pt x="16129" y="45161"/>
                  <a:pt x="14838" y="43870"/>
                  <a:pt x="13548" y="43870"/>
                </a:cubicBezTo>
                <a:cubicBezTo>
                  <a:pt x="5161" y="43870"/>
                  <a:pt x="5161" y="43870"/>
                  <a:pt x="5161" y="43870"/>
                </a:cubicBezTo>
                <a:cubicBezTo>
                  <a:pt x="5161" y="32903"/>
                  <a:pt x="5161" y="32903"/>
                  <a:pt x="5161" y="32903"/>
                </a:cubicBezTo>
                <a:cubicBezTo>
                  <a:pt x="43225" y="28387"/>
                  <a:pt x="43225" y="28387"/>
                  <a:pt x="43225" y="28387"/>
                </a:cubicBezTo>
                <a:cubicBezTo>
                  <a:pt x="43225" y="74838"/>
                  <a:pt x="43225" y="74838"/>
                  <a:pt x="43225" y="74838"/>
                </a:cubicBezTo>
                <a:lnTo>
                  <a:pt x="5161" y="70967"/>
                </a:lnTo>
                <a:close/>
                <a:moveTo>
                  <a:pt x="34838" y="103225"/>
                </a:moveTo>
                <a:cubicBezTo>
                  <a:pt x="29677" y="78709"/>
                  <a:pt x="29677" y="78709"/>
                  <a:pt x="29677" y="78709"/>
                </a:cubicBezTo>
                <a:cubicBezTo>
                  <a:pt x="45161" y="80645"/>
                  <a:pt x="45161" y="80645"/>
                  <a:pt x="45161" y="80645"/>
                </a:cubicBezTo>
                <a:cubicBezTo>
                  <a:pt x="46451" y="81290"/>
                  <a:pt x="46451" y="81290"/>
                  <a:pt x="46451" y="81290"/>
                </a:cubicBezTo>
                <a:cubicBezTo>
                  <a:pt x="51612" y="103225"/>
                  <a:pt x="51612" y="103225"/>
                  <a:pt x="51612" y="103225"/>
                </a:cubicBezTo>
                <a:lnTo>
                  <a:pt x="34838" y="103225"/>
                </a:lnTo>
                <a:close/>
                <a:moveTo>
                  <a:pt x="52258" y="109032"/>
                </a:moveTo>
                <a:cubicBezTo>
                  <a:pt x="53548" y="114193"/>
                  <a:pt x="53548" y="114193"/>
                  <a:pt x="53548" y="114193"/>
                </a:cubicBezTo>
                <a:cubicBezTo>
                  <a:pt x="37419" y="114193"/>
                  <a:pt x="37419" y="114193"/>
                  <a:pt x="37419" y="114193"/>
                </a:cubicBezTo>
                <a:cubicBezTo>
                  <a:pt x="36129" y="109032"/>
                  <a:pt x="36129" y="109032"/>
                  <a:pt x="36129" y="109032"/>
                </a:cubicBezTo>
                <a:lnTo>
                  <a:pt x="52258" y="109032"/>
                </a:lnTo>
                <a:close/>
                <a:moveTo>
                  <a:pt x="87096" y="87741"/>
                </a:moveTo>
                <a:cubicBezTo>
                  <a:pt x="49032" y="76129"/>
                  <a:pt x="49032" y="76129"/>
                  <a:pt x="49032" y="76129"/>
                </a:cubicBezTo>
                <a:cubicBezTo>
                  <a:pt x="49032" y="27741"/>
                  <a:pt x="49032" y="27741"/>
                  <a:pt x="49032" y="27741"/>
                </a:cubicBezTo>
                <a:cubicBezTo>
                  <a:pt x="87096" y="16129"/>
                  <a:pt x="87096" y="16129"/>
                  <a:pt x="87096" y="16129"/>
                </a:cubicBezTo>
                <a:lnTo>
                  <a:pt x="87096" y="87741"/>
                </a:lnTo>
                <a:close/>
                <a:moveTo>
                  <a:pt x="98064" y="95483"/>
                </a:moveTo>
                <a:cubicBezTo>
                  <a:pt x="98064" y="96774"/>
                  <a:pt x="96774" y="98064"/>
                  <a:pt x="95483" y="98064"/>
                </a:cubicBezTo>
                <a:cubicBezTo>
                  <a:pt x="93548" y="98064"/>
                  <a:pt x="92258" y="96774"/>
                  <a:pt x="92258" y="95483"/>
                </a:cubicBezTo>
                <a:cubicBezTo>
                  <a:pt x="92258" y="8387"/>
                  <a:pt x="92258" y="8387"/>
                  <a:pt x="92258" y="8387"/>
                </a:cubicBezTo>
                <a:cubicBezTo>
                  <a:pt x="92258" y="6451"/>
                  <a:pt x="93548" y="5806"/>
                  <a:pt x="95483" y="5806"/>
                </a:cubicBezTo>
                <a:cubicBezTo>
                  <a:pt x="96774" y="5806"/>
                  <a:pt x="98064" y="6451"/>
                  <a:pt x="98064" y="8387"/>
                </a:cubicBezTo>
                <a:lnTo>
                  <a:pt x="98064" y="95483"/>
                </a:lnTo>
                <a:close/>
                <a:moveTo>
                  <a:pt x="103225" y="62580"/>
                </a:moveTo>
                <a:cubicBezTo>
                  <a:pt x="103225" y="40645"/>
                  <a:pt x="103225" y="40645"/>
                  <a:pt x="103225" y="40645"/>
                </a:cubicBezTo>
                <a:cubicBezTo>
                  <a:pt x="109677" y="40645"/>
                  <a:pt x="114193" y="45806"/>
                  <a:pt x="114193" y="51612"/>
                </a:cubicBezTo>
                <a:cubicBezTo>
                  <a:pt x="114193" y="58064"/>
                  <a:pt x="109677" y="62580"/>
                  <a:pt x="103225" y="62580"/>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65" name="Google Shape;2865;p133"/>
          <p:cNvSpPr/>
          <p:nvPr/>
        </p:nvSpPr>
        <p:spPr>
          <a:xfrm rot="1887664">
            <a:off x="1410064" y="1282675"/>
            <a:ext cx="284527" cy="284527"/>
          </a:xfrm>
          <a:custGeom>
            <a:avLst/>
            <a:gdLst/>
            <a:ahLst/>
            <a:cxnLst/>
            <a:rect l="l" t="t" r="r" b="b"/>
            <a:pathLst>
              <a:path w="120000" h="120000" extrusionOk="0">
                <a:moveTo>
                  <a:pt x="90322" y="43870"/>
                </a:moveTo>
                <a:cubicBezTo>
                  <a:pt x="94838" y="43870"/>
                  <a:pt x="98064" y="40000"/>
                  <a:pt x="98064" y="35483"/>
                </a:cubicBezTo>
                <a:cubicBezTo>
                  <a:pt x="98064" y="30967"/>
                  <a:pt x="94838" y="27741"/>
                  <a:pt x="90322" y="27741"/>
                </a:cubicBezTo>
                <a:cubicBezTo>
                  <a:pt x="85806" y="27741"/>
                  <a:pt x="81935" y="30967"/>
                  <a:pt x="81935" y="35483"/>
                </a:cubicBezTo>
                <a:cubicBezTo>
                  <a:pt x="81935" y="40000"/>
                  <a:pt x="85806" y="43870"/>
                  <a:pt x="90322" y="43870"/>
                </a:cubicBezTo>
                <a:close/>
                <a:moveTo>
                  <a:pt x="90322" y="32903"/>
                </a:moveTo>
                <a:cubicBezTo>
                  <a:pt x="91612" y="32903"/>
                  <a:pt x="92903" y="34193"/>
                  <a:pt x="92903" y="35483"/>
                </a:cubicBezTo>
                <a:cubicBezTo>
                  <a:pt x="92903" y="37419"/>
                  <a:pt x="91612" y="38709"/>
                  <a:pt x="90322" y="38709"/>
                </a:cubicBezTo>
                <a:cubicBezTo>
                  <a:pt x="88387" y="38709"/>
                  <a:pt x="87096" y="37419"/>
                  <a:pt x="87096" y="35483"/>
                </a:cubicBezTo>
                <a:cubicBezTo>
                  <a:pt x="87096" y="34193"/>
                  <a:pt x="88387" y="32903"/>
                  <a:pt x="90322" y="32903"/>
                </a:cubicBezTo>
                <a:close/>
                <a:moveTo>
                  <a:pt x="114838" y="5806"/>
                </a:moveTo>
                <a:cubicBezTo>
                  <a:pt x="65806" y="5806"/>
                  <a:pt x="65806" y="5806"/>
                  <a:pt x="65806" y="5806"/>
                </a:cubicBezTo>
                <a:cubicBezTo>
                  <a:pt x="65806" y="2580"/>
                  <a:pt x="63225" y="0"/>
                  <a:pt x="60000" y="0"/>
                </a:cubicBezTo>
                <a:cubicBezTo>
                  <a:pt x="57419" y="0"/>
                  <a:pt x="54838" y="2580"/>
                  <a:pt x="54838" y="5806"/>
                </a:cubicBezTo>
                <a:cubicBezTo>
                  <a:pt x="5806" y="5806"/>
                  <a:pt x="5806" y="5806"/>
                  <a:pt x="5806" y="5806"/>
                </a:cubicBezTo>
                <a:cubicBezTo>
                  <a:pt x="2580" y="5806"/>
                  <a:pt x="0" y="8387"/>
                  <a:pt x="0" y="10967"/>
                </a:cubicBezTo>
                <a:cubicBezTo>
                  <a:pt x="0" y="16774"/>
                  <a:pt x="0" y="16774"/>
                  <a:pt x="0" y="16774"/>
                </a:cubicBezTo>
                <a:cubicBezTo>
                  <a:pt x="0" y="19354"/>
                  <a:pt x="2580" y="21935"/>
                  <a:pt x="5806" y="21935"/>
                </a:cubicBezTo>
                <a:cubicBezTo>
                  <a:pt x="5806" y="87096"/>
                  <a:pt x="5806" y="87096"/>
                  <a:pt x="5806" y="87096"/>
                </a:cubicBezTo>
                <a:cubicBezTo>
                  <a:pt x="5806" y="90322"/>
                  <a:pt x="8387" y="92903"/>
                  <a:pt x="10967" y="92903"/>
                </a:cubicBezTo>
                <a:cubicBezTo>
                  <a:pt x="57419" y="92903"/>
                  <a:pt x="57419" y="92903"/>
                  <a:pt x="57419" y="92903"/>
                </a:cubicBezTo>
                <a:cubicBezTo>
                  <a:pt x="57419" y="100000"/>
                  <a:pt x="57419" y="100000"/>
                  <a:pt x="57419" y="100000"/>
                </a:cubicBezTo>
                <a:cubicBezTo>
                  <a:pt x="41935" y="115483"/>
                  <a:pt x="41935" y="115483"/>
                  <a:pt x="41935" y="115483"/>
                </a:cubicBezTo>
                <a:cubicBezTo>
                  <a:pt x="41290" y="116129"/>
                  <a:pt x="41290" y="116774"/>
                  <a:pt x="41290" y="117419"/>
                </a:cubicBezTo>
                <a:cubicBezTo>
                  <a:pt x="41290" y="118709"/>
                  <a:pt x="42580" y="120000"/>
                  <a:pt x="43870" y="120000"/>
                </a:cubicBezTo>
                <a:cubicBezTo>
                  <a:pt x="44516" y="120000"/>
                  <a:pt x="45161" y="120000"/>
                  <a:pt x="45806" y="119354"/>
                </a:cubicBezTo>
                <a:cubicBezTo>
                  <a:pt x="60000" y="105161"/>
                  <a:pt x="60000" y="105161"/>
                  <a:pt x="60000" y="105161"/>
                </a:cubicBezTo>
                <a:cubicBezTo>
                  <a:pt x="74838" y="119354"/>
                  <a:pt x="74838" y="119354"/>
                  <a:pt x="74838" y="119354"/>
                </a:cubicBezTo>
                <a:cubicBezTo>
                  <a:pt x="74838" y="120000"/>
                  <a:pt x="75483" y="120000"/>
                  <a:pt x="76774" y="120000"/>
                </a:cubicBezTo>
                <a:cubicBezTo>
                  <a:pt x="78064" y="120000"/>
                  <a:pt x="79354" y="118709"/>
                  <a:pt x="79354" y="117419"/>
                </a:cubicBezTo>
                <a:cubicBezTo>
                  <a:pt x="79354" y="116774"/>
                  <a:pt x="78709" y="116129"/>
                  <a:pt x="78709" y="115483"/>
                </a:cubicBezTo>
                <a:cubicBezTo>
                  <a:pt x="62580" y="100000"/>
                  <a:pt x="62580" y="100000"/>
                  <a:pt x="62580" y="100000"/>
                </a:cubicBezTo>
                <a:cubicBezTo>
                  <a:pt x="62580" y="92903"/>
                  <a:pt x="62580" y="92903"/>
                  <a:pt x="62580" y="92903"/>
                </a:cubicBezTo>
                <a:cubicBezTo>
                  <a:pt x="109032" y="92903"/>
                  <a:pt x="109032" y="92903"/>
                  <a:pt x="109032" y="92903"/>
                </a:cubicBezTo>
                <a:cubicBezTo>
                  <a:pt x="112258" y="92903"/>
                  <a:pt x="114838" y="90322"/>
                  <a:pt x="114838" y="87096"/>
                </a:cubicBezTo>
                <a:cubicBezTo>
                  <a:pt x="114838" y="21935"/>
                  <a:pt x="114838" y="21935"/>
                  <a:pt x="114838" y="21935"/>
                </a:cubicBezTo>
                <a:cubicBezTo>
                  <a:pt x="117419" y="21935"/>
                  <a:pt x="120000" y="19354"/>
                  <a:pt x="120000" y="16774"/>
                </a:cubicBezTo>
                <a:cubicBezTo>
                  <a:pt x="120000" y="10967"/>
                  <a:pt x="120000" y="10967"/>
                  <a:pt x="120000" y="10967"/>
                </a:cubicBezTo>
                <a:cubicBezTo>
                  <a:pt x="120000" y="8387"/>
                  <a:pt x="117419" y="5806"/>
                  <a:pt x="114838" y="5806"/>
                </a:cubicBezTo>
                <a:close/>
                <a:moveTo>
                  <a:pt x="109032" y="87096"/>
                </a:moveTo>
                <a:cubicBezTo>
                  <a:pt x="10967" y="87096"/>
                  <a:pt x="10967" y="87096"/>
                  <a:pt x="10967" y="87096"/>
                </a:cubicBezTo>
                <a:cubicBezTo>
                  <a:pt x="10967" y="21935"/>
                  <a:pt x="10967" y="21935"/>
                  <a:pt x="10967" y="21935"/>
                </a:cubicBezTo>
                <a:cubicBezTo>
                  <a:pt x="109032" y="21935"/>
                  <a:pt x="109032" y="21935"/>
                  <a:pt x="109032" y="21935"/>
                </a:cubicBezTo>
                <a:lnTo>
                  <a:pt x="109032" y="87096"/>
                </a:lnTo>
                <a:close/>
                <a:moveTo>
                  <a:pt x="114838" y="16774"/>
                </a:moveTo>
                <a:cubicBezTo>
                  <a:pt x="5806" y="16774"/>
                  <a:pt x="5806" y="16774"/>
                  <a:pt x="5806" y="16774"/>
                </a:cubicBezTo>
                <a:cubicBezTo>
                  <a:pt x="5806" y="10967"/>
                  <a:pt x="5806" y="10967"/>
                  <a:pt x="5806" y="10967"/>
                </a:cubicBezTo>
                <a:cubicBezTo>
                  <a:pt x="114838" y="10967"/>
                  <a:pt x="114838" y="10967"/>
                  <a:pt x="114838" y="10967"/>
                </a:cubicBezTo>
                <a:lnTo>
                  <a:pt x="114838" y="16774"/>
                </a:lnTo>
                <a:close/>
                <a:moveTo>
                  <a:pt x="24516" y="76774"/>
                </a:moveTo>
                <a:cubicBezTo>
                  <a:pt x="95483" y="76774"/>
                  <a:pt x="95483" y="76774"/>
                  <a:pt x="95483" y="76774"/>
                </a:cubicBezTo>
                <a:cubicBezTo>
                  <a:pt x="96774" y="76774"/>
                  <a:pt x="98064" y="75483"/>
                  <a:pt x="98064" y="73548"/>
                </a:cubicBezTo>
                <a:cubicBezTo>
                  <a:pt x="98064" y="72903"/>
                  <a:pt x="98064" y="72903"/>
                  <a:pt x="97419" y="72258"/>
                </a:cubicBezTo>
                <a:cubicBezTo>
                  <a:pt x="97419" y="72258"/>
                  <a:pt x="97419" y="72258"/>
                  <a:pt x="97419" y="72258"/>
                </a:cubicBezTo>
                <a:cubicBezTo>
                  <a:pt x="81290" y="50322"/>
                  <a:pt x="81290" y="50322"/>
                  <a:pt x="81290" y="50322"/>
                </a:cubicBezTo>
                <a:cubicBezTo>
                  <a:pt x="81290" y="50322"/>
                  <a:pt x="81290" y="50322"/>
                  <a:pt x="81290" y="50322"/>
                </a:cubicBezTo>
                <a:cubicBezTo>
                  <a:pt x="80645" y="49677"/>
                  <a:pt x="80000" y="49032"/>
                  <a:pt x="79354" y="49032"/>
                </a:cubicBezTo>
                <a:cubicBezTo>
                  <a:pt x="78709" y="49032"/>
                  <a:pt x="78064" y="49677"/>
                  <a:pt x="77419" y="50322"/>
                </a:cubicBezTo>
                <a:cubicBezTo>
                  <a:pt x="68387" y="59354"/>
                  <a:pt x="68387" y="59354"/>
                  <a:pt x="68387" y="59354"/>
                </a:cubicBezTo>
                <a:cubicBezTo>
                  <a:pt x="48387" y="39354"/>
                  <a:pt x="48387" y="39354"/>
                  <a:pt x="48387" y="39354"/>
                </a:cubicBezTo>
                <a:cubicBezTo>
                  <a:pt x="47741" y="38709"/>
                  <a:pt x="47096" y="38709"/>
                  <a:pt x="46451" y="38709"/>
                </a:cubicBezTo>
                <a:cubicBezTo>
                  <a:pt x="45806" y="38709"/>
                  <a:pt x="44516" y="38709"/>
                  <a:pt x="44516" y="39354"/>
                </a:cubicBezTo>
                <a:cubicBezTo>
                  <a:pt x="44516" y="39354"/>
                  <a:pt x="44516" y="39354"/>
                  <a:pt x="44516" y="39354"/>
                </a:cubicBezTo>
                <a:cubicBezTo>
                  <a:pt x="22580" y="72258"/>
                  <a:pt x="22580" y="72258"/>
                  <a:pt x="22580" y="72258"/>
                </a:cubicBezTo>
                <a:cubicBezTo>
                  <a:pt x="22580" y="72258"/>
                  <a:pt x="22580" y="72258"/>
                  <a:pt x="22580" y="72258"/>
                </a:cubicBezTo>
                <a:cubicBezTo>
                  <a:pt x="21935" y="72903"/>
                  <a:pt x="21935" y="73548"/>
                  <a:pt x="21935" y="73548"/>
                </a:cubicBezTo>
                <a:cubicBezTo>
                  <a:pt x="21935" y="75483"/>
                  <a:pt x="23225" y="76774"/>
                  <a:pt x="24516" y="76774"/>
                </a:cubicBezTo>
                <a:close/>
                <a:moveTo>
                  <a:pt x="47096" y="45161"/>
                </a:moveTo>
                <a:cubicBezTo>
                  <a:pt x="66451" y="65161"/>
                  <a:pt x="66451" y="65161"/>
                  <a:pt x="66451" y="65161"/>
                </a:cubicBezTo>
                <a:cubicBezTo>
                  <a:pt x="67096" y="65161"/>
                  <a:pt x="67741" y="65806"/>
                  <a:pt x="68387" y="65806"/>
                </a:cubicBezTo>
                <a:cubicBezTo>
                  <a:pt x="69032" y="65806"/>
                  <a:pt x="69677" y="65161"/>
                  <a:pt x="70322" y="65161"/>
                </a:cubicBezTo>
                <a:cubicBezTo>
                  <a:pt x="78709" y="56129"/>
                  <a:pt x="78709" y="56129"/>
                  <a:pt x="78709" y="56129"/>
                </a:cubicBezTo>
                <a:cubicBezTo>
                  <a:pt x="90322" y="70967"/>
                  <a:pt x="90322" y="70967"/>
                  <a:pt x="90322" y="70967"/>
                </a:cubicBezTo>
                <a:cubicBezTo>
                  <a:pt x="29677" y="70967"/>
                  <a:pt x="29677" y="70967"/>
                  <a:pt x="29677" y="70967"/>
                </a:cubicBezTo>
                <a:lnTo>
                  <a:pt x="47096" y="45161"/>
                </a:lnTo>
                <a:close/>
              </a:path>
            </a:pathLst>
          </a:custGeom>
          <a:solidFill>
            <a:srgbClr val="E5737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66" name="Google Shape;2866;p133"/>
          <p:cNvSpPr/>
          <p:nvPr/>
        </p:nvSpPr>
        <p:spPr>
          <a:xfrm rot="6642745">
            <a:off x="301181" y="2587469"/>
            <a:ext cx="231567" cy="282376"/>
          </a:xfrm>
          <a:custGeom>
            <a:avLst/>
            <a:gdLst/>
            <a:ahLst/>
            <a:cxnLst/>
            <a:rect l="l" t="t" r="r" b="b"/>
            <a:pathLst>
              <a:path w="120000" h="120000" extrusionOk="0">
                <a:moveTo>
                  <a:pt x="60000" y="65513"/>
                </a:moveTo>
                <a:cubicBezTo>
                  <a:pt x="43421" y="65513"/>
                  <a:pt x="39473" y="73297"/>
                  <a:pt x="39473" y="81729"/>
                </a:cubicBezTo>
                <a:cubicBezTo>
                  <a:pt x="39473" y="90162"/>
                  <a:pt x="43421" y="108972"/>
                  <a:pt x="46578" y="114810"/>
                </a:cubicBezTo>
                <a:cubicBezTo>
                  <a:pt x="49736" y="120000"/>
                  <a:pt x="52894" y="120000"/>
                  <a:pt x="52894" y="120000"/>
                </a:cubicBezTo>
                <a:cubicBezTo>
                  <a:pt x="66315" y="120000"/>
                  <a:pt x="66315" y="120000"/>
                  <a:pt x="66315" y="120000"/>
                </a:cubicBezTo>
                <a:cubicBezTo>
                  <a:pt x="66315" y="120000"/>
                  <a:pt x="69473" y="120000"/>
                  <a:pt x="73421" y="114810"/>
                </a:cubicBezTo>
                <a:cubicBezTo>
                  <a:pt x="76578" y="108972"/>
                  <a:pt x="79736" y="90162"/>
                  <a:pt x="79736" y="81729"/>
                </a:cubicBezTo>
                <a:cubicBezTo>
                  <a:pt x="79736" y="73297"/>
                  <a:pt x="76578" y="65513"/>
                  <a:pt x="60000" y="65513"/>
                </a:cubicBezTo>
                <a:close/>
                <a:moveTo>
                  <a:pt x="67105" y="112216"/>
                </a:moveTo>
                <a:cubicBezTo>
                  <a:pt x="66315" y="113513"/>
                  <a:pt x="65526" y="114162"/>
                  <a:pt x="65526" y="114810"/>
                </a:cubicBezTo>
                <a:cubicBezTo>
                  <a:pt x="54473" y="114810"/>
                  <a:pt x="54473" y="114810"/>
                  <a:pt x="54473" y="114810"/>
                </a:cubicBezTo>
                <a:cubicBezTo>
                  <a:pt x="53684" y="114162"/>
                  <a:pt x="53684" y="113513"/>
                  <a:pt x="52105" y="112216"/>
                </a:cubicBezTo>
                <a:cubicBezTo>
                  <a:pt x="49736" y="108324"/>
                  <a:pt x="46578" y="90162"/>
                  <a:pt x="46578" y="81729"/>
                </a:cubicBezTo>
                <a:cubicBezTo>
                  <a:pt x="46578" y="73945"/>
                  <a:pt x="49736" y="70702"/>
                  <a:pt x="60000" y="70702"/>
                </a:cubicBezTo>
                <a:cubicBezTo>
                  <a:pt x="69473" y="70702"/>
                  <a:pt x="73421" y="73945"/>
                  <a:pt x="73421" y="81729"/>
                </a:cubicBezTo>
                <a:cubicBezTo>
                  <a:pt x="73421" y="90162"/>
                  <a:pt x="69473" y="108324"/>
                  <a:pt x="67105" y="112216"/>
                </a:cubicBezTo>
                <a:close/>
                <a:moveTo>
                  <a:pt x="60000" y="0"/>
                </a:moveTo>
                <a:cubicBezTo>
                  <a:pt x="26842" y="0"/>
                  <a:pt x="0" y="22054"/>
                  <a:pt x="0" y="48648"/>
                </a:cubicBezTo>
                <a:cubicBezTo>
                  <a:pt x="0" y="68756"/>
                  <a:pt x="14210" y="85621"/>
                  <a:pt x="33947" y="93405"/>
                </a:cubicBezTo>
                <a:cubicBezTo>
                  <a:pt x="33947" y="91459"/>
                  <a:pt x="33947" y="88864"/>
                  <a:pt x="33157" y="86918"/>
                </a:cubicBezTo>
                <a:cubicBezTo>
                  <a:pt x="17368" y="79135"/>
                  <a:pt x="6315" y="65513"/>
                  <a:pt x="6315" y="48648"/>
                </a:cubicBezTo>
                <a:cubicBezTo>
                  <a:pt x="6315" y="24648"/>
                  <a:pt x="30000" y="5189"/>
                  <a:pt x="60000" y="5189"/>
                </a:cubicBezTo>
                <a:cubicBezTo>
                  <a:pt x="89210" y="5189"/>
                  <a:pt x="112894" y="24648"/>
                  <a:pt x="112894" y="48648"/>
                </a:cubicBezTo>
                <a:cubicBezTo>
                  <a:pt x="112894" y="65513"/>
                  <a:pt x="102631" y="79135"/>
                  <a:pt x="86052" y="86918"/>
                </a:cubicBezTo>
                <a:cubicBezTo>
                  <a:pt x="86052" y="88864"/>
                  <a:pt x="86052" y="90810"/>
                  <a:pt x="85263" y="93405"/>
                </a:cubicBezTo>
                <a:cubicBezTo>
                  <a:pt x="105789" y="85621"/>
                  <a:pt x="120000" y="68756"/>
                  <a:pt x="120000" y="48648"/>
                </a:cubicBezTo>
                <a:cubicBezTo>
                  <a:pt x="120000" y="22054"/>
                  <a:pt x="93157" y="0"/>
                  <a:pt x="60000" y="0"/>
                </a:cubicBezTo>
                <a:close/>
                <a:moveTo>
                  <a:pt x="73421" y="48648"/>
                </a:moveTo>
                <a:cubicBezTo>
                  <a:pt x="73421" y="42810"/>
                  <a:pt x="67105" y="38270"/>
                  <a:pt x="60000" y="38270"/>
                </a:cubicBezTo>
                <a:cubicBezTo>
                  <a:pt x="52105" y="38270"/>
                  <a:pt x="46578" y="42810"/>
                  <a:pt x="46578" y="48648"/>
                </a:cubicBezTo>
                <a:cubicBezTo>
                  <a:pt x="46578" y="55135"/>
                  <a:pt x="52105" y="59675"/>
                  <a:pt x="60000" y="59675"/>
                </a:cubicBezTo>
                <a:cubicBezTo>
                  <a:pt x="67105" y="59675"/>
                  <a:pt x="73421" y="55135"/>
                  <a:pt x="73421" y="48648"/>
                </a:cubicBezTo>
                <a:close/>
                <a:moveTo>
                  <a:pt x="52894" y="48648"/>
                </a:moveTo>
                <a:cubicBezTo>
                  <a:pt x="52894" y="46054"/>
                  <a:pt x="56052" y="43459"/>
                  <a:pt x="60000" y="43459"/>
                </a:cubicBezTo>
                <a:cubicBezTo>
                  <a:pt x="63157" y="43459"/>
                  <a:pt x="66315" y="46054"/>
                  <a:pt x="66315" y="48648"/>
                </a:cubicBezTo>
                <a:cubicBezTo>
                  <a:pt x="66315" y="51891"/>
                  <a:pt x="63157" y="54486"/>
                  <a:pt x="60000" y="54486"/>
                </a:cubicBezTo>
                <a:cubicBezTo>
                  <a:pt x="56052" y="54486"/>
                  <a:pt x="52894" y="51891"/>
                  <a:pt x="52894" y="48648"/>
                </a:cubicBezTo>
                <a:close/>
                <a:moveTo>
                  <a:pt x="60000" y="18810"/>
                </a:moveTo>
                <a:cubicBezTo>
                  <a:pt x="39473" y="18810"/>
                  <a:pt x="22894" y="32432"/>
                  <a:pt x="22894" y="48648"/>
                </a:cubicBezTo>
                <a:cubicBezTo>
                  <a:pt x="22894" y="57729"/>
                  <a:pt x="27631" y="66162"/>
                  <a:pt x="35526" y="71351"/>
                </a:cubicBezTo>
                <a:cubicBezTo>
                  <a:pt x="36315" y="69405"/>
                  <a:pt x="37105" y="68108"/>
                  <a:pt x="38684" y="66810"/>
                </a:cubicBezTo>
                <a:cubicBezTo>
                  <a:pt x="33157" y="62270"/>
                  <a:pt x="30000" y="55783"/>
                  <a:pt x="30000" y="48648"/>
                </a:cubicBezTo>
                <a:cubicBezTo>
                  <a:pt x="30000" y="35675"/>
                  <a:pt x="43421" y="24648"/>
                  <a:pt x="60000" y="24648"/>
                </a:cubicBezTo>
                <a:cubicBezTo>
                  <a:pt x="76578" y="24648"/>
                  <a:pt x="90000" y="35675"/>
                  <a:pt x="90000" y="48648"/>
                </a:cubicBezTo>
                <a:cubicBezTo>
                  <a:pt x="90000" y="55783"/>
                  <a:pt x="86052" y="62270"/>
                  <a:pt x="80526" y="66810"/>
                </a:cubicBezTo>
                <a:cubicBezTo>
                  <a:pt x="82105" y="68108"/>
                  <a:pt x="82894" y="70054"/>
                  <a:pt x="83684" y="71351"/>
                </a:cubicBezTo>
                <a:cubicBezTo>
                  <a:pt x="91578" y="66162"/>
                  <a:pt x="96315" y="57729"/>
                  <a:pt x="96315" y="48648"/>
                </a:cubicBezTo>
                <a:cubicBezTo>
                  <a:pt x="96315" y="32432"/>
                  <a:pt x="79736" y="18810"/>
                  <a:pt x="60000" y="18810"/>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67" name="Google Shape;2867;p133"/>
          <p:cNvSpPr/>
          <p:nvPr/>
        </p:nvSpPr>
        <p:spPr>
          <a:xfrm rot="1844801">
            <a:off x="729637" y="2552593"/>
            <a:ext cx="285187" cy="168293"/>
          </a:xfrm>
          <a:custGeom>
            <a:avLst/>
            <a:gdLst/>
            <a:ahLst/>
            <a:cxnLst/>
            <a:rect l="l" t="t" r="r" b="b"/>
            <a:pathLst>
              <a:path w="120000" h="120000" extrusionOk="0">
                <a:moveTo>
                  <a:pt x="103225" y="46909"/>
                </a:moveTo>
                <a:cubicBezTo>
                  <a:pt x="103225" y="46909"/>
                  <a:pt x="103870" y="46909"/>
                  <a:pt x="103870" y="45818"/>
                </a:cubicBezTo>
                <a:cubicBezTo>
                  <a:pt x="103870" y="30545"/>
                  <a:pt x="96129" y="18545"/>
                  <a:pt x="87096" y="18545"/>
                </a:cubicBezTo>
                <a:cubicBezTo>
                  <a:pt x="83225" y="18545"/>
                  <a:pt x="79354" y="20727"/>
                  <a:pt x="76774" y="25090"/>
                </a:cubicBezTo>
                <a:cubicBezTo>
                  <a:pt x="70967" y="9818"/>
                  <a:pt x="60645" y="0"/>
                  <a:pt x="49032" y="0"/>
                </a:cubicBezTo>
                <a:cubicBezTo>
                  <a:pt x="32903" y="0"/>
                  <a:pt x="19354" y="20727"/>
                  <a:pt x="16774" y="46909"/>
                </a:cubicBezTo>
                <a:cubicBezTo>
                  <a:pt x="7096" y="51272"/>
                  <a:pt x="0" y="65454"/>
                  <a:pt x="0" y="82909"/>
                </a:cubicBezTo>
                <a:cubicBezTo>
                  <a:pt x="0" y="103636"/>
                  <a:pt x="9677" y="120000"/>
                  <a:pt x="21935" y="120000"/>
                </a:cubicBezTo>
                <a:cubicBezTo>
                  <a:pt x="98064" y="120000"/>
                  <a:pt x="98064" y="120000"/>
                  <a:pt x="98064" y="120000"/>
                </a:cubicBezTo>
                <a:cubicBezTo>
                  <a:pt x="110322" y="120000"/>
                  <a:pt x="120000" y="103636"/>
                  <a:pt x="120000" y="82909"/>
                </a:cubicBezTo>
                <a:cubicBezTo>
                  <a:pt x="120000" y="65454"/>
                  <a:pt x="112903" y="51272"/>
                  <a:pt x="103225" y="46909"/>
                </a:cubicBezTo>
                <a:close/>
                <a:moveTo>
                  <a:pt x="98064" y="110181"/>
                </a:moveTo>
                <a:cubicBezTo>
                  <a:pt x="21935" y="110181"/>
                  <a:pt x="21935" y="110181"/>
                  <a:pt x="21935" y="110181"/>
                </a:cubicBezTo>
                <a:cubicBezTo>
                  <a:pt x="12903" y="110181"/>
                  <a:pt x="5806" y="98181"/>
                  <a:pt x="5806" y="82909"/>
                </a:cubicBezTo>
                <a:cubicBezTo>
                  <a:pt x="5806" y="69818"/>
                  <a:pt x="10967" y="58909"/>
                  <a:pt x="18064" y="55636"/>
                </a:cubicBezTo>
                <a:cubicBezTo>
                  <a:pt x="20000" y="55636"/>
                  <a:pt x="21935" y="52363"/>
                  <a:pt x="21935" y="48000"/>
                </a:cubicBezTo>
                <a:cubicBezTo>
                  <a:pt x="24516" y="26181"/>
                  <a:pt x="35483" y="8727"/>
                  <a:pt x="49032" y="8727"/>
                </a:cubicBezTo>
                <a:cubicBezTo>
                  <a:pt x="58064" y="8727"/>
                  <a:pt x="67096" y="17454"/>
                  <a:pt x="71612" y="30545"/>
                </a:cubicBezTo>
                <a:cubicBezTo>
                  <a:pt x="72903" y="32727"/>
                  <a:pt x="74193" y="33818"/>
                  <a:pt x="75483" y="34909"/>
                </a:cubicBezTo>
                <a:cubicBezTo>
                  <a:pt x="76129" y="34909"/>
                  <a:pt x="76129" y="34909"/>
                  <a:pt x="76774" y="34909"/>
                </a:cubicBezTo>
                <a:cubicBezTo>
                  <a:pt x="78064" y="34909"/>
                  <a:pt x="79354" y="33818"/>
                  <a:pt x="80000" y="31636"/>
                </a:cubicBezTo>
                <a:cubicBezTo>
                  <a:pt x="81935" y="29454"/>
                  <a:pt x="84516" y="27272"/>
                  <a:pt x="87096" y="27272"/>
                </a:cubicBezTo>
                <a:cubicBezTo>
                  <a:pt x="93548" y="27272"/>
                  <a:pt x="98064" y="36000"/>
                  <a:pt x="98064" y="45818"/>
                </a:cubicBezTo>
                <a:cubicBezTo>
                  <a:pt x="98064" y="46909"/>
                  <a:pt x="98064" y="46909"/>
                  <a:pt x="98064" y="46909"/>
                </a:cubicBezTo>
                <a:cubicBezTo>
                  <a:pt x="98064" y="51272"/>
                  <a:pt x="99354" y="54545"/>
                  <a:pt x="101935" y="55636"/>
                </a:cubicBezTo>
                <a:cubicBezTo>
                  <a:pt x="109677" y="58909"/>
                  <a:pt x="114193" y="69818"/>
                  <a:pt x="114193" y="82909"/>
                </a:cubicBezTo>
                <a:cubicBezTo>
                  <a:pt x="114193" y="98181"/>
                  <a:pt x="107096" y="110181"/>
                  <a:pt x="98064" y="110181"/>
                </a:cubicBez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68" name="Google Shape;2868;p133"/>
          <p:cNvSpPr/>
          <p:nvPr/>
        </p:nvSpPr>
        <p:spPr>
          <a:xfrm rot="2976354">
            <a:off x="1908822" y="1180139"/>
            <a:ext cx="287945" cy="260252"/>
          </a:xfrm>
          <a:custGeom>
            <a:avLst/>
            <a:gdLst/>
            <a:ahLst/>
            <a:cxnLst/>
            <a:rect l="l" t="t" r="r" b="b"/>
            <a:pathLst>
              <a:path w="120000" h="120000" extrusionOk="0">
                <a:moveTo>
                  <a:pt x="109032" y="42142"/>
                </a:moveTo>
                <a:cubicBezTo>
                  <a:pt x="109032" y="8571"/>
                  <a:pt x="109032" y="8571"/>
                  <a:pt x="109032" y="8571"/>
                </a:cubicBezTo>
                <a:cubicBezTo>
                  <a:pt x="109032" y="3571"/>
                  <a:pt x="105161" y="0"/>
                  <a:pt x="100645" y="0"/>
                </a:cubicBezTo>
                <a:cubicBezTo>
                  <a:pt x="96129" y="0"/>
                  <a:pt x="92903" y="3571"/>
                  <a:pt x="92903" y="8571"/>
                </a:cubicBezTo>
                <a:cubicBezTo>
                  <a:pt x="92903" y="11428"/>
                  <a:pt x="92903" y="11428"/>
                  <a:pt x="92903" y="11428"/>
                </a:cubicBezTo>
                <a:cubicBezTo>
                  <a:pt x="13548" y="39285"/>
                  <a:pt x="13548" y="39285"/>
                  <a:pt x="13548" y="39285"/>
                </a:cubicBezTo>
                <a:cubicBezTo>
                  <a:pt x="12903" y="39285"/>
                  <a:pt x="12258" y="38571"/>
                  <a:pt x="10967" y="38571"/>
                </a:cubicBezTo>
                <a:cubicBezTo>
                  <a:pt x="5806" y="38571"/>
                  <a:pt x="5806" y="38571"/>
                  <a:pt x="5806" y="38571"/>
                </a:cubicBezTo>
                <a:cubicBezTo>
                  <a:pt x="2580" y="38571"/>
                  <a:pt x="0" y="41428"/>
                  <a:pt x="0" y="45000"/>
                </a:cubicBezTo>
                <a:cubicBezTo>
                  <a:pt x="0" y="75000"/>
                  <a:pt x="0" y="75000"/>
                  <a:pt x="0" y="75000"/>
                </a:cubicBezTo>
                <a:cubicBezTo>
                  <a:pt x="0" y="78571"/>
                  <a:pt x="2580" y="80714"/>
                  <a:pt x="5806" y="80714"/>
                </a:cubicBezTo>
                <a:cubicBezTo>
                  <a:pt x="10967" y="80714"/>
                  <a:pt x="10967" y="80714"/>
                  <a:pt x="10967" y="80714"/>
                </a:cubicBezTo>
                <a:cubicBezTo>
                  <a:pt x="12258" y="80714"/>
                  <a:pt x="12903" y="80714"/>
                  <a:pt x="13548" y="80714"/>
                </a:cubicBezTo>
                <a:cubicBezTo>
                  <a:pt x="26451" y="85000"/>
                  <a:pt x="26451" y="85000"/>
                  <a:pt x="26451" y="85000"/>
                </a:cubicBezTo>
                <a:cubicBezTo>
                  <a:pt x="25161" y="88571"/>
                  <a:pt x="25161" y="88571"/>
                  <a:pt x="25161" y="88571"/>
                </a:cubicBezTo>
                <a:cubicBezTo>
                  <a:pt x="23225" y="95000"/>
                  <a:pt x="26451" y="101428"/>
                  <a:pt x="32258" y="103571"/>
                </a:cubicBezTo>
                <a:cubicBezTo>
                  <a:pt x="60645" y="113571"/>
                  <a:pt x="60645" y="113571"/>
                  <a:pt x="60645" y="113571"/>
                </a:cubicBezTo>
                <a:cubicBezTo>
                  <a:pt x="66451" y="115714"/>
                  <a:pt x="72903" y="112142"/>
                  <a:pt x="74838" y="105714"/>
                </a:cubicBezTo>
                <a:cubicBezTo>
                  <a:pt x="75483" y="102857"/>
                  <a:pt x="75483" y="102857"/>
                  <a:pt x="75483" y="102857"/>
                </a:cubicBezTo>
                <a:cubicBezTo>
                  <a:pt x="92903" y="108571"/>
                  <a:pt x="92903" y="108571"/>
                  <a:pt x="92903" y="108571"/>
                </a:cubicBezTo>
                <a:cubicBezTo>
                  <a:pt x="92903" y="111428"/>
                  <a:pt x="92903" y="111428"/>
                  <a:pt x="92903" y="111428"/>
                </a:cubicBezTo>
                <a:cubicBezTo>
                  <a:pt x="92903" y="116428"/>
                  <a:pt x="96129" y="120000"/>
                  <a:pt x="100645" y="120000"/>
                </a:cubicBezTo>
                <a:cubicBezTo>
                  <a:pt x="105161" y="120000"/>
                  <a:pt x="109032" y="116428"/>
                  <a:pt x="109032" y="111428"/>
                </a:cubicBezTo>
                <a:cubicBezTo>
                  <a:pt x="109032" y="77857"/>
                  <a:pt x="109032" y="77857"/>
                  <a:pt x="109032" y="77857"/>
                </a:cubicBezTo>
                <a:cubicBezTo>
                  <a:pt x="114838" y="77857"/>
                  <a:pt x="120000" y="72857"/>
                  <a:pt x="120000" y="65714"/>
                </a:cubicBezTo>
                <a:cubicBezTo>
                  <a:pt x="120000" y="54285"/>
                  <a:pt x="120000" y="54285"/>
                  <a:pt x="120000" y="54285"/>
                </a:cubicBezTo>
                <a:cubicBezTo>
                  <a:pt x="120000" y="47142"/>
                  <a:pt x="114838" y="42142"/>
                  <a:pt x="109032" y="42142"/>
                </a:cubicBezTo>
                <a:close/>
                <a:moveTo>
                  <a:pt x="10967" y="75000"/>
                </a:moveTo>
                <a:cubicBezTo>
                  <a:pt x="5806" y="75000"/>
                  <a:pt x="5806" y="75000"/>
                  <a:pt x="5806" y="75000"/>
                </a:cubicBezTo>
                <a:cubicBezTo>
                  <a:pt x="5806" y="45000"/>
                  <a:pt x="5806" y="45000"/>
                  <a:pt x="5806" y="45000"/>
                </a:cubicBezTo>
                <a:cubicBezTo>
                  <a:pt x="10967" y="45000"/>
                  <a:pt x="10967" y="45000"/>
                  <a:pt x="10967" y="45000"/>
                </a:cubicBezTo>
                <a:lnTo>
                  <a:pt x="10967" y="75000"/>
                </a:lnTo>
                <a:close/>
                <a:moveTo>
                  <a:pt x="69677" y="104285"/>
                </a:moveTo>
                <a:cubicBezTo>
                  <a:pt x="68387" y="107142"/>
                  <a:pt x="65161" y="109285"/>
                  <a:pt x="62580" y="107857"/>
                </a:cubicBezTo>
                <a:cubicBezTo>
                  <a:pt x="34193" y="97857"/>
                  <a:pt x="34193" y="97857"/>
                  <a:pt x="34193" y="97857"/>
                </a:cubicBezTo>
                <a:cubicBezTo>
                  <a:pt x="30967" y="97142"/>
                  <a:pt x="29677" y="93571"/>
                  <a:pt x="30322" y="90714"/>
                </a:cubicBezTo>
                <a:cubicBezTo>
                  <a:pt x="31612" y="87142"/>
                  <a:pt x="31612" y="87142"/>
                  <a:pt x="31612" y="87142"/>
                </a:cubicBezTo>
                <a:cubicBezTo>
                  <a:pt x="70322" y="100714"/>
                  <a:pt x="70322" y="100714"/>
                  <a:pt x="70322" y="100714"/>
                </a:cubicBezTo>
                <a:lnTo>
                  <a:pt x="69677" y="104285"/>
                </a:lnTo>
                <a:close/>
                <a:moveTo>
                  <a:pt x="92903" y="102142"/>
                </a:moveTo>
                <a:cubicBezTo>
                  <a:pt x="16774" y="75000"/>
                  <a:pt x="16774" y="75000"/>
                  <a:pt x="16774" y="75000"/>
                </a:cubicBezTo>
                <a:cubicBezTo>
                  <a:pt x="16774" y="75000"/>
                  <a:pt x="16774" y="75000"/>
                  <a:pt x="16774" y="75000"/>
                </a:cubicBezTo>
                <a:cubicBezTo>
                  <a:pt x="16774" y="45000"/>
                  <a:pt x="16774" y="45000"/>
                  <a:pt x="16774" y="45000"/>
                </a:cubicBezTo>
                <a:cubicBezTo>
                  <a:pt x="16774" y="45000"/>
                  <a:pt x="16774" y="45000"/>
                  <a:pt x="16774" y="45000"/>
                </a:cubicBezTo>
                <a:cubicBezTo>
                  <a:pt x="92903" y="17857"/>
                  <a:pt x="92903" y="17857"/>
                  <a:pt x="92903" y="17857"/>
                </a:cubicBezTo>
                <a:lnTo>
                  <a:pt x="92903" y="102142"/>
                </a:lnTo>
                <a:close/>
                <a:moveTo>
                  <a:pt x="103870" y="111428"/>
                </a:moveTo>
                <a:cubicBezTo>
                  <a:pt x="103870" y="112857"/>
                  <a:pt x="102580" y="114285"/>
                  <a:pt x="100645" y="114285"/>
                </a:cubicBezTo>
                <a:cubicBezTo>
                  <a:pt x="99354" y="114285"/>
                  <a:pt x="98064" y="112857"/>
                  <a:pt x="98064" y="111428"/>
                </a:cubicBezTo>
                <a:cubicBezTo>
                  <a:pt x="98064" y="8571"/>
                  <a:pt x="98064" y="8571"/>
                  <a:pt x="98064" y="8571"/>
                </a:cubicBezTo>
                <a:cubicBezTo>
                  <a:pt x="98064" y="7142"/>
                  <a:pt x="99354" y="5714"/>
                  <a:pt x="100645" y="5714"/>
                </a:cubicBezTo>
                <a:cubicBezTo>
                  <a:pt x="102580" y="5714"/>
                  <a:pt x="103870" y="7142"/>
                  <a:pt x="103870" y="8571"/>
                </a:cubicBezTo>
                <a:lnTo>
                  <a:pt x="103870" y="111428"/>
                </a:lnTo>
                <a:close/>
                <a:moveTo>
                  <a:pt x="114193" y="65714"/>
                </a:moveTo>
                <a:cubicBezTo>
                  <a:pt x="114193" y="69285"/>
                  <a:pt x="112258" y="72142"/>
                  <a:pt x="109032" y="72142"/>
                </a:cubicBezTo>
                <a:cubicBezTo>
                  <a:pt x="109032" y="47857"/>
                  <a:pt x="109032" y="47857"/>
                  <a:pt x="109032" y="47857"/>
                </a:cubicBezTo>
                <a:cubicBezTo>
                  <a:pt x="112258" y="47857"/>
                  <a:pt x="114193" y="50714"/>
                  <a:pt x="114193" y="54285"/>
                </a:cubicBezTo>
                <a:lnTo>
                  <a:pt x="114193" y="65714"/>
                </a:ln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69" name="Google Shape;2869;p133"/>
          <p:cNvSpPr/>
          <p:nvPr/>
        </p:nvSpPr>
        <p:spPr>
          <a:xfrm rot="4750619">
            <a:off x="1057081" y="1877563"/>
            <a:ext cx="290772" cy="283068"/>
          </a:xfrm>
          <a:custGeom>
            <a:avLst/>
            <a:gdLst/>
            <a:ahLst/>
            <a:cxnLst/>
            <a:rect l="l" t="t" r="r" b="b"/>
            <a:pathLst>
              <a:path w="120000" h="120000" extrusionOk="0">
                <a:moveTo>
                  <a:pt x="20210" y="67459"/>
                </a:moveTo>
                <a:cubicBezTo>
                  <a:pt x="0" y="120000"/>
                  <a:pt x="0" y="120000"/>
                  <a:pt x="0" y="120000"/>
                </a:cubicBezTo>
                <a:cubicBezTo>
                  <a:pt x="51789" y="99243"/>
                  <a:pt x="51789" y="99243"/>
                  <a:pt x="51789" y="99243"/>
                </a:cubicBezTo>
                <a:cubicBezTo>
                  <a:pt x="50526" y="99243"/>
                  <a:pt x="49894" y="99243"/>
                  <a:pt x="48631" y="99243"/>
                </a:cubicBezTo>
                <a:cubicBezTo>
                  <a:pt x="32842" y="99243"/>
                  <a:pt x="18315" y="83675"/>
                  <a:pt x="20210" y="67459"/>
                </a:cubicBezTo>
                <a:close/>
                <a:moveTo>
                  <a:pt x="9473" y="110270"/>
                </a:moveTo>
                <a:cubicBezTo>
                  <a:pt x="18947" y="85621"/>
                  <a:pt x="18947" y="85621"/>
                  <a:pt x="18947" y="85621"/>
                </a:cubicBezTo>
                <a:cubicBezTo>
                  <a:pt x="20210" y="88216"/>
                  <a:pt x="22105" y="90810"/>
                  <a:pt x="24000" y="92756"/>
                </a:cubicBezTo>
                <a:cubicBezTo>
                  <a:pt x="26526" y="96000"/>
                  <a:pt x="29684" y="98594"/>
                  <a:pt x="33473" y="100540"/>
                </a:cubicBezTo>
                <a:lnTo>
                  <a:pt x="9473" y="110270"/>
                </a:lnTo>
                <a:close/>
                <a:moveTo>
                  <a:pt x="71368" y="65513"/>
                </a:moveTo>
                <a:cubicBezTo>
                  <a:pt x="73263" y="65513"/>
                  <a:pt x="74526" y="64216"/>
                  <a:pt x="74526" y="62918"/>
                </a:cubicBezTo>
                <a:cubicBezTo>
                  <a:pt x="74526" y="61621"/>
                  <a:pt x="73263" y="60324"/>
                  <a:pt x="71368" y="60324"/>
                </a:cubicBezTo>
                <a:cubicBezTo>
                  <a:pt x="70105" y="60324"/>
                  <a:pt x="68842" y="61621"/>
                  <a:pt x="68842" y="62918"/>
                </a:cubicBezTo>
                <a:cubicBezTo>
                  <a:pt x="68842" y="64216"/>
                  <a:pt x="70105" y="65513"/>
                  <a:pt x="71368" y="65513"/>
                </a:cubicBezTo>
                <a:close/>
                <a:moveTo>
                  <a:pt x="116210" y="648"/>
                </a:moveTo>
                <a:cubicBezTo>
                  <a:pt x="115578" y="0"/>
                  <a:pt x="113684" y="0"/>
                  <a:pt x="111789" y="0"/>
                </a:cubicBezTo>
                <a:cubicBezTo>
                  <a:pt x="100421" y="0"/>
                  <a:pt x="71368" y="8432"/>
                  <a:pt x="55578" y="24648"/>
                </a:cubicBezTo>
                <a:cubicBezTo>
                  <a:pt x="51789" y="28540"/>
                  <a:pt x="39157" y="40216"/>
                  <a:pt x="36631" y="44108"/>
                </a:cubicBezTo>
                <a:cubicBezTo>
                  <a:pt x="27157" y="46702"/>
                  <a:pt x="13894" y="51891"/>
                  <a:pt x="6315" y="59027"/>
                </a:cubicBezTo>
                <a:cubicBezTo>
                  <a:pt x="6315" y="59027"/>
                  <a:pt x="15789" y="59027"/>
                  <a:pt x="26526" y="66810"/>
                </a:cubicBezTo>
                <a:cubicBezTo>
                  <a:pt x="25263" y="73297"/>
                  <a:pt x="27157" y="80432"/>
                  <a:pt x="32842" y="86270"/>
                </a:cubicBezTo>
                <a:cubicBezTo>
                  <a:pt x="37263" y="90810"/>
                  <a:pt x="42315" y="93405"/>
                  <a:pt x="47368" y="93405"/>
                </a:cubicBezTo>
                <a:cubicBezTo>
                  <a:pt x="49263" y="93405"/>
                  <a:pt x="50526" y="92756"/>
                  <a:pt x="51789" y="92756"/>
                </a:cubicBezTo>
                <a:cubicBezTo>
                  <a:pt x="59368" y="103783"/>
                  <a:pt x="59368" y="113513"/>
                  <a:pt x="59368" y="113513"/>
                </a:cubicBezTo>
                <a:cubicBezTo>
                  <a:pt x="66315" y="105729"/>
                  <a:pt x="71368" y="92108"/>
                  <a:pt x="73894" y="82378"/>
                </a:cubicBezTo>
                <a:cubicBezTo>
                  <a:pt x="78315" y="79783"/>
                  <a:pt x="89052" y="66810"/>
                  <a:pt x="92842" y="62918"/>
                </a:cubicBezTo>
                <a:cubicBezTo>
                  <a:pt x="111789" y="44108"/>
                  <a:pt x="120000" y="4540"/>
                  <a:pt x="116210" y="648"/>
                </a:cubicBezTo>
                <a:close/>
                <a:moveTo>
                  <a:pt x="68842" y="81081"/>
                </a:moveTo>
                <a:cubicBezTo>
                  <a:pt x="66947" y="88216"/>
                  <a:pt x="64421" y="95351"/>
                  <a:pt x="61894" y="100540"/>
                </a:cubicBezTo>
                <a:cubicBezTo>
                  <a:pt x="60631" y="97297"/>
                  <a:pt x="58736" y="93405"/>
                  <a:pt x="56210" y="89513"/>
                </a:cubicBezTo>
                <a:cubicBezTo>
                  <a:pt x="55578" y="88216"/>
                  <a:pt x="53684" y="86918"/>
                  <a:pt x="51789" y="86918"/>
                </a:cubicBezTo>
                <a:cubicBezTo>
                  <a:pt x="51789" y="86918"/>
                  <a:pt x="51157" y="86918"/>
                  <a:pt x="50526" y="87567"/>
                </a:cubicBezTo>
                <a:cubicBezTo>
                  <a:pt x="49894" y="87567"/>
                  <a:pt x="48631" y="87567"/>
                  <a:pt x="47368" y="87567"/>
                </a:cubicBezTo>
                <a:cubicBezTo>
                  <a:pt x="43578" y="87567"/>
                  <a:pt x="39789" y="85621"/>
                  <a:pt x="36631" y="82378"/>
                </a:cubicBezTo>
                <a:cubicBezTo>
                  <a:pt x="32210" y="78486"/>
                  <a:pt x="30315" y="73297"/>
                  <a:pt x="31578" y="68108"/>
                </a:cubicBezTo>
                <a:cubicBezTo>
                  <a:pt x="32210" y="65513"/>
                  <a:pt x="31578" y="63567"/>
                  <a:pt x="29684" y="62270"/>
                </a:cubicBezTo>
                <a:cubicBezTo>
                  <a:pt x="25894" y="59675"/>
                  <a:pt x="22105" y="57729"/>
                  <a:pt x="18947" y="56432"/>
                </a:cubicBezTo>
                <a:cubicBezTo>
                  <a:pt x="24000" y="53837"/>
                  <a:pt x="30947" y="51243"/>
                  <a:pt x="37894" y="49297"/>
                </a:cubicBezTo>
                <a:cubicBezTo>
                  <a:pt x="37894" y="49297"/>
                  <a:pt x="37894" y="49297"/>
                  <a:pt x="38526" y="48648"/>
                </a:cubicBezTo>
                <a:cubicBezTo>
                  <a:pt x="69473" y="80432"/>
                  <a:pt x="69473" y="80432"/>
                  <a:pt x="69473" y="80432"/>
                </a:cubicBezTo>
                <a:cubicBezTo>
                  <a:pt x="69473" y="81081"/>
                  <a:pt x="68842" y="81081"/>
                  <a:pt x="68842" y="81081"/>
                </a:cubicBezTo>
                <a:close/>
                <a:moveTo>
                  <a:pt x="89052" y="59027"/>
                </a:moveTo>
                <a:cubicBezTo>
                  <a:pt x="88421" y="60324"/>
                  <a:pt x="86526" y="62270"/>
                  <a:pt x="84631" y="64216"/>
                </a:cubicBezTo>
                <a:cubicBezTo>
                  <a:pt x="81473" y="68108"/>
                  <a:pt x="75789" y="73297"/>
                  <a:pt x="72631" y="76540"/>
                </a:cubicBezTo>
                <a:cubicBezTo>
                  <a:pt x="42315" y="45405"/>
                  <a:pt x="42315" y="45405"/>
                  <a:pt x="42315" y="45405"/>
                </a:cubicBezTo>
                <a:cubicBezTo>
                  <a:pt x="45473" y="42162"/>
                  <a:pt x="50526" y="36324"/>
                  <a:pt x="54315" y="33081"/>
                </a:cubicBezTo>
                <a:cubicBezTo>
                  <a:pt x="56210" y="31135"/>
                  <a:pt x="58105" y="29189"/>
                  <a:pt x="59368" y="28540"/>
                </a:cubicBezTo>
                <a:cubicBezTo>
                  <a:pt x="73263" y="13621"/>
                  <a:pt x="101052" y="5189"/>
                  <a:pt x="111789" y="5189"/>
                </a:cubicBezTo>
                <a:cubicBezTo>
                  <a:pt x="111789" y="14270"/>
                  <a:pt x="104210" y="44108"/>
                  <a:pt x="89052" y="59027"/>
                </a:cubicBezTo>
                <a:close/>
                <a:moveTo>
                  <a:pt x="55578" y="43459"/>
                </a:moveTo>
                <a:cubicBezTo>
                  <a:pt x="54315" y="43459"/>
                  <a:pt x="53052" y="44756"/>
                  <a:pt x="53052" y="46702"/>
                </a:cubicBezTo>
                <a:cubicBezTo>
                  <a:pt x="53052" y="48000"/>
                  <a:pt x="54315" y="49297"/>
                  <a:pt x="55578" y="49297"/>
                </a:cubicBezTo>
                <a:cubicBezTo>
                  <a:pt x="56842" y="49297"/>
                  <a:pt x="58105" y="48000"/>
                  <a:pt x="58105" y="46702"/>
                </a:cubicBezTo>
                <a:cubicBezTo>
                  <a:pt x="58105" y="44756"/>
                  <a:pt x="56842" y="43459"/>
                  <a:pt x="55578" y="43459"/>
                </a:cubicBezTo>
                <a:close/>
                <a:moveTo>
                  <a:pt x="87789" y="38270"/>
                </a:moveTo>
                <a:cubicBezTo>
                  <a:pt x="92210" y="38270"/>
                  <a:pt x="95368" y="34378"/>
                  <a:pt x="95368" y="29837"/>
                </a:cubicBezTo>
                <a:cubicBezTo>
                  <a:pt x="95368" y="25297"/>
                  <a:pt x="92210" y="22054"/>
                  <a:pt x="87789" y="22054"/>
                </a:cubicBezTo>
                <a:cubicBezTo>
                  <a:pt x="83368" y="22054"/>
                  <a:pt x="79578" y="25297"/>
                  <a:pt x="79578" y="29837"/>
                </a:cubicBezTo>
                <a:cubicBezTo>
                  <a:pt x="79578" y="34378"/>
                  <a:pt x="83368" y="38270"/>
                  <a:pt x="87789" y="38270"/>
                </a:cubicBezTo>
                <a:close/>
                <a:moveTo>
                  <a:pt x="87789" y="27243"/>
                </a:moveTo>
                <a:cubicBezTo>
                  <a:pt x="89052" y="27243"/>
                  <a:pt x="90315" y="28540"/>
                  <a:pt x="90315" y="29837"/>
                </a:cubicBezTo>
                <a:cubicBezTo>
                  <a:pt x="90315" y="31783"/>
                  <a:pt x="89052" y="32432"/>
                  <a:pt x="87789" y="32432"/>
                </a:cubicBezTo>
                <a:cubicBezTo>
                  <a:pt x="85894" y="32432"/>
                  <a:pt x="85263" y="31783"/>
                  <a:pt x="85263" y="29837"/>
                </a:cubicBezTo>
                <a:cubicBezTo>
                  <a:pt x="85263" y="28540"/>
                  <a:pt x="85894" y="27243"/>
                  <a:pt x="87789" y="27243"/>
                </a:cubicBezTo>
                <a:close/>
                <a:moveTo>
                  <a:pt x="63789" y="57081"/>
                </a:moveTo>
                <a:cubicBezTo>
                  <a:pt x="65052" y="57081"/>
                  <a:pt x="66315" y="56432"/>
                  <a:pt x="66315" y="54486"/>
                </a:cubicBezTo>
                <a:cubicBezTo>
                  <a:pt x="66315" y="53189"/>
                  <a:pt x="65052" y="51891"/>
                  <a:pt x="63789" y="51891"/>
                </a:cubicBezTo>
                <a:cubicBezTo>
                  <a:pt x="61894" y="51891"/>
                  <a:pt x="61263" y="53189"/>
                  <a:pt x="61263" y="54486"/>
                </a:cubicBezTo>
                <a:cubicBezTo>
                  <a:pt x="61263" y="56432"/>
                  <a:pt x="61894" y="57081"/>
                  <a:pt x="63789" y="57081"/>
                </a:cubicBezTo>
                <a:close/>
              </a:path>
            </a:pathLst>
          </a:custGeom>
          <a:solidFill>
            <a:srgbClr val="F4433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70" name="Google Shape;2870;p133"/>
          <p:cNvSpPr/>
          <p:nvPr/>
        </p:nvSpPr>
        <p:spPr>
          <a:xfrm rot="2976183">
            <a:off x="1126077" y="2284019"/>
            <a:ext cx="282836" cy="282836"/>
          </a:xfrm>
          <a:custGeom>
            <a:avLst/>
            <a:gdLst/>
            <a:ahLst/>
            <a:cxnLst/>
            <a:rect l="l" t="t" r="r" b="b"/>
            <a:pathLst>
              <a:path w="120000" h="120000" extrusionOk="0">
                <a:moveTo>
                  <a:pt x="65513" y="46702"/>
                </a:moveTo>
                <a:cubicBezTo>
                  <a:pt x="65513" y="44756"/>
                  <a:pt x="65513" y="43459"/>
                  <a:pt x="68756" y="43459"/>
                </a:cubicBezTo>
                <a:cubicBezTo>
                  <a:pt x="73297" y="43459"/>
                  <a:pt x="73297" y="43459"/>
                  <a:pt x="73297" y="43459"/>
                </a:cubicBezTo>
                <a:cubicBezTo>
                  <a:pt x="73297" y="35027"/>
                  <a:pt x="73297" y="35027"/>
                  <a:pt x="73297" y="35027"/>
                </a:cubicBezTo>
                <a:cubicBezTo>
                  <a:pt x="66162" y="35027"/>
                  <a:pt x="66162" y="35027"/>
                  <a:pt x="66162" y="35027"/>
                </a:cubicBezTo>
                <a:cubicBezTo>
                  <a:pt x="57729" y="35027"/>
                  <a:pt x="54486" y="39567"/>
                  <a:pt x="54486" y="46054"/>
                </a:cubicBezTo>
                <a:cubicBezTo>
                  <a:pt x="54486" y="51891"/>
                  <a:pt x="54486" y="51891"/>
                  <a:pt x="54486" y="51891"/>
                </a:cubicBezTo>
                <a:cubicBezTo>
                  <a:pt x="48648" y="51891"/>
                  <a:pt x="48648" y="51891"/>
                  <a:pt x="48648" y="51891"/>
                </a:cubicBezTo>
                <a:cubicBezTo>
                  <a:pt x="48648" y="59675"/>
                  <a:pt x="48648" y="59675"/>
                  <a:pt x="48648" y="59675"/>
                </a:cubicBezTo>
                <a:cubicBezTo>
                  <a:pt x="54486" y="59675"/>
                  <a:pt x="54486" y="59675"/>
                  <a:pt x="54486" y="59675"/>
                </a:cubicBezTo>
                <a:cubicBezTo>
                  <a:pt x="54486" y="84324"/>
                  <a:pt x="54486" y="84324"/>
                  <a:pt x="54486" y="84324"/>
                </a:cubicBezTo>
                <a:cubicBezTo>
                  <a:pt x="65513" y="84324"/>
                  <a:pt x="65513" y="84324"/>
                  <a:pt x="65513" y="84324"/>
                </a:cubicBezTo>
                <a:cubicBezTo>
                  <a:pt x="65513" y="59675"/>
                  <a:pt x="65513" y="59675"/>
                  <a:pt x="65513" y="59675"/>
                </a:cubicBezTo>
                <a:cubicBezTo>
                  <a:pt x="72648" y="59675"/>
                  <a:pt x="72648" y="59675"/>
                  <a:pt x="72648" y="59675"/>
                </a:cubicBezTo>
                <a:cubicBezTo>
                  <a:pt x="73297" y="51891"/>
                  <a:pt x="73297" y="51891"/>
                  <a:pt x="73297" y="51891"/>
                </a:cubicBezTo>
                <a:cubicBezTo>
                  <a:pt x="65513" y="51891"/>
                  <a:pt x="65513" y="51891"/>
                  <a:pt x="65513" y="51891"/>
                </a:cubicBezTo>
                <a:lnTo>
                  <a:pt x="65513" y="46702"/>
                </a:lnTo>
                <a:close/>
                <a:moveTo>
                  <a:pt x="59675" y="0"/>
                </a:moveTo>
                <a:cubicBezTo>
                  <a:pt x="26594" y="0"/>
                  <a:pt x="0" y="26594"/>
                  <a:pt x="0" y="59675"/>
                </a:cubicBezTo>
                <a:cubicBezTo>
                  <a:pt x="0" y="93405"/>
                  <a:pt x="26594" y="120000"/>
                  <a:pt x="59675" y="120000"/>
                </a:cubicBezTo>
                <a:cubicBezTo>
                  <a:pt x="93405" y="120000"/>
                  <a:pt x="120000" y="93405"/>
                  <a:pt x="120000" y="59675"/>
                </a:cubicBezTo>
                <a:cubicBezTo>
                  <a:pt x="120000" y="26594"/>
                  <a:pt x="93405" y="0"/>
                  <a:pt x="59675" y="0"/>
                </a:cubicBezTo>
                <a:close/>
                <a:moveTo>
                  <a:pt x="59675" y="114810"/>
                </a:moveTo>
                <a:cubicBezTo>
                  <a:pt x="29837" y="114810"/>
                  <a:pt x="5189" y="90162"/>
                  <a:pt x="5189" y="59675"/>
                </a:cubicBezTo>
                <a:cubicBezTo>
                  <a:pt x="5189" y="29837"/>
                  <a:pt x="29837" y="5189"/>
                  <a:pt x="59675" y="5189"/>
                </a:cubicBezTo>
                <a:cubicBezTo>
                  <a:pt x="90162" y="5189"/>
                  <a:pt x="114810" y="29837"/>
                  <a:pt x="114810" y="59675"/>
                </a:cubicBezTo>
                <a:cubicBezTo>
                  <a:pt x="114810" y="90162"/>
                  <a:pt x="90162" y="114810"/>
                  <a:pt x="59675" y="114810"/>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71" name="Google Shape;2871;p133"/>
          <p:cNvSpPr/>
          <p:nvPr/>
        </p:nvSpPr>
        <p:spPr>
          <a:xfrm rot="6569938">
            <a:off x="1466561" y="1652880"/>
            <a:ext cx="97067" cy="284945"/>
          </a:xfrm>
          <a:custGeom>
            <a:avLst/>
            <a:gdLst/>
            <a:ahLst/>
            <a:cxnLst/>
            <a:rect l="l" t="t" r="r" b="b"/>
            <a:pathLst>
              <a:path w="120000" h="120000" extrusionOk="0">
                <a:moveTo>
                  <a:pt x="118235" y="94838"/>
                </a:moveTo>
                <a:cubicBezTo>
                  <a:pt x="120000" y="94838"/>
                  <a:pt x="120000" y="94838"/>
                  <a:pt x="120000" y="94838"/>
                </a:cubicBezTo>
                <a:cubicBezTo>
                  <a:pt x="97058" y="54193"/>
                  <a:pt x="97058" y="54193"/>
                  <a:pt x="97058" y="54193"/>
                </a:cubicBezTo>
                <a:cubicBezTo>
                  <a:pt x="104117" y="54193"/>
                  <a:pt x="104117" y="54193"/>
                  <a:pt x="104117" y="54193"/>
                </a:cubicBezTo>
                <a:cubicBezTo>
                  <a:pt x="107647" y="54193"/>
                  <a:pt x="111176" y="53548"/>
                  <a:pt x="111176" y="51612"/>
                </a:cubicBezTo>
                <a:cubicBezTo>
                  <a:pt x="111176" y="50322"/>
                  <a:pt x="107647" y="49032"/>
                  <a:pt x="104117" y="49032"/>
                </a:cubicBezTo>
                <a:cubicBezTo>
                  <a:pt x="93529" y="49032"/>
                  <a:pt x="93529" y="49032"/>
                  <a:pt x="93529" y="49032"/>
                </a:cubicBezTo>
                <a:cubicBezTo>
                  <a:pt x="81176" y="26451"/>
                  <a:pt x="81176" y="26451"/>
                  <a:pt x="81176" y="26451"/>
                </a:cubicBezTo>
                <a:cubicBezTo>
                  <a:pt x="81176" y="26451"/>
                  <a:pt x="81176" y="26451"/>
                  <a:pt x="81176" y="26451"/>
                </a:cubicBezTo>
                <a:cubicBezTo>
                  <a:pt x="81176" y="26451"/>
                  <a:pt x="81176" y="26451"/>
                  <a:pt x="81176" y="26451"/>
                </a:cubicBezTo>
                <a:cubicBezTo>
                  <a:pt x="114705" y="16129"/>
                  <a:pt x="114705" y="16129"/>
                  <a:pt x="114705" y="16129"/>
                </a:cubicBezTo>
                <a:cubicBezTo>
                  <a:pt x="114705" y="16129"/>
                  <a:pt x="114705" y="16129"/>
                  <a:pt x="114705" y="16129"/>
                </a:cubicBezTo>
                <a:cubicBezTo>
                  <a:pt x="118235" y="15483"/>
                  <a:pt x="120000" y="14838"/>
                  <a:pt x="120000" y="13548"/>
                </a:cubicBezTo>
                <a:cubicBezTo>
                  <a:pt x="120000" y="5806"/>
                  <a:pt x="91764" y="0"/>
                  <a:pt x="60000" y="0"/>
                </a:cubicBezTo>
                <a:cubicBezTo>
                  <a:pt x="26470" y="0"/>
                  <a:pt x="0" y="5806"/>
                  <a:pt x="0" y="13548"/>
                </a:cubicBezTo>
                <a:cubicBezTo>
                  <a:pt x="0" y="14838"/>
                  <a:pt x="1764" y="15483"/>
                  <a:pt x="3529" y="16129"/>
                </a:cubicBezTo>
                <a:cubicBezTo>
                  <a:pt x="3529" y="16129"/>
                  <a:pt x="3529" y="16129"/>
                  <a:pt x="3529" y="16129"/>
                </a:cubicBezTo>
                <a:cubicBezTo>
                  <a:pt x="37058" y="26451"/>
                  <a:pt x="37058" y="26451"/>
                  <a:pt x="37058" y="26451"/>
                </a:cubicBezTo>
                <a:cubicBezTo>
                  <a:pt x="37058" y="26451"/>
                  <a:pt x="37058" y="26451"/>
                  <a:pt x="37058" y="26451"/>
                </a:cubicBezTo>
                <a:cubicBezTo>
                  <a:pt x="37058" y="26451"/>
                  <a:pt x="37058" y="26451"/>
                  <a:pt x="37058" y="26451"/>
                </a:cubicBezTo>
                <a:cubicBezTo>
                  <a:pt x="0" y="94838"/>
                  <a:pt x="0" y="94838"/>
                  <a:pt x="0" y="94838"/>
                </a:cubicBezTo>
                <a:cubicBezTo>
                  <a:pt x="0" y="94838"/>
                  <a:pt x="0" y="94838"/>
                  <a:pt x="0" y="94838"/>
                </a:cubicBezTo>
                <a:cubicBezTo>
                  <a:pt x="0" y="94838"/>
                  <a:pt x="0" y="94838"/>
                  <a:pt x="0" y="95483"/>
                </a:cubicBezTo>
                <a:cubicBezTo>
                  <a:pt x="0" y="96129"/>
                  <a:pt x="1764" y="96774"/>
                  <a:pt x="1764" y="96774"/>
                </a:cubicBezTo>
                <a:cubicBezTo>
                  <a:pt x="1764" y="96774"/>
                  <a:pt x="1764" y="96774"/>
                  <a:pt x="1764" y="96774"/>
                </a:cubicBezTo>
                <a:cubicBezTo>
                  <a:pt x="54705" y="118709"/>
                  <a:pt x="54705" y="118709"/>
                  <a:pt x="54705" y="118709"/>
                </a:cubicBezTo>
                <a:cubicBezTo>
                  <a:pt x="54705" y="118709"/>
                  <a:pt x="54705" y="118709"/>
                  <a:pt x="54705" y="118709"/>
                </a:cubicBezTo>
                <a:cubicBezTo>
                  <a:pt x="54705" y="119354"/>
                  <a:pt x="58235" y="120000"/>
                  <a:pt x="60000" y="120000"/>
                </a:cubicBezTo>
                <a:cubicBezTo>
                  <a:pt x="61764" y="120000"/>
                  <a:pt x="63529" y="119354"/>
                  <a:pt x="65294" y="118709"/>
                </a:cubicBezTo>
                <a:cubicBezTo>
                  <a:pt x="65294" y="118709"/>
                  <a:pt x="65294" y="118709"/>
                  <a:pt x="65294" y="118709"/>
                </a:cubicBezTo>
                <a:cubicBezTo>
                  <a:pt x="118235" y="96774"/>
                  <a:pt x="118235" y="96774"/>
                  <a:pt x="118235" y="96774"/>
                </a:cubicBezTo>
                <a:cubicBezTo>
                  <a:pt x="118235" y="96774"/>
                  <a:pt x="118235" y="96774"/>
                  <a:pt x="118235" y="96774"/>
                </a:cubicBezTo>
                <a:cubicBezTo>
                  <a:pt x="118235" y="96774"/>
                  <a:pt x="120000" y="96129"/>
                  <a:pt x="120000" y="95483"/>
                </a:cubicBezTo>
                <a:cubicBezTo>
                  <a:pt x="120000" y="94838"/>
                  <a:pt x="118235" y="94838"/>
                  <a:pt x="118235" y="94838"/>
                </a:cubicBezTo>
                <a:close/>
                <a:moveTo>
                  <a:pt x="15882" y="12258"/>
                </a:moveTo>
                <a:cubicBezTo>
                  <a:pt x="17647" y="8387"/>
                  <a:pt x="37058" y="5161"/>
                  <a:pt x="60000" y="5161"/>
                </a:cubicBezTo>
                <a:cubicBezTo>
                  <a:pt x="82941" y="5161"/>
                  <a:pt x="100588" y="8387"/>
                  <a:pt x="104117" y="12258"/>
                </a:cubicBezTo>
                <a:cubicBezTo>
                  <a:pt x="60000" y="26451"/>
                  <a:pt x="60000" y="26451"/>
                  <a:pt x="60000" y="26451"/>
                </a:cubicBezTo>
                <a:lnTo>
                  <a:pt x="15882" y="12258"/>
                </a:lnTo>
                <a:close/>
                <a:moveTo>
                  <a:pt x="60000" y="112903"/>
                </a:moveTo>
                <a:cubicBezTo>
                  <a:pt x="15882" y="94193"/>
                  <a:pt x="15882" y="94193"/>
                  <a:pt x="15882" y="94193"/>
                </a:cubicBezTo>
                <a:cubicBezTo>
                  <a:pt x="51176" y="30322"/>
                  <a:pt x="51176" y="30322"/>
                  <a:pt x="51176" y="30322"/>
                </a:cubicBezTo>
                <a:cubicBezTo>
                  <a:pt x="54705" y="31612"/>
                  <a:pt x="54705" y="31612"/>
                  <a:pt x="54705" y="31612"/>
                </a:cubicBezTo>
                <a:cubicBezTo>
                  <a:pt x="54705" y="31612"/>
                  <a:pt x="54705" y="32258"/>
                  <a:pt x="54705" y="32258"/>
                </a:cubicBezTo>
                <a:cubicBezTo>
                  <a:pt x="56470" y="32258"/>
                  <a:pt x="56470" y="32258"/>
                  <a:pt x="56470" y="32258"/>
                </a:cubicBezTo>
                <a:cubicBezTo>
                  <a:pt x="56470" y="32258"/>
                  <a:pt x="56470" y="32258"/>
                  <a:pt x="56470" y="32258"/>
                </a:cubicBezTo>
                <a:cubicBezTo>
                  <a:pt x="56470" y="32258"/>
                  <a:pt x="58235" y="32903"/>
                  <a:pt x="60000" y="32903"/>
                </a:cubicBezTo>
                <a:cubicBezTo>
                  <a:pt x="61764" y="32903"/>
                  <a:pt x="61764" y="32258"/>
                  <a:pt x="63529" y="32258"/>
                </a:cubicBezTo>
                <a:cubicBezTo>
                  <a:pt x="63529" y="32258"/>
                  <a:pt x="63529" y="32258"/>
                  <a:pt x="63529" y="32258"/>
                </a:cubicBezTo>
                <a:cubicBezTo>
                  <a:pt x="63529" y="32258"/>
                  <a:pt x="63529" y="32258"/>
                  <a:pt x="63529" y="32258"/>
                </a:cubicBezTo>
                <a:cubicBezTo>
                  <a:pt x="65294" y="32258"/>
                  <a:pt x="65294" y="31612"/>
                  <a:pt x="65294" y="31612"/>
                </a:cubicBezTo>
                <a:cubicBezTo>
                  <a:pt x="68823" y="30322"/>
                  <a:pt x="68823" y="30322"/>
                  <a:pt x="68823" y="30322"/>
                </a:cubicBezTo>
                <a:cubicBezTo>
                  <a:pt x="79411" y="49032"/>
                  <a:pt x="79411" y="49032"/>
                  <a:pt x="79411" y="49032"/>
                </a:cubicBezTo>
                <a:cubicBezTo>
                  <a:pt x="60000" y="49032"/>
                  <a:pt x="60000" y="49032"/>
                  <a:pt x="60000" y="49032"/>
                </a:cubicBezTo>
                <a:cubicBezTo>
                  <a:pt x="56470" y="49032"/>
                  <a:pt x="52941" y="50322"/>
                  <a:pt x="52941" y="51612"/>
                </a:cubicBezTo>
                <a:cubicBezTo>
                  <a:pt x="52941" y="53548"/>
                  <a:pt x="56470" y="54193"/>
                  <a:pt x="60000" y="54193"/>
                </a:cubicBezTo>
                <a:cubicBezTo>
                  <a:pt x="81176" y="54193"/>
                  <a:pt x="81176" y="54193"/>
                  <a:pt x="81176" y="54193"/>
                </a:cubicBezTo>
                <a:cubicBezTo>
                  <a:pt x="104117" y="94193"/>
                  <a:pt x="104117" y="94193"/>
                  <a:pt x="104117" y="94193"/>
                </a:cubicBezTo>
                <a:lnTo>
                  <a:pt x="60000" y="112903"/>
                </a:ln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72" name="Google Shape;2872;p133"/>
          <p:cNvSpPr/>
          <p:nvPr/>
        </p:nvSpPr>
        <p:spPr>
          <a:xfrm rot="2972999">
            <a:off x="1596256" y="1996823"/>
            <a:ext cx="283453" cy="284299"/>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29677" y="114193"/>
                  <a:pt x="5806" y="89677"/>
                  <a:pt x="5806" y="60000"/>
                </a:cubicBezTo>
                <a:cubicBezTo>
                  <a:pt x="5806" y="29677"/>
                  <a:pt x="29677" y="5161"/>
                  <a:pt x="60000" y="5161"/>
                </a:cubicBezTo>
                <a:cubicBezTo>
                  <a:pt x="90322" y="5161"/>
                  <a:pt x="114193" y="29677"/>
                  <a:pt x="114193" y="60000"/>
                </a:cubicBezTo>
                <a:cubicBezTo>
                  <a:pt x="114193" y="89677"/>
                  <a:pt x="90322" y="114193"/>
                  <a:pt x="60000" y="114193"/>
                </a:cubicBezTo>
                <a:close/>
                <a:moveTo>
                  <a:pt x="76129" y="32903"/>
                </a:moveTo>
                <a:cubicBezTo>
                  <a:pt x="43870" y="32903"/>
                  <a:pt x="43870" y="32903"/>
                  <a:pt x="43870" y="32903"/>
                </a:cubicBezTo>
                <a:cubicBezTo>
                  <a:pt x="37419" y="32903"/>
                  <a:pt x="32903" y="37419"/>
                  <a:pt x="32903" y="43225"/>
                </a:cubicBezTo>
                <a:cubicBezTo>
                  <a:pt x="32903" y="76129"/>
                  <a:pt x="32903" y="76129"/>
                  <a:pt x="32903" y="76129"/>
                </a:cubicBezTo>
                <a:cubicBezTo>
                  <a:pt x="32903" y="81935"/>
                  <a:pt x="37419" y="87096"/>
                  <a:pt x="43870" y="87096"/>
                </a:cubicBezTo>
                <a:cubicBezTo>
                  <a:pt x="76129" y="87096"/>
                  <a:pt x="76129" y="87096"/>
                  <a:pt x="76129" y="87096"/>
                </a:cubicBezTo>
                <a:cubicBezTo>
                  <a:pt x="82580" y="87096"/>
                  <a:pt x="87096" y="81935"/>
                  <a:pt x="87096" y="76129"/>
                </a:cubicBezTo>
                <a:cubicBezTo>
                  <a:pt x="87096" y="43225"/>
                  <a:pt x="87096" y="43225"/>
                  <a:pt x="87096" y="43225"/>
                </a:cubicBezTo>
                <a:cubicBezTo>
                  <a:pt x="87096" y="37419"/>
                  <a:pt x="82580" y="32903"/>
                  <a:pt x="76129" y="32903"/>
                </a:cubicBezTo>
                <a:close/>
                <a:moveTo>
                  <a:pt x="70967" y="40645"/>
                </a:moveTo>
                <a:cubicBezTo>
                  <a:pt x="78709" y="40645"/>
                  <a:pt x="78709" y="40645"/>
                  <a:pt x="78709" y="40645"/>
                </a:cubicBezTo>
                <a:cubicBezTo>
                  <a:pt x="78709" y="49032"/>
                  <a:pt x="78709" y="49032"/>
                  <a:pt x="78709" y="49032"/>
                </a:cubicBezTo>
                <a:cubicBezTo>
                  <a:pt x="70967" y="49032"/>
                  <a:pt x="70967" y="49032"/>
                  <a:pt x="70967" y="49032"/>
                </a:cubicBezTo>
                <a:lnTo>
                  <a:pt x="70967" y="40645"/>
                </a:lnTo>
                <a:close/>
                <a:moveTo>
                  <a:pt x="60000" y="49032"/>
                </a:moveTo>
                <a:cubicBezTo>
                  <a:pt x="65806" y="49032"/>
                  <a:pt x="70967" y="53548"/>
                  <a:pt x="70967" y="60000"/>
                </a:cubicBezTo>
                <a:cubicBezTo>
                  <a:pt x="70967" y="65806"/>
                  <a:pt x="65806" y="70967"/>
                  <a:pt x="60000" y="70967"/>
                </a:cubicBezTo>
                <a:cubicBezTo>
                  <a:pt x="54193" y="70967"/>
                  <a:pt x="49032" y="65806"/>
                  <a:pt x="49032" y="60000"/>
                </a:cubicBezTo>
                <a:cubicBezTo>
                  <a:pt x="49032" y="53548"/>
                  <a:pt x="54193" y="49032"/>
                  <a:pt x="60000" y="49032"/>
                </a:cubicBezTo>
                <a:close/>
                <a:moveTo>
                  <a:pt x="81935" y="76129"/>
                </a:moveTo>
                <a:cubicBezTo>
                  <a:pt x="81935" y="79354"/>
                  <a:pt x="79354" y="81290"/>
                  <a:pt x="76129" y="81290"/>
                </a:cubicBezTo>
                <a:cubicBezTo>
                  <a:pt x="43870" y="81290"/>
                  <a:pt x="43870" y="81290"/>
                  <a:pt x="43870" y="81290"/>
                </a:cubicBezTo>
                <a:cubicBezTo>
                  <a:pt x="40645" y="81290"/>
                  <a:pt x="38064" y="79354"/>
                  <a:pt x="38064" y="76129"/>
                </a:cubicBezTo>
                <a:cubicBezTo>
                  <a:pt x="38064" y="57419"/>
                  <a:pt x="38064" y="57419"/>
                  <a:pt x="38064" y="57419"/>
                </a:cubicBezTo>
                <a:cubicBezTo>
                  <a:pt x="43870" y="57419"/>
                  <a:pt x="43870" y="57419"/>
                  <a:pt x="43870" y="57419"/>
                </a:cubicBezTo>
                <a:cubicBezTo>
                  <a:pt x="43870" y="58064"/>
                  <a:pt x="43870" y="58709"/>
                  <a:pt x="43870" y="60000"/>
                </a:cubicBezTo>
                <a:cubicBezTo>
                  <a:pt x="43870" y="69032"/>
                  <a:pt x="50967" y="76129"/>
                  <a:pt x="60000" y="76129"/>
                </a:cubicBezTo>
                <a:cubicBezTo>
                  <a:pt x="69032" y="76129"/>
                  <a:pt x="76129" y="69032"/>
                  <a:pt x="76129" y="60000"/>
                </a:cubicBezTo>
                <a:cubicBezTo>
                  <a:pt x="76129" y="58709"/>
                  <a:pt x="76129" y="58064"/>
                  <a:pt x="76129" y="57419"/>
                </a:cubicBezTo>
                <a:cubicBezTo>
                  <a:pt x="81935" y="57419"/>
                  <a:pt x="81935" y="57419"/>
                  <a:pt x="81935" y="57419"/>
                </a:cubicBezTo>
                <a:lnTo>
                  <a:pt x="81935" y="76129"/>
                </a:lnTo>
                <a:close/>
              </a:path>
            </a:pathLst>
          </a:custGeom>
          <a:solidFill>
            <a:srgbClr val="E5737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73" name="Google Shape;2873;p133"/>
          <p:cNvSpPr/>
          <p:nvPr/>
        </p:nvSpPr>
        <p:spPr>
          <a:xfrm rot="2972999">
            <a:off x="1915420" y="1653110"/>
            <a:ext cx="283453" cy="284299"/>
          </a:xfrm>
          <a:custGeom>
            <a:avLst/>
            <a:gdLst/>
            <a:ahLst/>
            <a:cxnLst/>
            <a:rect l="l" t="t" r="r" b="b"/>
            <a:pathLst>
              <a:path w="120000" h="120000" extrusionOk="0">
                <a:moveTo>
                  <a:pt x="46451" y="54193"/>
                </a:moveTo>
                <a:cubicBezTo>
                  <a:pt x="47096" y="50322"/>
                  <a:pt x="52903" y="45806"/>
                  <a:pt x="57419" y="43870"/>
                </a:cubicBezTo>
                <a:cubicBezTo>
                  <a:pt x="61935" y="42580"/>
                  <a:pt x="65806" y="41290"/>
                  <a:pt x="65161" y="38064"/>
                </a:cubicBezTo>
                <a:cubicBezTo>
                  <a:pt x="64516" y="34838"/>
                  <a:pt x="63225" y="32903"/>
                  <a:pt x="56774" y="32903"/>
                </a:cubicBezTo>
                <a:cubicBezTo>
                  <a:pt x="50322" y="32903"/>
                  <a:pt x="52903" y="41290"/>
                  <a:pt x="47741" y="36129"/>
                </a:cubicBezTo>
                <a:cubicBezTo>
                  <a:pt x="41935" y="30967"/>
                  <a:pt x="49032" y="32258"/>
                  <a:pt x="51612" y="30967"/>
                </a:cubicBezTo>
                <a:cubicBezTo>
                  <a:pt x="54193" y="30322"/>
                  <a:pt x="56774" y="25161"/>
                  <a:pt x="52258" y="24516"/>
                </a:cubicBezTo>
                <a:cubicBezTo>
                  <a:pt x="47096" y="24516"/>
                  <a:pt x="48387" y="27096"/>
                  <a:pt x="44516" y="25161"/>
                </a:cubicBezTo>
                <a:cubicBezTo>
                  <a:pt x="40645" y="23870"/>
                  <a:pt x="39354" y="30322"/>
                  <a:pt x="36774" y="29032"/>
                </a:cubicBezTo>
                <a:cubicBezTo>
                  <a:pt x="35483" y="29032"/>
                  <a:pt x="30967" y="25806"/>
                  <a:pt x="28387" y="22580"/>
                </a:cubicBezTo>
                <a:cubicBezTo>
                  <a:pt x="22580" y="27096"/>
                  <a:pt x="18064" y="33548"/>
                  <a:pt x="14838" y="40000"/>
                </a:cubicBezTo>
                <a:cubicBezTo>
                  <a:pt x="16129" y="49032"/>
                  <a:pt x="20645" y="54193"/>
                  <a:pt x="20645" y="54193"/>
                </a:cubicBezTo>
                <a:cubicBezTo>
                  <a:pt x="20645" y="54193"/>
                  <a:pt x="23225" y="60000"/>
                  <a:pt x="38709" y="67096"/>
                </a:cubicBezTo>
                <a:cubicBezTo>
                  <a:pt x="38709" y="67096"/>
                  <a:pt x="41935" y="67741"/>
                  <a:pt x="38064" y="63870"/>
                </a:cubicBezTo>
                <a:cubicBezTo>
                  <a:pt x="34838" y="60645"/>
                  <a:pt x="30967" y="56129"/>
                  <a:pt x="35483" y="54193"/>
                </a:cubicBezTo>
                <a:cubicBezTo>
                  <a:pt x="39354" y="52258"/>
                  <a:pt x="40645" y="52258"/>
                  <a:pt x="41935" y="56129"/>
                </a:cubicBezTo>
                <a:cubicBezTo>
                  <a:pt x="42580" y="60000"/>
                  <a:pt x="46451" y="58064"/>
                  <a:pt x="46451" y="54193"/>
                </a:cubicBezTo>
                <a:close/>
                <a:moveTo>
                  <a:pt x="66451" y="71612"/>
                </a:moveTo>
                <a:cubicBezTo>
                  <a:pt x="60645" y="67096"/>
                  <a:pt x="61290" y="64516"/>
                  <a:pt x="54193" y="64516"/>
                </a:cubicBezTo>
                <a:cubicBezTo>
                  <a:pt x="47096" y="64516"/>
                  <a:pt x="42580" y="66451"/>
                  <a:pt x="43870" y="76774"/>
                </a:cubicBezTo>
                <a:cubicBezTo>
                  <a:pt x="45806" y="87096"/>
                  <a:pt x="51612" y="81935"/>
                  <a:pt x="50967" y="90322"/>
                </a:cubicBezTo>
                <a:cubicBezTo>
                  <a:pt x="50322" y="98064"/>
                  <a:pt x="52258" y="99354"/>
                  <a:pt x="53548" y="101290"/>
                </a:cubicBezTo>
                <a:cubicBezTo>
                  <a:pt x="54838" y="103225"/>
                  <a:pt x="58064" y="109032"/>
                  <a:pt x="59354" y="101290"/>
                </a:cubicBezTo>
                <a:cubicBezTo>
                  <a:pt x="61290" y="93548"/>
                  <a:pt x="63870" y="89032"/>
                  <a:pt x="66451" y="85161"/>
                </a:cubicBezTo>
                <a:cubicBezTo>
                  <a:pt x="69677" y="81935"/>
                  <a:pt x="72258" y="76774"/>
                  <a:pt x="66451" y="71612"/>
                </a:cubicBezTo>
                <a:close/>
                <a:moveTo>
                  <a:pt x="60000" y="0"/>
                </a:moveTo>
                <a:cubicBezTo>
                  <a:pt x="26451" y="0"/>
                  <a:pt x="0" y="27096"/>
                  <a:pt x="0" y="60000"/>
                </a:cubicBezTo>
                <a:cubicBezTo>
                  <a:pt x="0" y="92903"/>
                  <a:pt x="26451" y="120000"/>
                  <a:pt x="60000" y="120000"/>
                </a:cubicBezTo>
                <a:cubicBezTo>
                  <a:pt x="92903" y="120000"/>
                  <a:pt x="120000" y="92903"/>
                  <a:pt x="120000" y="60000"/>
                </a:cubicBezTo>
                <a:cubicBezTo>
                  <a:pt x="120000" y="27096"/>
                  <a:pt x="92903" y="0"/>
                  <a:pt x="60000" y="0"/>
                </a:cubicBezTo>
                <a:close/>
                <a:moveTo>
                  <a:pt x="60000" y="114193"/>
                </a:moveTo>
                <a:cubicBezTo>
                  <a:pt x="29677" y="114193"/>
                  <a:pt x="5161" y="90322"/>
                  <a:pt x="5161" y="60000"/>
                </a:cubicBezTo>
                <a:cubicBezTo>
                  <a:pt x="5161" y="29677"/>
                  <a:pt x="29677" y="5806"/>
                  <a:pt x="60000" y="5806"/>
                </a:cubicBezTo>
                <a:cubicBezTo>
                  <a:pt x="89677" y="5806"/>
                  <a:pt x="114193" y="29677"/>
                  <a:pt x="114193" y="60000"/>
                </a:cubicBezTo>
                <a:cubicBezTo>
                  <a:pt x="114193" y="90322"/>
                  <a:pt x="89677" y="114193"/>
                  <a:pt x="60000" y="114193"/>
                </a:cubicBezTo>
                <a:close/>
                <a:moveTo>
                  <a:pt x="108387" y="55483"/>
                </a:moveTo>
                <a:cubicBezTo>
                  <a:pt x="108387" y="54838"/>
                  <a:pt x="108387" y="54193"/>
                  <a:pt x="108387" y="54193"/>
                </a:cubicBezTo>
                <a:cubicBezTo>
                  <a:pt x="108387" y="52903"/>
                  <a:pt x="108387" y="52258"/>
                  <a:pt x="107741" y="50967"/>
                </a:cubicBezTo>
                <a:cubicBezTo>
                  <a:pt x="107741" y="50322"/>
                  <a:pt x="107741" y="49677"/>
                  <a:pt x="107741" y="49677"/>
                </a:cubicBezTo>
                <a:cubicBezTo>
                  <a:pt x="107741" y="48387"/>
                  <a:pt x="107096" y="47096"/>
                  <a:pt x="107096" y="46451"/>
                </a:cubicBezTo>
                <a:cubicBezTo>
                  <a:pt x="106451" y="45806"/>
                  <a:pt x="106451" y="45806"/>
                  <a:pt x="106451" y="45161"/>
                </a:cubicBezTo>
                <a:cubicBezTo>
                  <a:pt x="105806" y="43870"/>
                  <a:pt x="105806" y="42580"/>
                  <a:pt x="105161" y="41290"/>
                </a:cubicBezTo>
                <a:cubicBezTo>
                  <a:pt x="105161" y="40645"/>
                  <a:pt x="104516" y="40000"/>
                  <a:pt x="104516" y="39354"/>
                </a:cubicBezTo>
                <a:cubicBezTo>
                  <a:pt x="103870" y="38709"/>
                  <a:pt x="103870" y="38064"/>
                  <a:pt x="103225" y="37419"/>
                </a:cubicBezTo>
                <a:cubicBezTo>
                  <a:pt x="103225" y="36774"/>
                  <a:pt x="102580" y="36129"/>
                  <a:pt x="101935" y="35483"/>
                </a:cubicBezTo>
                <a:cubicBezTo>
                  <a:pt x="101935" y="34838"/>
                  <a:pt x="101290" y="34193"/>
                  <a:pt x="101290" y="34193"/>
                </a:cubicBezTo>
                <a:cubicBezTo>
                  <a:pt x="100645" y="32903"/>
                  <a:pt x="100645" y="32258"/>
                  <a:pt x="100000" y="31612"/>
                </a:cubicBezTo>
                <a:cubicBezTo>
                  <a:pt x="99354" y="31612"/>
                  <a:pt x="99354" y="30967"/>
                  <a:pt x="99354" y="30967"/>
                </a:cubicBezTo>
                <a:cubicBezTo>
                  <a:pt x="97419" y="28387"/>
                  <a:pt x="94838" y="25806"/>
                  <a:pt x="92903" y="23870"/>
                </a:cubicBezTo>
                <a:cubicBezTo>
                  <a:pt x="92258" y="23870"/>
                  <a:pt x="92258" y="23225"/>
                  <a:pt x="92258" y="23225"/>
                </a:cubicBezTo>
                <a:cubicBezTo>
                  <a:pt x="91612" y="22580"/>
                  <a:pt x="90322" y="21935"/>
                  <a:pt x="89677" y="21290"/>
                </a:cubicBezTo>
                <a:cubicBezTo>
                  <a:pt x="89677" y="21290"/>
                  <a:pt x="89677" y="21290"/>
                  <a:pt x="89677" y="21290"/>
                </a:cubicBezTo>
                <a:cubicBezTo>
                  <a:pt x="85806" y="18064"/>
                  <a:pt x="81290" y="15483"/>
                  <a:pt x="76774" y="14193"/>
                </a:cubicBezTo>
                <a:cubicBezTo>
                  <a:pt x="75483" y="16129"/>
                  <a:pt x="74193" y="19354"/>
                  <a:pt x="72258" y="20000"/>
                </a:cubicBezTo>
                <a:cubicBezTo>
                  <a:pt x="69677" y="21290"/>
                  <a:pt x="70322" y="27096"/>
                  <a:pt x="74838" y="26451"/>
                </a:cubicBezTo>
                <a:cubicBezTo>
                  <a:pt x="74838" y="26451"/>
                  <a:pt x="73548" y="27741"/>
                  <a:pt x="74838" y="32258"/>
                </a:cubicBezTo>
                <a:cubicBezTo>
                  <a:pt x="76129" y="37419"/>
                  <a:pt x="78064" y="38709"/>
                  <a:pt x="85161" y="36129"/>
                </a:cubicBezTo>
                <a:cubicBezTo>
                  <a:pt x="87741" y="34838"/>
                  <a:pt x="90322" y="35483"/>
                  <a:pt x="89677" y="38064"/>
                </a:cubicBezTo>
                <a:cubicBezTo>
                  <a:pt x="89032" y="44516"/>
                  <a:pt x="84516" y="44516"/>
                  <a:pt x="87741" y="54193"/>
                </a:cubicBezTo>
                <a:cubicBezTo>
                  <a:pt x="90322" y="60645"/>
                  <a:pt x="95483" y="62580"/>
                  <a:pt x="97419" y="67741"/>
                </a:cubicBezTo>
                <a:cubicBezTo>
                  <a:pt x="98709" y="70322"/>
                  <a:pt x="103225" y="72903"/>
                  <a:pt x="106451" y="74193"/>
                </a:cubicBezTo>
                <a:cubicBezTo>
                  <a:pt x="107096" y="72903"/>
                  <a:pt x="107096" y="71612"/>
                  <a:pt x="107741" y="70322"/>
                </a:cubicBezTo>
                <a:cubicBezTo>
                  <a:pt x="107741" y="69677"/>
                  <a:pt x="107741" y="69677"/>
                  <a:pt x="107741" y="69032"/>
                </a:cubicBezTo>
                <a:cubicBezTo>
                  <a:pt x="108387" y="67741"/>
                  <a:pt x="108387" y="67096"/>
                  <a:pt x="108387" y="65806"/>
                </a:cubicBezTo>
                <a:cubicBezTo>
                  <a:pt x="108387" y="65161"/>
                  <a:pt x="108387" y="65161"/>
                  <a:pt x="108387" y="64516"/>
                </a:cubicBezTo>
                <a:cubicBezTo>
                  <a:pt x="109032" y="63225"/>
                  <a:pt x="109032" y="61290"/>
                  <a:pt x="109032" y="60000"/>
                </a:cubicBezTo>
                <a:cubicBezTo>
                  <a:pt x="109032" y="58709"/>
                  <a:pt x="109032" y="56774"/>
                  <a:pt x="108387" y="55483"/>
                </a:cubicBezTo>
                <a:close/>
                <a:moveTo>
                  <a:pt x="90322" y="71612"/>
                </a:moveTo>
                <a:cubicBezTo>
                  <a:pt x="88387" y="72903"/>
                  <a:pt x="88387" y="75483"/>
                  <a:pt x="89677" y="76774"/>
                </a:cubicBezTo>
                <a:cubicBezTo>
                  <a:pt x="91612" y="78064"/>
                  <a:pt x="94838" y="80000"/>
                  <a:pt x="95483" y="76774"/>
                </a:cubicBezTo>
                <a:cubicBezTo>
                  <a:pt x="96774" y="73548"/>
                  <a:pt x="92258" y="70322"/>
                  <a:pt x="90322" y="71612"/>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74" name="Google Shape;2874;p133"/>
          <p:cNvSpPr/>
          <p:nvPr/>
        </p:nvSpPr>
        <p:spPr>
          <a:xfrm rot="2973408">
            <a:off x="1970384" y="2244488"/>
            <a:ext cx="283030" cy="283876"/>
          </a:xfrm>
          <a:custGeom>
            <a:avLst/>
            <a:gdLst/>
            <a:ahLst/>
            <a:cxnLst/>
            <a:rect l="l" t="t" r="r" b="b"/>
            <a:pathLst>
              <a:path w="120000" h="120000" extrusionOk="0">
                <a:moveTo>
                  <a:pt x="59675" y="0"/>
                </a:moveTo>
                <a:cubicBezTo>
                  <a:pt x="26594" y="0"/>
                  <a:pt x="0" y="27096"/>
                  <a:pt x="0" y="60000"/>
                </a:cubicBezTo>
                <a:cubicBezTo>
                  <a:pt x="0" y="93548"/>
                  <a:pt x="26594" y="120000"/>
                  <a:pt x="59675" y="120000"/>
                </a:cubicBezTo>
                <a:cubicBezTo>
                  <a:pt x="93405" y="120000"/>
                  <a:pt x="120000" y="93548"/>
                  <a:pt x="120000" y="60000"/>
                </a:cubicBezTo>
                <a:cubicBezTo>
                  <a:pt x="120000" y="27096"/>
                  <a:pt x="93405" y="0"/>
                  <a:pt x="59675" y="0"/>
                </a:cubicBezTo>
                <a:close/>
                <a:moveTo>
                  <a:pt x="59675" y="114838"/>
                </a:moveTo>
                <a:cubicBezTo>
                  <a:pt x="46054" y="114838"/>
                  <a:pt x="33729" y="109677"/>
                  <a:pt x="24000" y="101290"/>
                </a:cubicBezTo>
                <a:cubicBezTo>
                  <a:pt x="31783" y="94838"/>
                  <a:pt x="35027" y="93548"/>
                  <a:pt x="43459" y="89677"/>
                </a:cubicBezTo>
                <a:cubicBezTo>
                  <a:pt x="52540" y="85806"/>
                  <a:pt x="55783" y="78064"/>
                  <a:pt x="51891" y="69677"/>
                </a:cubicBezTo>
                <a:cubicBezTo>
                  <a:pt x="51243" y="67741"/>
                  <a:pt x="50594" y="66451"/>
                  <a:pt x="49945" y="65161"/>
                </a:cubicBezTo>
                <a:cubicBezTo>
                  <a:pt x="46702" y="60000"/>
                  <a:pt x="43459" y="54193"/>
                  <a:pt x="43459" y="40645"/>
                </a:cubicBezTo>
                <a:cubicBezTo>
                  <a:pt x="43459" y="24516"/>
                  <a:pt x="51243" y="24516"/>
                  <a:pt x="57081" y="23870"/>
                </a:cubicBezTo>
                <a:cubicBezTo>
                  <a:pt x="61621" y="23870"/>
                  <a:pt x="63567" y="23225"/>
                  <a:pt x="65513" y="22580"/>
                </a:cubicBezTo>
                <a:cubicBezTo>
                  <a:pt x="66162" y="22580"/>
                  <a:pt x="66810" y="21935"/>
                  <a:pt x="68108" y="21935"/>
                </a:cubicBezTo>
                <a:cubicBezTo>
                  <a:pt x="73297" y="21935"/>
                  <a:pt x="79135" y="27096"/>
                  <a:pt x="79135" y="41290"/>
                </a:cubicBezTo>
                <a:cubicBezTo>
                  <a:pt x="79135" y="54838"/>
                  <a:pt x="76540" y="58709"/>
                  <a:pt x="73297" y="64516"/>
                </a:cubicBezTo>
                <a:cubicBezTo>
                  <a:pt x="72648" y="65806"/>
                  <a:pt x="72000" y="67741"/>
                  <a:pt x="70702" y="69677"/>
                </a:cubicBezTo>
                <a:cubicBezTo>
                  <a:pt x="68756" y="73548"/>
                  <a:pt x="68756" y="76774"/>
                  <a:pt x="69405" y="80000"/>
                </a:cubicBezTo>
                <a:cubicBezTo>
                  <a:pt x="71351" y="83870"/>
                  <a:pt x="75243" y="87741"/>
                  <a:pt x="81729" y="90967"/>
                </a:cubicBezTo>
                <a:cubicBezTo>
                  <a:pt x="86918" y="93548"/>
                  <a:pt x="92756" y="98064"/>
                  <a:pt x="96000" y="101290"/>
                </a:cubicBezTo>
                <a:cubicBezTo>
                  <a:pt x="86270" y="109677"/>
                  <a:pt x="73945" y="114838"/>
                  <a:pt x="59675" y="114838"/>
                </a:cubicBezTo>
                <a:close/>
                <a:moveTo>
                  <a:pt x="99891" y="97419"/>
                </a:moveTo>
                <a:cubicBezTo>
                  <a:pt x="96648" y="94193"/>
                  <a:pt x="90162" y="88387"/>
                  <a:pt x="83675" y="85806"/>
                </a:cubicBezTo>
                <a:cubicBezTo>
                  <a:pt x="78486" y="83225"/>
                  <a:pt x="75891" y="80645"/>
                  <a:pt x="74594" y="78064"/>
                </a:cubicBezTo>
                <a:cubicBezTo>
                  <a:pt x="73945" y="76129"/>
                  <a:pt x="74594" y="74193"/>
                  <a:pt x="75891" y="71612"/>
                </a:cubicBezTo>
                <a:cubicBezTo>
                  <a:pt x="76540" y="69677"/>
                  <a:pt x="77837" y="68387"/>
                  <a:pt x="78486" y="67096"/>
                </a:cubicBezTo>
                <a:cubicBezTo>
                  <a:pt x="81729" y="60645"/>
                  <a:pt x="84324" y="56774"/>
                  <a:pt x="84324" y="41290"/>
                </a:cubicBezTo>
                <a:cubicBezTo>
                  <a:pt x="84324" y="18064"/>
                  <a:pt x="70702" y="16774"/>
                  <a:pt x="68108" y="16774"/>
                </a:cubicBezTo>
                <a:cubicBezTo>
                  <a:pt x="66162" y="16774"/>
                  <a:pt x="64864" y="17419"/>
                  <a:pt x="63567" y="17419"/>
                </a:cubicBezTo>
                <a:cubicBezTo>
                  <a:pt x="62270" y="18064"/>
                  <a:pt x="60324" y="18709"/>
                  <a:pt x="57081" y="18709"/>
                </a:cubicBezTo>
                <a:cubicBezTo>
                  <a:pt x="50594" y="18709"/>
                  <a:pt x="38270" y="18709"/>
                  <a:pt x="38270" y="40645"/>
                </a:cubicBezTo>
                <a:cubicBezTo>
                  <a:pt x="38270" y="55483"/>
                  <a:pt x="42162" y="61935"/>
                  <a:pt x="44756" y="67741"/>
                </a:cubicBezTo>
                <a:cubicBezTo>
                  <a:pt x="46054" y="69032"/>
                  <a:pt x="46702" y="70322"/>
                  <a:pt x="47351" y="71612"/>
                </a:cubicBezTo>
                <a:cubicBezTo>
                  <a:pt x="49945" y="77419"/>
                  <a:pt x="48000" y="81935"/>
                  <a:pt x="40864" y="84516"/>
                </a:cubicBezTo>
                <a:cubicBezTo>
                  <a:pt x="32432" y="88387"/>
                  <a:pt x="28540" y="90322"/>
                  <a:pt x="20108" y="97419"/>
                </a:cubicBezTo>
                <a:cubicBezTo>
                  <a:pt x="11027" y="87741"/>
                  <a:pt x="5189" y="74838"/>
                  <a:pt x="5189" y="60000"/>
                </a:cubicBezTo>
                <a:cubicBezTo>
                  <a:pt x="5189" y="30322"/>
                  <a:pt x="29837" y="5806"/>
                  <a:pt x="59675" y="5806"/>
                </a:cubicBezTo>
                <a:cubicBezTo>
                  <a:pt x="90162" y="5806"/>
                  <a:pt x="114810" y="30322"/>
                  <a:pt x="114810" y="60000"/>
                </a:cubicBezTo>
                <a:cubicBezTo>
                  <a:pt x="114810" y="74838"/>
                  <a:pt x="108972" y="87741"/>
                  <a:pt x="99891" y="97419"/>
                </a:cubicBezTo>
                <a:close/>
              </a:path>
            </a:pathLst>
          </a:custGeom>
          <a:solidFill>
            <a:srgbClr val="F4433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75" name="Google Shape;2875;p133"/>
          <p:cNvSpPr/>
          <p:nvPr/>
        </p:nvSpPr>
        <p:spPr>
          <a:xfrm rot="2972999">
            <a:off x="2344834" y="1430885"/>
            <a:ext cx="283453" cy="282836"/>
          </a:xfrm>
          <a:custGeom>
            <a:avLst/>
            <a:gdLst/>
            <a:ahLst/>
            <a:cxnLst/>
            <a:rect l="l" t="t" r="r" b="b"/>
            <a:pathLst>
              <a:path w="120000" h="120000" extrusionOk="0">
                <a:moveTo>
                  <a:pt x="88387" y="38918"/>
                </a:moveTo>
                <a:cubicBezTo>
                  <a:pt x="86451" y="40216"/>
                  <a:pt x="83870" y="40864"/>
                  <a:pt x="81290" y="41513"/>
                </a:cubicBezTo>
                <a:cubicBezTo>
                  <a:pt x="79354" y="39567"/>
                  <a:pt x="76129" y="38270"/>
                  <a:pt x="72903" y="38270"/>
                </a:cubicBezTo>
                <a:cubicBezTo>
                  <a:pt x="67096" y="38270"/>
                  <a:pt x="61935" y="42810"/>
                  <a:pt x="61935" y="49297"/>
                </a:cubicBezTo>
                <a:cubicBezTo>
                  <a:pt x="61935" y="49945"/>
                  <a:pt x="61935" y="50594"/>
                  <a:pt x="62580" y="51891"/>
                </a:cubicBezTo>
                <a:cubicBezTo>
                  <a:pt x="52903" y="51243"/>
                  <a:pt x="44516" y="46702"/>
                  <a:pt x="39354" y="40216"/>
                </a:cubicBezTo>
                <a:cubicBezTo>
                  <a:pt x="38064" y="41513"/>
                  <a:pt x="38064" y="43459"/>
                  <a:pt x="38064" y="45405"/>
                </a:cubicBezTo>
                <a:cubicBezTo>
                  <a:pt x="38064" y="49297"/>
                  <a:pt x="40000" y="52540"/>
                  <a:pt x="42580" y="54486"/>
                </a:cubicBezTo>
                <a:cubicBezTo>
                  <a:pt x="40645" y="54486"/>
                  <a:pt x="39354" y="54486"/>
                  <a:pt x="37419" y="53189"/>
                </a:cubicBezTo>
                <a:cubicBezTo>
                  <a:pt x="37419" y="53189"/>
                  <a:pt x="37419" y="53189"/>
                  <a:pt x="37419" y="53837"/>
                </a:cubicBezTo>
                <a:cubicBezTo>
                  <a:pt x="37419" y="59027"/>
                  <a:pt x="41290" y="63567"/>
                  <a:pt x="46451" y="64216"/>
                </a:cubicBezTo>
                <a:cubicBezTo>
                  <a:pt x="45806" y="64864"/>
                  <a:pt x="44516" y="64864"/>
                  <a:pt x="43870" y="64864"/>
                </a:cubicBezTo>
                <a:cubicBezTo>
                  <a:pt x="43225" y="64864"/>
                  <a:pt x="42580" y="64864"/>
                  <a:pt x="41290" y="64864"/>
                </a:cubicBezTo>
                <a:cubicBezTo>
                  <a:pt x="43225" y="68756"/>
                  <a:pt x="47096" y="72000"/>
                  <a:pt x="52258" y="72000"/>
                </a:cubicBezTo>
                <a:cubicBezTo>
                  <a:pt x="48387" y="75243"/>
                  <a:pt x="43225" y="77189"/>
                  <a:pt x="38064" y="77189"/>
                </a:cubicBezTo>
                <a:cubicBezTo>
                  <a:pt x="37419" y="77189"/>
                  <a:pt x="36129" y="77189"/>
                  <a:pt x="35483" y="76540"/>
                </a:cubicBezTo>
                <a:cubicBezTo>
                  <a:pt x="40645" y="79783"/>
                  <a:pt x="46451" y="81729"/>
                  <a:pt x="52903" y="81729"/>
                </a:cubicBezTo>
                <a:cubicBezTo>
                  <a:pt x="72903" y="81729"/>
                  <a:pt x="84516" y="64864"/>
                  <a:pt x="84516" y="50594"/>
                </a:cubicBezTo>
                <a:cubicBezTo>
                  <a:pt x="84516" y="49945"/>
                  <a:pt x="84516" y="49297"/>
                  <a:pt x="84516" y="48648"/>
                </a:cubicBezTo>
                <a:cubicBezTo>
                  <a:pt x="86451" y="47351"/>
                  <a:pt x="88387" y="45405"/>
                  <a:pt x="89677" y="43459"/>
                </a:cubicBezTo>
                <a:cubicBezTo>
                  <a:pt x="87741" y="44108"/>
                  <a:pt x="85806" y="44756"/>
                  <a:pt x="83225" y="44756"/>
                </a:cubicBezTo>
                <a:cubicBezTo>
                  <a:pt x="85806" y="43459"/>
                  <a:pt x="87741" y="41513"/>
                  <a:pt x="88387" y="38918"/>
                </a:cubicBezTo>
                <a:close/>
                <a:moveTo>
                  <a:pt x="60000" y="0"/>
                </a:moveTo>
                <a:cubicBezTo>
                  <a:pt x="27096" y="0"/>
                  <a:pt x="0" y="26594"/>
                  <a:pt x="0" y="59675"/>
                </a:cubicBezTo>
                <a:cubicBezTo>
                  <a:pt x="0" y="93405"/>
                  <a:pt x="27096" y="120000"/>
                  <a:pt x="60000" y="120000"/>
                </a:cubicBezTo>
                <a:cubicBezTo>
                  <a:pt x="92903" y="120000"/>
                  <a:pt x="120000" y="93405"/>
                  <a:pt x="120000" y="59675"/>
                </a:cubicBezTo>
                <a:cubicBezTo>
                  <a:pt x="120000" y="26594"/>
                  <a:pt x="92903" y="0"/>
                  <a:pt x="60000" y="0"/>
                </a:cubicBezTo>
                <a:close/>
                <a:moveTo>
                  <a:pt x="60000" y="114810"/>
                </a:moveTo>
                <a:cubicBezTo>
                  <a:pt x="29677" y="114810"/>
                  <a:pt x="5806" y="90162"/>
                  <a:pt x="5806" y="59675"/>
                </a:cubicBezTo>
                <a:cubicBezTo>
                  <a:pt x="5806" y="29837"/>
                  <a:pt x="29677" y="5189"/>
                  <a:pt x="60000" y="5189"/>
                </a:cubicBezTo>
                <a:cubicBezTo>
                  <a:pt x="90322" y="5189"/>
                  <a:pt x="114193" y="29837"/>
                  <a:pt x="114193" y="59675"/>
                </a:cubicBezTo>
                <a:cubicBezTo>
                  <a:pt x="114193" y="90162"/>
                  <a:pt x="90322" y="114810"/>
                  <a:pt x="60000" y="114810"/>
                </a:cubicBezTo>
                <a:close/>
              </a:path>
            </a:pathLst>
          </a:custGeom>
          <a:solidFill>
            <a:srgbClr val="F4433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76" name="Google Shape;2876;p133"/>
          <p:cNvSpPr/>
          <p:nvPr/>
        </p:nvSpPr>
        <p:spPr>
          <a:xfrm rot="6508393">
            <a:off x="2333393" y="1925821"/>
            <a:ext cx="284036" cy="282992"/>
          </a:xfrm>
          <a:custGeom>
            <a:avLst/>
            <a:gdLst/>
            <a:ahLst/>
            <a:cxnLst/>
            <a:rect l="l" t="t" r="r" b="b"/>
            <a:pathLst>
              <a:path w="120000" h="120000" extrusionOk="0">
                <a:moveTo>
                  <a:pt x="26451" y="81081"/>
                </a:moveTo>
                <a:cubicBezTo>
                  <a:pt x="29032" y="78486"/>
                  <a:pt x="29032" y="78486"/>
                  <a:pt x="29032" y="78486"/>
                </a:cubicBezTo>
                <a:cubicBezTo>
                  <a:pt x="29677" y="77837"/>
                  <a:pt x="29677" y="77189"/>
                  <a:pt x="29677" y="76540"/>
                </a:cubicBezTo>
                <a:cubicBezTo>
                  <a:pt x="29677" y="75243"/>
                  <a:pt x="28387" y="73945"/>
                  <a:pt x="27096" y="73945"/>
                </a:cubicBezTo>
                <a:cubicBezTo>
                  <a:pt x="26451" y="73945"/>
                  <a:pt x="25806" y="73945"/>
                  <a:pt x="25161" y="74594"/>
                </a:cubicBezTo>
                <a:cubicBezTo>
                  <a:pt x="22580" y="77189"/>
                  <a:pt x="22580" y="77189"/>
                  <a:pt x="22580" y="77189"/>
                </a:cubicBezTo>
                <a:cubicBezTo>
                  <a:pt x="21935" y="77837"/>
                  <a:pt x="21935" y="78486"/>
                  <a:pt x="21935" y="79135"/>
                </a:cubicBezTo>
                <a:cubicBezTo>
                  <a:pt x="21935" y="80432"/>
                  <a:pt x="23225" y="81729"/>
                  <a:pt x="24516" y="81729"/>
                </a:cubicBezTo>
                <a:cubicBezTo>
                  <a:pt x="25161" y="81729"/>
                  <a:pt x="25806" y="81729"/>
                  <a:pt x="26451" y="81081"/>
                </a:cubicBezTo>
                <a:close/>
                <a:moveTo>
                  <a:pt x="43225" y="79135"/>
                </a:moveTo>
                <a:cubicBezTo>
                  <a:pt x="43225" y="77837"/>
                  <a:pt x="42580" y="76540"/>
                  <a:pt x="40645" y="76540"/>
                </a:cubicBezTo>
                <a:cubicBezTo>
                  <a:pt x="40000" y="76540"/>
                  <a:pt x="39354" y="76540"/>
                  <a:pt x="38709" y="77189"/>
                </a:cubicBezTo>
                <a:cubicBezTo>
                  <a:pt x="11612" y="104432"/>
                  <a:pt x="11612" y="104432"/>
                  <a:pt x="11612" y="104432"/>
                </a:cubicBezTo>
                <a:cubicBezTo>
                  <a:pt x="10967" y="105081"/>
                  <a:pt x="10967" y="105729"/>
                  <a:pt x="10967" y="106378"/>
                </a:cubicBezTo>
                <a:cubicBezTo>
                  <a:pt x="10967" y="108324"/>
                  <a:pt x="12258" y="108972"/>
                  <a:pt x="13548" y="108972"/>
                </a:cubicBezTo>
                <a:cubicBezTo>
                  <a:pt x="14193" y="108972"/>
                  <a:pt x="14838" y="108972"/>
                  <a:pt x="15483" y="108324"/>
                </a:cubicBezTo>
                <a:cubicBezTo>
                  <a:pt x="42580" y="81081"/>
                  <a:pt x="42580" y="81081"/>
                  <a:pt x="42580" y="81081"/>
                </a:cubicBezTo>
                <a:cubicBezTo>
                  <a:pt x="43225" y="80432"/>
                  <a:pt x="43225" y="79783"/>
                  <a:pt x="43225" y="79135"/>
                </a:cubicBezTo>
                <a:close/>
                <a:moveTo>
                  <a:pt x="120000" y="2594"/>
                </a:moveTo>
                <a:cubicBezTo>
                  <a:pt x="120000" y="1297"/>
                  <a:pt x="118709" y="0"/>
                  <a:pt x="116774" y="0"/>
                </a:cubicBezTo>
                <a:cubicBezTo>
                  <a:pt x="116774" y="0"/>
                  <a:pt x="116129" y="0"/>
                  <a:pt x="116129" y="0"/>
                </a:cubicBezTo>
                <a:cubicBezTo>
                  <a:pt x="116129" y="0"/>
                  <a:pt x="116129" y="0"/>
                  <a:pt x="116129" y="0"/>
                </a:cubicBezTo>
                <a:cubicBezTo>
                  <a:pt x="1935" y="49297"/>
                  <a:pt x="1935" y="49297"/>
                  <a:pt x="1935" y="49297"/>
                </a:cubicBezTo>
                <a:cubicBezTo>
                  <a:pt x="1935" y="49297"/>
                  <a:pt x="1935" y="49297"/>
                  <a:pt x="1290" y="49297"/>
                </a:cubicBezTo>
                <a:cubicBezTo>
                  <a:pt x="1290" y="49297"/>
                  <a:pt x="1290" y="49297"/>
                  <a:pt x="1290" y="49297"/>
                </a:cubicBezTo>
                <a:cubicBezTo>
                  <a:pt x="1290" y="49297"/>
                  <a:pt x="1290" y="49297"/>
                  <a:pt x="1290" y="49297"/>
                </a:cubicBezTo>
                <a:cubicBezTo>
                  <a:pt x="645" y="49945"/>
                  <a:pt x="0" y="50594"/>
                  <a:pt x="0" y="51891"/>
                </a:cubicBezTo>
                <a:cubicBezTo>
                  <a:pt x="0" y="53189"/>
                  <a:pt x="645" y="53837"/>
                  <a:pt x="1935" y="54486"/>
                </a:cubicBezTo>
                <a:cubicBezTo>
                  <a:pt x="1935" y="54486"/>
                  <a:pt x="1935" y="54486"/>
                  <a:pt x="1935" y="54486"/>
                </a:cubicBezTo>
                <a:cubicBezTo>
                  <a:pt x="47096" y="73297"/>
                  <a:pt x="47096" y="73297"/>
                  <a:pt x="47096" y="73297"/>
                </a:cubicBezTo>
                <a:cubicBezTo>
                  <a:pt x="65161" y="118054"/>
                  <a:pt x="65161" y="118054"/>
                  <a:pt x="65161" y="118054"/>
                </a:cubicBezTo>
                <a:cubicBezTo>
                  <a:pt x="65161" y="118054"/>
                  <a:pt x="65161" y="118054"/>
                  <a:pt x="65161" y="118054"/>
                </a:cubicBezTo>
                <a:cubicBezTo>
                  <a:pt x="65806" y="119351"/>
                  <a:pt x="66451" y="120000"/>
                  <a:pt x="67741" y="120000"/>
                </a:cubicBezTo>
                <a:cubicBezTo>
                  <a:pt x="69032" y="120000"/>
                  <a:pt x="70322" y="119351"/>
                  <a:pt x="70322" y="118702"/>
                </a:cubicBezTo>
                <a:cubicBezTo>
                  <a:pt x="70322" y="118702"/>
                  <a:pt x="70322" y="118702"/>
                  <a:pt x="70322" y="118702"/>
                </a:cubicBezTo>
                <a:cubicBezTo>
                  <a:pt x="70322" y="118702"/>
                  <a:pt x="70322" y="118702"/>
                  <a:pt x="70322" y="118702"/>
                </a:cubicBezTo>
                <a:cubicBezTo>
                  <a:pt x="70322" y="118702"/>
                  <a:pt x="70322" y="118702"/>
                  <a:pt x="70322" y="118702"/>
                </a:cubicBezTo>
                <a:cubicBezTo>
                  <a:pt x="119354" y="3891"/>
                  <a:pt x="119354" y="3891"/>
                  <a:pt x="119354" y="3891"/>
                </a:cubicBezTo>
                <a:cubicBezTo>
                  <a:pt x="119354" y="3891"/>
                  <a:pt x="119354" y="3891"/>
                  <a:pt x="119354" y="3891"/>
                </a:cubicBezTo>
                <a:cubicBezTo>
                  <a:pt x="119354" y="3243"/>
                  <a:pt x="120000" y="3243"/>
                  <a:pt x="120000" y="2594"/>
                </a:cubicBezTo>
                <a:close/>
                <a:moveTo>
                  <a:pt x="9677" y="51891"/>
                </a:moveTo>
                <a:cubicBezTo>
                  <a:pt x="105161" y="10378"/>
                  <a:pt x="105161" y="10378"/>
                  <a:pt x="105161" y="10378"/>
                </a:cubicBezTo>
                <a:cubicBezTo>
                  <a:pt x="48387" y="67459"/>
                  <a:pt x="48387" y="67459"/>
                  <a:pt x="48387" y="67459"/>
                </a:cubicBezTo>
                <a:lnTo>
                  <a:pt x="9677" y="51891"/>
                </a:lnTo>
                <a:close/>
                <a:moveTo>
                  <a:pt x="67741" y="110270"/>
                </a:moveTo>
                <a:cubicBezTo>
                  <a:pt x="52258" y="71351"/>
                  <a:pt x="52258" y="71351"/>
                  <a:pt x="52258" y="71351"/>
                </a:cubicBezTo>
                <a:cubicBezTo>
                  <a:pt x="109032" y="14270"/>
                  <a:pt x="109032" y="14270"/>
                  <a:pt x="109032" y="14270"/>
                </a:cubicBezTo>
                <a:lnTo>
                  <a:pt x="67741" y="110270"/>
                </a:lnTo>
                <a:close/>
                <a:moveTo>
                  <a:pt x="43225" y="90162"/>
                </a:moveTo>
                <a:cubicBezTo>
                  <a:pt x="42580" y="90162"/>
                  <a:pt x="41935" y="90162"/>
                  <a:pt x="41290" y="90810"/>
                </a:cubicBezTo>
                <a:cubicBezTo>
                  <a:pt x="33548" y="99243"/>
                  <a:pt x="33548" y="99243"/>
                  <a:pt x="33548" y="99243"/>
                </a:cubicBezTo>
                <a:cubicBezTo>
                  <a:pt x="32903" y="99891"/>
                  <a:pt x="32903" y="100540"/>
                  <a:pt x="32903" y="101189"/>
                </a:cubicBezTo>
                <a:cubicBezTo>
                  <a:pt x="32903" y="102486"/>
                  <a:pt x="33548" y="103783"/>
                  <a:pt x="35483" y="103783"/>
                </a:cubicBezTo>
                <a:cubicBezTo>
                  <a:pt x="36129" y="103783"/>
                  <a:pt x="36774" y="103783"/>
                  <a:pt x="37419" y="103135"/>
                </a:cubicBezTo>
                <a:cubicBezTo>
                  <a:pt x="45161" y="94702"/>
                  <a:pt x="45161" y="94702"/>
                  <a:pt x="45161" y="94702"/>
                </a:cubicBezTo>
                <a:cubicBezTo>
                  <a:pt x="45806" y="94054"/>
                  <a:pt x="46451" y="93405"/>
                  <a:pt x="46451" y="92756"/>
                </a:cubicBezTo>
                <a:cubicBezTo>
                  <a:pt x="46451" y="91459"/>
                  <a:pt x="45161" y="90162"/>
                  <a:pt x="43225" y="90162"/>
                </a:cubicBezTo>
                <a:close/>
              </a:path>
            </a:pathLst>
          </a:custGeom>
          <a:solidFill>
            <a:srgbClr val="B71C1C"/>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77" name="Google Shape;2877;p133"/>
          <p:cNvSpPr/>
          <p:nvPr/>
        </p:nvSpPr>
        <p:spPr>
          <a:xfrm rot="6057666">
            <a:off x="2858755" y="1221540"/>
            <a:ext cx="231931" cy="282648"/>
          </a:xfrm>
          <a:custGeom>
            <a:avLst/>
            <a:gdLst/>
            <a:ahLst/>
            <a:cxnLst/>
            <a:rect l="l" t="t" r="r" b="b"/>
            <a:pathLst>
              <a:path w="120000" h="120000" extrusionOk="0">
                <a:moveTo>
                  <a:pt x="33157" y="60324"/>
                </a:moveTo>
                <a:cubicBezTo>
                  <a:pt x="29210" y="60324"/>
                  <a:pt x="26842" y="62270"/>
                  <a:pt x="26842" y="65513"/>
                </a:cubicBezTo>
                <a:cubicBezTo>
                  <a:pt x="26842" y="68756"/>
                  <a:pt x="29210" y="70702"/>
                  <a:pt x="33157" y="70702"/>
                </a:cubicBezTo>
                <a:cubicBezTo>
                  <a:pt x="37105" y="70702"/>
                  <a:pt x="40263" y="68756"/>
                  <a:pt x="40263" y="65513"/>
                </a:cubicBezTo>
                <a:cubicBezTo>
                  <a:pt x="40263" y="62270"/>
                  <a:pt x="37105" y="60324"/>
                  <a:pt x="33157" y="60324"/>
                </a:cubicBezTo>
                <a:close/>
                <a:moveTo>
                  <a:pt x="30000" y="92756"/>
                </a:moveTo>
                <a:cubicBezTo>
                  <a:pt x="28421" y="92756"/>
                  <a:pt x="26842" y="94054"/>
                  <a:pt x="26842" y="95351"/>
                </a:cubicBezTo>
                <a:cubicBezTo>
                  <a:pt x="26842" y="97297"/>
                  <a:pt x="28421" y="98594"/>
                  <a:pt x="30000" y="98594"/>
                </a:cubicBezTo>
                <a:cubicBezTo>
                  <a:pt x="31578" y="98594"/>
                  <a:pt x="33157" y="97297"/>
                  <a:pt x="33157" y="95351"/>
                </a:cubicBezTo>
                <a:cubicBezTo>
                  <a:pt x="33157" y="94054"/>
                  <a:pt x="31578" y="92756"/>
                  <a:pt x="30000" y="92756"/>
                </a:cubicBezTo>
                <a:close/>
                <a:moveTo>
                  <a:pt x="93157" y="16216"/>
                </a:moveTo>
                <a:cubicBezTo>
                  <a:pt x="99473" y="16216"/>
                  <a:pt x="99473" y="16216"/>
                  <a:pt x="99473" y="16216"/>
                </a:cubicBezTo>
                <a:cubicBezTo>
                  <a:pt x="103421" y="16216"/>
                  <a:pt x="106578" y="13621"/>
                  <a:pt x="106578" y="11027"/>
                </a:cubicBezTo>
                <a:cubicBezTo>
                  <a:pt x="106578" y="5189"/>
                  <a:pt x="106578" y="5189"/>
                  <a:pt x="106578" y="5189"/>
                </a:cubicBezTo>
                <a:cubicBezTo>
                  <a:pt x="106578" y="2594"/>
                  <a:pt x="103421" y="0"/>
                  <a:pt x="99473" y="0"/>
                </a:cubicBezTo>
                <a:cubicBezTo>
                  <a:pt x="19736" y="0"/>
                  <a:pt x="19736" y="0"/>
                  <a:pt x="19736" y="0"/>
                </a:cubicBezTo>
                <a:cubicBezTo>
                  <a:pt x="16578" y="0"/>
                  <a:pt x="13421" y="2594"/>
                  <a:pt x="13421" y="5189"/>
                </a:cubicBezTo>
                <a:cubicBezTo>
                  <a:pt x="13421" y="11027"/>
                  <a:pt x="13421" y="11027"/>
                  <a:pt x="13421" y="11027"/>
                </a:cubicBezTo>
                <a:cubicBezTo>
                  <a:pt x="13421" y="13621"/>
                  <a:pt x="16578" y="16216"/>
                  <a:pt x="19736" y="16216"/>
                </a:cubicBezTo>
                <a:cubicBezTo>
                  <a:pt x="26052" y="16216"/>
                  <a:pt x="26052" y="16216"/>
                  <a:pt x="26052" y="16216"/>
                </a:cubicBezTo>
                <a:cubicBezTo>
                  <a:pt x="23684" y="49945"/>
                  <a:pt x="0" y="56432"/>
                  <a:pt x="0" y="87567"/>
                </a:cubicBezTo>
                <a:cubicBezTo>
                  <a:pt x="0" y="105729"/>
                  <a:pt x="18157" y="120000"/>
                  <a:pt x="40263" y="120000"/>
                </a:cubicBezTo>
                <a:cubicBezTo>
                  <a:pt x="79736" y="120000"/>
                  <a:pt x="79736" y="120000"/>
                  <a:pt x="79736" y="120000"/>
                </a:cubicBezTo>
                <a:cubicBezTo>
                  <a:pt x="101842" y="120000"/>
                  <a:pt x="120000" y="105729"/>
                  <a:pt x="120000" y="87567"/>
                </a:cubicBezTo>
                <a:cubicBezTo>
                  <a:pt x="120000" y="56432"/>
                  <a:pt x="95526" y="49945"/>
                  <a:pt x="93157" y="16216"/>
                </a:cubicBezTo>
                <a:close/>
                <a:moveTo>
                  <a:pt x="19736" y="11027"/>
                </a:moveTo>
                <a:cubicBezTo>
                  <a:pt x="19736" y="5189"/>
                  <a:pt x="19736" y="5189"/>
                  <a:pt x="19736" y="5189"/>
                </a:cubicBezTo>
                <a:cubicBezTo>
                  <a:pt x="99473" y="5189"/>
                  <a:pt x="99473" y="5189"/>
                  <a:pt x="99473" y="5189"/>
                </a:cubicBezTo>
                <a:cubicBezTo>
                  <a:pt x="99473" y="11027"/>
                  <a:pt x="99473" y="11027"/>
                  <a:pt x="99473" y="11027"/>
                </a:cubicBezTo>
                <a:lnTo>
                  <a:pt x="19736" y="11027"/>
                </a:lnTo>
                <a:close/>
                <a:moveTo>
                  <a:pt x="33157" y="16216"/>
                </a:moveTo>
                <a:cubicBezTo>
                  <a:pt x="86842" y="16216"/>
                  <a:pt x="86842" y="16216"/>
                  <a:pt x="86842" y="16216"/>
                </a:cubicBezTo>
                <a:cubicBezTo>
                  <a:pt x="87631" y="28540"/>
                  <a:pt x="90789" y="37621"/>
                  <a:pt x="95526" y="44756"/>
                </a:cubicBezTo>
                <a:cubicBezTo>
                  <a:pt x="90000" y="48000"/>
                  <a:pt x="75000" y="57081"/>
                  <a:pt x="57631" y="48648"/>
                </a:cubicBezTo>
                <a:cubicBezTo>
                  <a:pt x="44210" y="42162"/>
                  <a:pt x="32368" y="42810"/>
                  <a:pt x="25263" y="44108"/>
                </a:cubicBezTo>
                <a:cubicBezTo>
                  <a:pt x="29210" y="36324"/>
                  <a:pt x="32368" y="27891"/>
                  <a:pt x="33157" y="16216"/>
                </a:cubicBezTo>
                <a:close/>
                <a:moveTo>
                  <a:pt x="79736" y="114810"/>
                </a:moveTo>
                <a:cubicBezTo>
                  <a:pt x="40263" y="114810"/>
                  <a:pt x="40263" y="114810"/>
                  <a:pt x="40263" y="114810"/>
                </a:cubicBezTo>
                <a:cubicBezTo>
                  <a:pt x="21315" y="114810"/>
                  <a:pt x="6315" y="102486"/>
                  <a:pt x="6315" y="87567"/>
                </a:cubicBezTo>
                <a:cubicBezTo>
                  <a:pt x="6315" y="73297"/>
                  <a:pt x="11842" y="64864"/>
                  <a:pt x="18157" y="55135"/>
                </a:cubicBezTo>
                <a:cubicBezTo>
                  <a:pt x="18947" y="53837"/>
                  <a:pt x="19736" y="51891"/>
                  <a:pt x="21315" y="50594"/>
                </a:cubicBezTo>
                <a:cubicBezTo>
                  <a:pt x="21315" y="50594"/>
                  <a:pt x="35526" y="44756"/>
                  <a:pt x="54473" y="53189"/>
                </a:cubicBezTo>
                <a:cubicBezTo>
                  <a:pt x="60789" y="56432"/>
                  <a:pt x="67105" y="57729"/>
                  <a:pt x="72631" y="57729"/>
                </a:cubicBezTo>
                <a:cubicBezTo>
                  <a:pt x="83684" y="57729"/>
                  <a:pt x="93157" y="53189"/>
                  <a:pt x="97894" y="49945"/>
                </a:cubicBezTo>
                <a:cubicBezTo>
                  <a:pt x="99473" y="51891"/>
                  <a:pt x="100263" y="53189"/>
                  <a:pt x="101052" y="55135"/>
                </a:cubicBezTo>
                <a:cubicBezTo>
                  <a:pt x="107368" y="64864"/>
                  <a:pt x="112894" y="73297"/>
                  <a:pt x="112894" y="87567"/>
                </a:cubicBezTo>
                <a:cubicBezTo>
                  <a:pt x="112894" y="102486"/>
                  <a:pt x="97894" y="114810"/>
                  <a:pt x="79736" y="114810"/>
                </a:cubicBezTo>
                <a:close/>
                <a:moveTo>
                  <a:pt x="56842" y="76540"/>
                </a:moveTo>
                <a:cubicBezTo>
                  <a:pt x="51315" y="76540"/>
                  <a:pt x="46578" y="80432"/>
                  <a:pt x="46578" y="84972"/>
                </a:cubicBezTo>
                <a:cubicBezTo>
                  <a:pt x="46578" y="89513"/>
                  <a:pt x="51315" y="92756"/>
                  <a:pt x="56842" y="92756"/>
                </a:cubicBezTo>
                <a:cubicBezTo>
                  <a:pt x="62368" y="92756"/>
                  <a:pt x="66315" y="89513"/>
                  <a:pt x="66315" y="84972"/>
                </a:cubicBezTo>
                <a:cubicBezTo>
                  <a:pt x="66315" y="80432"/>
                  <a:pt x="62368" y="76540"/>
                  <a:pt x="56842" y="76540"/>
                </a:cubicBezTo>
                <a:close/>
                <a:moveTo>
                  <a:pt x="56842" y="87567"/>
                </a:moveTo>
                <a:cubicBezTo>
                  <a:pt x="54473" y="87567"/>
                  <a:pt x="52894" y="86270"/>
                  <a:pt x="52894" y="84972"/>
                </a:cubicBezTo>
                <a:cubicBezTo>
                  <a:pt x="52894" y="83027"/>
                  <a:pt x="54473" y="81729"/>
                  <a:pt x="56842" y="81729"/>
                </a:cubicBezTo>
                <a:cubicBezTo>
                  <a:pt x="58421" y="81729"/>
                  <a:pt x="60000" y="83027"/>
                  <a:pt x="60000" y="84972"/>
                </a:cubicBezTo>
                <a:cubicBezTo>
                  <a:pt x="60000" y="86270"/>
                  <a:pt x="58421" y="87567"/>
                  <a:pt x="56842" y="87567"/>
                </a:cubicBezTo>
                <a:close/>
                <a:moveTo>
                  <a:pt x="86842" y="76540"/>
                </a:moveTo>
                <a:cubicBezTo>
                  <a:pt x="82894" y="76540"/>
                  <a:pt x="79736" y="79135"/>
                  <a:pt x="79736" y="81729"/>
                </a:cubicBezTo>
                <a:cubicBezTo>
                  <a:pt x="79736" y="84972"/>
                  <a:pt x="82894" y="87567"/>
                  <a:pt x="86842" y="87567"/>
                </a:cubicBezTo>
                <a:cubicBezTo>
                  <a:pt x="90000" y="87567"/>
                  <a:pt x="93157" y="84972"/>
                  <a:pt x="93157" y="81729"/>
                </a:cubicBezTo>
                <a:cubicBezTo>
                  <a:pt x="93157" y="79135"/>
                  <a:pt x="90000" y="76540"/>
                  <a:pt x="86842" y="76540"/>
                </a:cubicBezTo>
                <a:close/>
                <a:moveTo>
                  <a:pt x="96315" y="65513"/>
                </a:moveTo>
                <a:cubicBezTo>
                  <a:pt x="94736" y="65513"/>
                  <a:pt x="93157" y="66810"/>
                  <a:pt x="93157" y="68108"/>
                </a:cubicBezTo>
                <a:cubicBezTo>
                  <a:pt x="93157" y="70054"/>
                  <a:pt x="94736" y="70702"/>
                  <a:pt x="96315" y="70702"/>
                </a:cubicBezTo>
                <a:cubicBezTo>
                  <a:pt x="98684" y="70702"/>
                  <a:pt x="99473" y="70054"/>
                  <a:pt x="99473" y="68108"/>
                </a:cubicBezTo>
                <a:cubicBezTo>
                  <a:pt x="99473" y="66810"/>
                  <a:pt x="98684" y="65513"/>
                  <a:pt x="96315" y="65513"/>
                </a:cubicBezTo>
                <a:close/>
                <a:moveTo>
                  <a:pt x="76578" y="103783"/>
                </a:moveTo>
                <a:cubicBezTo>
                  <a:pt x="75000" y="103783"/>
                  <a:pt x="73421" y="105081"/>
                  <a:pt x="73421" y="106378"/>
                </a:cubicBezTo>
                <a:cubicBezTo>
                  <a:pt x="73421" y="108324"/>
                  <a:pt x="75000" y="109621"/>
                  <a:pt x="76578" y="109621"/>
                </a:cubicBezTo>
                <a:cubicBezTo>
                  <a:pt x="78157" y="109621"/>
                  <a:pt x="79736" y="108324"/>
                  <a:pt x="79736" y="106378"/>
                </a:cubicBezTo>
                <a:cubicBezTo>
                  <a:pt x="79736" y="105081"/>
                  <a:pt x="78157" y="103783"/>
                  <a:pt x="76578" y="103783"/>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78" name="Google Shape;2878;p133"/>
          <p:cNvSpPr/>
          <p:nvPr/>
        </p:nvSpPr>
        <p:spPr>
          <a:xfrm rot="5517030">
            <a:off x="3312370" y="1618661"/>
            <a:ext cx="96956" cy="284572"/>
          </a:xfrm>
          <a:custGeom>
            <a:avLst/>
            <a:gdLst/>
            <a:ahLst/>
            <a:cxnLst/>
            <a:rect l="l" t="t" r="r" b="b"/>
            <a:pathLst>
              <a:path w="120000" h="120000" extrusionOk="0">
                <a:moveTo>
                  <a:pt x="118235" y="94838"/>
                </a:moveTo>
                <a:cubicBezTo>
                  <a:pt x="120000" y="94838"/>
                  <a:pt x="120000" y="94838"/>
                  <a:pt x="120000" y="94838"/>
                </a:cubicBezTo>
                <a:cubicBezTo>
                  <a:pt x="97058" y="54193"/>
                  <a:pt x="97058" y="54193"/>
                  <a:pt x="97058" y="54193"/>
                </a:cubicBezTo>
                <a:cubicBezTo>
                  <a:pt x="104117" y="54193"/>
                  <a:pt x="104117" y="54193"/>
                  <a:pt x="104117" y="54193"/>
                </a:cubicBezTo>
                <a:cubicBezTo>
                  <a:pt x="107647" y="54193"/>
                  <a:pt x="111176" y="53548"/>
                  <a:pt x="111176" y="51612"/>
                </a:cubicBezTo>
                <a:cubicBezTo>
                  <a:pt x="111176" y="50322"/>
                  <a:pt x="107647" y="49032"/>
                  <a:pt x="104117" y="49032"/>
                </a:cubicBezTo>
                <a:cubicBezTo>
                  <a:pt x="93529" y="49032"/>
                  <a:pt x="93529" y="49032"/>
                  <a:pt x="93529" y="49032"/>
                </a:cubicBezTo>
                <a:cubicBezTo>
                  <a:pt x="81176" y="26451"/>
                  <a:pt x="81176" y="26451"/>
                  <a:pt x="81176" y="26451"/>
                </a:cubicBezTo>
                <a:cubicBezTo>
                  <a:pt x="81176" y="26451"/>
                  <a:pt x="81176" y="26451"/>
                  <a:pt x="81176" y="26451"/>
                </a:cubicBezTo>
                <a:cubicBezTo>
                  <a:pt x="81176" y="26451"/>
                  <a:pt x="81176" y="26451"/>
                  <a:pt x="81176" y="26451"/>
                </a:cubicBezTo>
                <a:cubicBezTo>
                  <a:pt x="114705" y="16129"/>
                  <a:pt x="114705" y="16129"/>
                  <a:pt x="114705" y="16129"/>
                </a:cubicBezTo>
                <a:cubicBezTo>
                  <a:pt x="114705" y="16129"/>
                  <a:pt x="114705" y="16129"/>
                  <a:pt x="114705" y="16129"/>
                </a:cubicBezTo>
                <a:cubicBezTo>
                  <a:pt x="118235" y="15483"/>
                  <a:pt x="120000" y="14838"/>
                  <a:pt x="120000" y="13548"/>
                </a:cubicBezTo>
                <a:cubicBezTo>
                  <a:pt x="120000" y="5806"/>
                  <a:pt x="91764" y="0"/>
                  <a:pt x="60000" y="0"/>
                </a:cubicBezTo>
                <a:cubicBezTo>
                  <a:pt x="26470" y="0"/>
                  <a:pt x="0" y="5806"/>
                  <a:pt x="0" y="13548"/>
                </a:cubicBezTo>
                <a:cubicBezTo>
                  <a:pt x="0" y="14838"/>
                  <a:pt x="1764" y="15483"/>
                  <a:pt x="3529" y="16129"/>
                </a:cubicBezTo>
                <a:cubicBezTo>
                  <a:pt x="3529" y="16129"/>
                  <a:pt x="3529" y="16129"/>
                  <a:pt x="3529" y="16129"/>
                </a:cubicBezTo>
                <a:cubicBezTo>
                  <a:pt x="37058" y="26451"/>
                  <a:pt x="37058" y="26451"/>
                  <a:pt x="37058" y="26451"/>
                </a:cubicBezTo>
                <a:cubicBezTo>
                  <a:pt x="37058" y="26451"/>
                  <a:pt x="37058" y="26451"/>
                  <a:pt x="37058" y="26451"/>
                </a:cubicBezTo>
                <a:cubicBezTo>
                  <a:pt x="37058" y="26451"/>
                  <a:pt x="37058" y="26451"/>
                  <a:pt x="37058" y="26451"/>
                </a:cubicBezTo>
                <a:cubicBezTo>
                  <a:pt x="0" y="94838"/>
                  <a:pt x="0" y="94838"/>
                  <a:pt x="0" y="94838"/>
                </a:cubicBezTo>
                <a:cubicBezTo>
                  <a:pt x="0" y="94838"/>
                  <a:pt x="0" y="94838"/>
                  <a:pt x="0" y="94838"/>
                </a:cubicBezTo>
                <a:cubicBezTo>
                  <a:pt x="0" y="94838"/>
                  <a:pt x="0" y="94838"/>
                  <a:pt x="0" y="95483"/>
                </a:cubicBezTo>
                <a:cubicBezTo>
                  <a:pt x="0" y="96129"/>
                  <a:pt x="1764" y="96774"/>
                  <a:pt x="1764" y="96774"/>
                </a:cubicBezTo>
                <a:cubicBezTo>
                  <a:pt x="1764" y="96774"/>
                  <a:pt x="1764" y="96774"/>
                  <a:pt x="1764" y="96774"/>
                </a:cubicBezTo>
                <a:cubicBezTo>
                  <a:pt x="54705" y="118709"/>
                  <a:pt x="54705" y="118709"/>
                  <a:pt x="54705" y="118709"/>
                </a:cubicBezTo>
                <a:cubicBezTo>
                  <a:pt x="54705" y="118709"/>
                  <a:pt x="54705" y="118709"/>
                  <a:pt x="54705" y="118709"/>
                </a:cubicBezTo>
                <a:cubicBezTo>
                  <a:pt x="54705" y="119354"/>
                  <a:pt x="58235" y="120000"/>
                  <a:pt x="60000" y="120000"/>
                </a:cubicBezTo>
                <a:cubicBezTo>
                  <a:pt x="61764" y="120000"/>
                  <a:pt x="63529" y="119354"/>
                  <a:pt x="65294" y="118709"/>
                </a:cubicBezTo>
                <a:cubicBezTo>
                  <a:pt x="65294" y="118709"/>
                  <a:pt x="65294" y="118709"/>
                  <a:pt x="65294" y="118709"/>
                </a:cubicBezTo>
                <a:cubicBezTo>
                  <a:pt x="118235" y="96774"/>
                  <a:pt x="118235" y="96774"/>
                  <a:pt x="118235" y="96774"/>
                </a:cubicBezTo>
                <a:cubicBezTo>
                  <a:pt x="118235" y="96774"/>
                  <a:pt x="118235" y="96774"/>
                  <a:pt x="118235" y="96774"/>
                </a:cubicBezTo>
                <a:cubicBezTo>
                  <a:pt x="118235" y="96774"/>
                  <a:pt x="120000" y="96129"/>
                  <a:pt x="120000" y="95483"/>
                </a:cubicBezTo>
                <a:cubicBezTo>
                  <a:pt x="120000" y="94838"/>
                  <a:pt x="118235" y="94838"/>
                  <a:pt x="118235" y="94838"/>
                </a:cubicBezTo>
                <a:close/>
                <a:moveTo>
                  <a:pt x="15882" y="12258"/>
                </a:moveTo>
                <a:cubicBezTo>
                  <a:pt x="17647" y="8387"/>
                  <a:pt x="37058" y="5161"/>
                  <a:pt x="60000" y="5161"/>
                </a:cubicBezTo>
                <a:cubicBezTo>
                  <a:pt x="82941" y="5161"/>
                  <a:pt x="100588" y="8387"/>
                  <a:pt x="104117" y="12258"/>
                </a:cubicBezTo>
                <a:cubicBezTo>
                  <a:pt x="60000" y="26451"/>
                  <a:pt x="60000" y="26451"/>
                  <a:pt x="60000" y="26451"/>
                </a:cubicBezTo>
                <a:lnTo>
                  <a:pt x="15882" y="12258"/>
                </a:lnTo>
                <a:close/>
                <a:moveTo>
                  <a:pt x="60000" y="112903"/>
                </a:moveTo>
                <a:cubicBezTo>
                  <a:pt x="15882" y="94193"/>
                  <a:pt x="15882" y="94193"/>
                  <a:pt x="15882" y="94193"/>
                </a:cubicBezTo>
                <a:cubicBezTo>
                  <a:pt x="51176" y="30322"/>
                  <a:pt x="51176" y="30322"/>
                  <a:pt x="51176" y="30322"/>
                </a:cubicBezTo>
                <a:cubicBezTo>
                  <a:pt x="54705" y="31612"/>
                  <a:pt x="54705" y="31612"/>
                  <a:pt x="54705" y="31612"/>
                </a:cubicBezTo>
                <a:cubicBezTo>
                  <a:pt x="54705" y="31612"/>
                  <a:pt x="54705" y="32258"/>
                  <a:pt x="54705" y="32258"/>
                </a:cubicBezTo>
                <a:cubicBezTo>
                  <a:pt x="56470" y="32258"/>
                  <a:pt x="56470" y="32258"/>
                  <a:pt x="56470" y="32258"/>
                </a:cubicBezTo>
                <a:cubicBezTo>
                  <a:pt x="56470" y="32258"/>
                  <a:pt x="56470" y="32258"/>
                  <a:pt x="56470" y="32258"/>
                </a:cubicBezTo>
                <a:cubicBezTo>
                  <a:pt x="56470" y="32258"/>
                  <a:pt x="58235" y="32903"/>
                  <a:pt x="60000" y="32903"/>
                </a:cubicBezTo>
                <a:cubicBezTo>
                  <a:pt x="61764" y="32903"/>
                  <a:pt x="61764" y="32258"/>
                  <a:pt x="63529" y="32258"/>
                </a:cubicBezTo>
                <a:cubicBezTo>
                  <a:pt x="63529" y="32258"/>
                  <a:pt x="63529" y="32258"/>
                  <a:pt x="63529" y="32258"/>
                </a:cubicBezTo>
                <a:cubicBezTo>
                  <a:pt x="63529" y="32258"/>
                  <a:pt x="63529" y="32258"/>
                  <a:pt x="63529" y="32258"/>
                </a:cubicBezTo>
                <a:cubicBezTo>
                  <a:pt x="65294" y="32258"/>
                  <a:pt x="65294" y="31612"/>
                  <a:pt x="65294" y="31612"/>
                </a:cubicBezTo>
                <a:cubicBezTo>
                  <a:pt x="68823" y="30322"/>
                  <a:pt x="68823" y="30322"/>
                  <a:pt x="68823" y="30322"/>
                </a:cubicBezTo>
                <a:cubicBezTo>
                  <a:pt x="79411" y="49032"/>
                  <a:pt x="79411" y="49032"/>
                  <a:pt x="79411" y="49032"/>
                </a:cubicBezTo>
                <a:cubicBezTo>
                  <a:pt x="60000" y="49032"/>
                  <a:pt x="60000" y="49032"/>
                  <a:pt x="60000" y="49032"/>
                </a:cubicBezTo>
                <a:cubicBezTo>
                  <a:pt x="56470" y="49032"/>
                  <a:pt x="52941" y="50322"/>
                  <a:pt x="52941" y="51612"/>
                </a:cubicBezTo>
                <a:cubicBezTo>
                  <a:pt x="52941" y="53548"/>
                  <a:pt x="56470" y="54193"/>
                  <a:pt x="60000" y="54193"/>
                </a:cubicBezTo>
                <a:cubicBezTo>
                  <a:pt x="81176" y="54193"/>
                  <a:pt x="81176" y="54193"/>
                  <a:pt x="81176" y="54193"/>
                </a:cubicBezTo>
                <a:cubicBezTo>
                  <a:pt x="104117" y="94193"/>
                  <a:pt x="104117" y="94193"/>
                  <a:pt x="104117" y="94193"/>
                </a:cubicBezTo>
                <a:lnTo>
                  <a:pt x="60000" y="112903"/>
                </a:ln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79" name="Google Shape;2879;p133"/>
          <p:cNvSpPr/>
          <p:nvPr/>
        </p:nvSpPr>
        <p:spPr>
          <a:xfrm rot="1919552">
            <a:off x="2739309" y="1758193"/>
            <a:ext cx="283687" cy="284196"/>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29677" y="114193"/>
                  <a:pt x="5806" y="89677"/>
                  <a:pt x="5806" y="60000"/>
                </a:cubicBezTo>
                <a:cubicBezTo>
                  <a:pt x="5806" y="29677"/>
                  <a:pt x="29677" y="5161"/>
                  <a:pt x="60000" y="5161"/>
                </a:cubicBezTo>
                <a:cubicBezTo>
                  <a:pt x="90322" y="5161"/>
                  <a:pt x="114193" y="29677"/>
                  <a:pt x="114193" y="60000"/>
                </a:cubicBezTo>
                <a:cubicBezTo>
                  <a:pt x="114193" y="89677"/>
                  <a:pt x="90322" y="114193"/>
                  <a:pt x="60000" y="114193"/>
                </a:cubicBezTo>
                <a:close/>
                <a:moveTo>
                  <a:pt x="76129" y="32903"/>
                </a:moveTo>
                <a:cubicBezTo>
                  <a:pt x="43870" y="32903"/>
                  <a:pt x="43870" y="32903"/>
                  <a:pt x="43870" y="32903"/>
                </a:cubicBezTo>
                <a:cubicBezTo>
                  <a:pt x="37419" y="32903"/>
                  <a:pt x="32903" y="37419"/>
                  <a:pt x="32903" y="43225"/>
                </a:cubicBezTo>
                <a:cubicBezTo>
                  <a:pt x="32903" y="76129"/>
                  <a:pt x="32903" y="76129"/>
                  <a:pt x="32903" y="76129"/>
                </a:cubicBezTo>
                <a:cubicBezTo>
                  <a:pt x="32903" y="81935"/>
                  <a:pt x="37419" y="87096"/>
                  <a:pt x="43870" y="87096"/>
                </a:cubicBezTo>
                <a:cubicBezTo>
                  <a:pt x="76129" y="87096"/>
                  <a:pt x="76129" y="87096"/>
                  <a:pt x="76129" y="87096"/>
                </a:cubicBezTo>
                <a:cubicBezTo>
                  <a:pt x="82580" y="87096"/>
                  <a:pt x="87096" y="81935"/>
                  <a:pt x="87096" y="76129"/>
                </a:cubicBezTo>
                <a:cubicBezTo>
                  <a:pt x="87096" y="43225"/>
                  <a:pt x="87096" y="43225"/>
                  <a:pt x="87096" y="43225"/>
                </a:cubicBezTo>
                <a:cubicBezTo>
                  <a:pt x="87096" y="37419"/>
                  <a:pt x="82580" y="32903"/>
                  <a:pt x="76129" y="32903"/>
                </a:cubicBezTo>
                <a:close/>
                <a:moveTo>
                  <a:pt x="70967" y="40645"/>
                </a:moveTo>
                <a:cubicBezTo>
                  <a:pt x="78709" y="40645"/>
                  <a:pt x="78709" y="40645"/>
                  <a:pt x="78709" y="40645"/>
                </a:cubicBezTo>
                <a:cubicBezTo>
                  <a:pt x="78709" y="49032"/>
                  <a:pt x="78709" y="49032"/>
                  <a:pt x="78709" y="49032"/>
                </a:cubicBezTo>
                <a:cubicBezTo>
                  <a:pt x="70967" y="49032"/>
                  <a:pt x="70967" y="49032"/>
                  <a:pt x="70967" y="49032"/>
                </a:cubicBezTo>
                <a:lnTo>
                  <a:pt x="70967" y="40645"/>
                </a:lnTo>
                <a:close/>
                <a:moveTo>
                  <a:pt x="60000" y="49032"/>
                </a:moveTo>
                <a:cubicBezTo>
                  <a:pt x="65806" y="49032"/>
                  <a:pt x="70967" y="53548"/>
                  <a:pt x="70967" y="60000"/>
                </a:cubicBezTo>
                <a:cubicBezTo>
                  <a:pt x="70967" y="65806"/>
                  <a:pt x="65806" y="70967"/>
                  <a:pt x="60000" y="70967"/>
                </a:cubicBezTo>
                <a:cubicBezTo>
                  <a:pt x="54193" y="70967"/>
                  <a:pt x="49032" y="65806"/>
                  <a:pt x="49032" y="60000"/>
                </a:cubicBezTo>
                <a:cubicBezTo>
                  <a:pt x="49032" y="53548"/>
                  <a:pt x="54193" y="49032"/>
                  <a:pt x="60000" y="49032"/>
                </a:cubicBezTo>
                <a:close/>
                <a:moveTo>
                  <a:pt x="81935" y="76129"/>
                </a:moveTo>
                <a:cubicBezTo>
                  <a:pt x="81935" y="79354"/>
                  <a:pt x="79354" y="81290"/>
                  <a:pt x="76129" y="81290"/>
                </a:cubicBezTo>
                <a:cubicBezTo>
                  <a:pt x="43870" y="81290"/>
                  <a:pt x="43870" y="81290"/>
                  <a:pt x="43870" y="81290"/>
                </a:cubicBezTo>
                <a:cubicBezTo>
                  <a:pt x="40645" y="81290"/>
                  <a:pt x="38064" y="79354"/>
                  <a:pt x="38064" y="76129"/>
                </a:cubicBezTo>
                <a:cubicBezTo>
                  <a:pt x="38064" y="57419"/>
                  <a:pt x="38064" y="57419"/>
                  <a:pt x="38064" y="57419"/>
                </a:cubicBezTo>
                <a:cubicBezTo>
                  <a:pt x="43870" y="57419"/>
                  <a:pt x="43870" y="57419"/>
                  <a:pt x="43870" y="57419"/>
                </a:cubicBezTo>
                <a:cubicBezTo>
                  <a:pt x="43870" y="58064"/>
                  <a:pt x="43870" y="58709"/>
                  <a:pt x="43870" y="60000"/>
                </a:cubicBezTo>
                <a:cubicBezTo>
                  <a:pt x="43870" y="69032"/>
                  <a:pt x="50967" y="76129"/>
                  <a:pt x="60000" y="76129"/>
                </a:cubicBezTo>
                <a:cubicBezTo>
                  <a:pt x="69032" y="76129"/>
                  <a:pt x="76129" y="69032"/>
                  <a:pt x="76129" y="60000"/>
                </a:cubicBezTo>
                <a:cubicBezTo>
                  <a:pt x="76129" y="58709"/>
                  <a:pt x="76129" y="58064"/>
                  <a:pt x="76129" y="57419"/>
                </a:cubicBezTo>
                <a:cubicBezTo>
                  <a:pt x="81935" y="57419"/>
                  <a:pt x="81935" y="57419"/>
                  <a:pt x="81935" y="57419"/>
                </a:cubicBezTo>
                <a:lnTo>
                  <a:pt x="81935" y="76129"/>
                </a:lnTo>
                <a:close/>
              </a:path>
            </a:pathLst>
          </a:custGeom>
          <a:solidFill>
            <a:srgbClr val="E5737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80" name="Google Shape;2880;p133"/>
          <p:cNvSpPr/>
          <p:nvPr/>
        </p:nvSpPr>
        <p:spPr>
          <a:xfrm rot="7480791">
            <a:off x="7392510" y="2299144"/>
            <a:ext cx="284188" cy="284188"/>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30322" y="114193"/>
                  <a:pt x="5806" y="89677"/>
                  <a:pt x="5806" y="60000"/>
                </a:cubicBezTo>
                <a:cubicBezTo>
                  <a:pt x="5806" y="29677"/>
                  <a:pt x="30322" y="5161"/>
                  <a:pt x="60000" y="5161"/>
                </a:cubicBezTo>
                <a:cubicBezTo>
                  <a:pt x="90322" y="5161"/>
                  <a:pt x="114193" y="29677"/>
                  <a:pt x="114193" y="60000"/>
                </a:cubicBezTo>
                <a:cubicBezTo>
                  <a:pt x="114193" y="89677"/>
                  <a:pt x="90322" y="114193"/>
                  <a:pt x="60000" y="114193"/>
                </a:cubicBezTo>
                <a:close/>
                <a:moveTo>
                  <a:pt x="81935" y="40645"/>
                </a:moveTo>
                <a:cubicBezTo>
                  <a:pt x="76129" y="40645"/>
                  <a:pt x="76129" y="40645"/>
                  <a:pt x="76129" y="40645"/>
                </a:cubicBezTo>
                <a:cubicBezTo>
                  <a:pt x="76129" y="49032"/>
                  <a:pt x="76129" y="49032"/>
                  <a:pt x="76129" y="49032"/>
                </a:cubicBezTo>
                <a:cubicBezTo>
                  <a:pt x="68387" y="49032"/>
                  <a:pt x="68387" y="49032"/>
                  <a:pt x="68387" y="49032"/>
                </a:cubicBezTo>
                <a:cubicBezTo>
                  <a:pt x="68387" y="54193"/>
                  <a:pt x="68387" y="54193"/>
                  <a:pt x="68387" y="54193"/>
                </a:cubicBezTo>
                <a:cubicBezTo>
                  <a:pt x="76129" y="54193"/>
                  <a:pt x="76129" y="54193"/>
                  <a:pt x="76129" y="54193"/>
                </a:cubicBezTo>
                <a:cubicBezTo>
                  <a:pt x="76129" y="62580"/>
                  <a:pt x="76129" y="62580"/>
                  <a:pt x="76129" y="62580"/>
                </a:cubicBezTo>
                <a:cubicBezTo>
                  <a:pt x="81935" y="62580"/>
                  <a:pt x="81935" y="62580"/>
                  <a:pt x="81935" y="62580"/>
                </a:cubicBezTo>
                <a:cubicBezTo>
                  <a:pt x="81935" y="54193"/>
                  <a:pt x="81935" y="54193"/>
                  <a:pt x="81935" y="54193"/>
                </a:cubicBezTo>
                <a:cubicBezTo>
                  <a:pt x="90322" y="54193"/>
                  <a:pt x="90322" y="54193"/>
                  <a:pt x="90322" y="54193"/>
                </a:cubicBezTo>
                <a:cubicBezTo>
                  <a:pt x="90322" y="49032"/>
                  <a:pt x="90322" y="49032"/>
                  <a:pt x="90322" y="49032"/>
                </a:cubicBezTo>
                <a:cubicBezTo>
                  <a:pt x="81935" y="49032"/>
                  <a:pt x="81935" y="49032"/>
                  <a:pt x="81935" y="49032"/>
                </a:cubicBezTo>
                <a:lnTo>
                  <a:pt x="81935" y="40645"/>
                </a:lnTo>
                <a:close/>
                <a:moveTo>
                  <a:pt x="60000" y="61935"/>
                </a:moveTo>
                <a:cubicBezTo>
                  <a:pt x="58709" y="61290"/>
                  <a:pt x="57419" y="59354"/>
                  <a:pt x="57419" y="58709"/>
                </a:cubicBezTo>
                <a:cubicBezTo>
                  <a:pt x="57419" y="58064"/>
                  <a:pt x="57419" y="58064"/>
                  <a:pt x="59354" y="56129"/>
                </a:cubicBezTo>
                <a:cubicBezTo>
                  <a:pt x="61935" y="54193"/>
                  <a:pt x="63225" y="51612"/>
                  <a:pt x="63225" y="48387"/>
                </a:cubicBezTo>
                <a:cubicBezTo>
                  <a:pt x="63225" y="46451"/>
                  <a:pt x="62580" y="43870"/>
                  <a:pt x="61290" y="42580"/>
                </a:cubicBezTo>
                <a:cubicBezTo>
                  <a:pt x="62580" y="42580"/>
                  <a:pt x="62580" y="42580"/>
                  <a:pt x="62580" y="42580"/>
                </a:cubicBezTo>
                <a:cubicBezTo>
                  <a:pt x="68387" y="38064"/>
                  <a:pt x="68387" y="38064"/>
                  <a:pt x="68387" y="38064"/>
                </a:cubicBezTo>
                <a:cubicBezTo>
                  <a:pt x="52903" y="38064"/>
                  <a:pt x="52903" y="38064"/>
                  <a:pt x="52903" y="38064"/>
                </a:cubicBezTo>
                <a:cubicBezTo>
                  <a:pt x="46451" y="38064"/>
                  <a:pt x="40645" y="43225"/>
                  <a:pt x="40645" y="48387"/>
                </a:cubicBezTo>
                <a:cubicBezTo>
                  <a:pt x="40645" y="54193"/>
                  <a:pt x="45161" y="58709"/>
                  <a:pt x="50967" y="58709"/>
                </a:cubicBezTo>
                <a:cubicBezTo>
                  <a:pt x="50967" y="59354"/>
                  <a:pt x="50967" y="60000"/>
                  <a:pt x="50967" y="60000"/>
                </a:cubicBezTo>
                <a:cubicBezTo>
                  <a:pt x="50967" y="61290"/>
                  <a:pt x="50967" y="61935"/>
                  <a:pt x="51612" y="62580"/>
                </a:cubicBezTo>
                <a:cubicBezTo>
                  <a:pt x="44516" y="62580"/>
                  <a:pt x="38064" y="67096"/>
                  <a:pt x="38064" y="72903"/>
                </a:cubicBezTo>
                <a:cubicBezTo>
                  <a:pt x="38064" y="78064"/>
                  <a:pt x="43870" y="81290"/>
                  <a:pt x="51612" y="81290"/>
                </a:cubicBezTo>
                <a:cubicBezTo>
                  <a:pt x="60645" y="81290"/>
                  <a:pt x="65161" y="76129"/>
                  <a:pt x="65161" y="70967"/>
                </a:cubicBezTo>
                <a:cubicBezTo>
                  <a:pt x="65161" y="67096"/>
                  <a:pt x="63870" y="64516"/>
                  <a:pt x="60000" y="61935"/>
                </a:cubicBezTo>
                <a:close/>
                <a:moveTo>
                  <a:pt x="47741" y="48387"/>
                </a:moveTo>
                <a:cubicBezTo>
                  <a:pt x="47096" y="46451"/>
                  <a:pt x="47741" y="44516"/>
                  <a:pt x="49032" y="43225"/>
                </a:cubicBezTo>
                <a:cubicBezTo>
                  <a:pt x="49032" y="42580"/>
                  <a:pt x="50322" y="41935"/>
                  <a:pt x="50967" y="41935"/>
                </a:cubicBezTo>
                <a:cubicBezTo>
                  <a:pt x="50967" y="41290"/>
                  <a:pt x="50967" y="41290"/>
                  <a:pt x="50967" y="41290"/>
                </a:cubicBezTo>
                <a:cubicBezTo>
                  <a:pt x="50967" y="41290"/>
                  <a:pt x="50967" y="41290"/>
                  <a:pt x="50967" y="41290"/>
                </a:cubicBezTo>
                <a:cubicBezTo>
                  <a:pt x="50967" y="41935"/>
                  <a:pt x="50967" y="41935"/>
                  <a:pt x="50967" y="41935"/>
                </a:cubicBezTo>
                <a:cubicBezTo>
                  <a:pt x="53548" y="41935"/>
                  <a:pt x="56129" y="45161"/>
                  <a:pt x="56774" y="49032"/>
                </a:cubicBezTo>
                <a:cubicBezTo>
                  <a:pt x="56774" y="50967"/>
                  <a:pt x="56774" y="52903"/>
                  <a:pt x="55483" y="54193"/>
                </a:cubicBezTo>
                <a:cubicBezTo>
                  <a:pt x="54838" y="54838"/>
                  <a:pt x="54193" y="55483"/>
                  <a:pt x="52903" y="55483"/>
                </a:cubicBezTo>
                <a:cubicBezTo>
                  <a:pt x="52903" y="55483"/>
                  <a:pt x="52903" y="55483"/>
                  <a:pt x="52903" y="55483"/>
                </a:cubicBezTo>
                <a:cubicBezTo>
                  <a:pt x="50322" y="55483"/>
                  <a:pt x="47741" y="52258"/>
                  <a:pt x="47741" y="48387"/>
                </a:cubicBezTo>
                <a:close/>
                <a:moveTo>
                  <a:pt x="51612" y="77419"/>
                </a:moveTo>
                <a:cubicBezTo>
                  <a:pt x="47741" y="77419"/>
                  <a:pt x="45161" y="74838"/>
                  <a:pt x="45161" y="71612"/>
                </a:cubicBezTo>
                <a:cubicBezTo>
                  <a:pt x="45161" y="68387"/>
                  <a:pt x="48387" y="65806"/>
                  <a:pt x="52258" y="65806"/>
                </a:cubicBezTo>
                <a:cubicBezTo>
                  <a:pt x="52258" y="65161"/>
                  <a:pt x="52258" y="65161"/>
                  <a:pt x="52258" y="65161"/>
                </a:cubicBezTo>
                <a:cubicBezTo>
                  <a:pt x="52258" y="65161"/>
                  <a:pt x="52258" y="65161"/>
                  <a:pt x="52258" y="65161"/>
                </a:cubicBezTo>
                <a:cubicBezTo>
                  <a:pt x="52903" y="65806"/>
                  <a:pt x="52903" y="65806"/>
                  <a:pt x="52903" y="65806"/>
                </a:cubicBezTo>
                <a:cubicBezTo>
                  <a:pt x="53548" y="65806"/>
                  <a:pt x="54193" y="66451"/>
                  <a:pt x="55483" y="66451"/>
                </a:cubicBezTo>
                <a:cubicBezTo>
                  <a:pt x="56129" y="67096"/>
                  <a:pt x="56129" y="67096"/>
                  <a:pt x="56129" y="67096"/>
                </a:cubicBezTo>
                <a:cubicBezTo>
                  <a:pt x="58064" y="68387"/>
                  <a:pt x="59354" y="69677"/>
                  <a:pt x="59354" y="70967"/>
                </a:cubicBezTo>
                <a:cubicBezTo>
                  <a:pt x="59354" y="70967"/>
                  <a:pt x="59354" y="71612"/>
                  <a:pt x="59354" y="71612"/>
                </a:cubicBezTo>
                <a:cubicBezTo>
                  <a:pt x="59354" y="75483"/>
                  <a:pt x="56774" y="77419"/>
                  <a:pt x="51612" y="77419"/>
                </a:cubicBez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81" name="Google Shape;2881;p133"/>
          <p:cNvSpPr/>
          <p:nvPr/>
        </p:nvSpPr>
        <p:spPr>
          <a:xfrm rot="2973559">
            <a:off x="7425080" y="1838505"/>
            <a:ext cx="232171" cy="282184"/>
          </a:xfrm>
          <a:custGeom>
            <a:avLst/>
            <a:gdLst/>
            <a:ahLst/>
            <a:cxnLst/>
            <a:rect l="l" t="t" r="r" b="b"/>
            <a:pathLst>
              <a:path w="120000" h="120000" extrusionOk="0">
                <a:moveTo>
                  <a:pt x="33157" y="60324"/>
                </a:moveTo>
                <a:cubicBezTo>
                  <a:pt x="29210" y="60324"/>
                  <a:pt x="26842" y="62270"/>
                  <a:pt x="26842" y="65513"/>
                </a:cubicBezTo>
                <a:cubicBezTo>
                  <a:pt x="26842" y="68756"/>
                  <a:pt x="29210" y="70702"/>
                  <a:pt x="33157" y="70702"/>
                </a:cubicBezTo>
                <a:cubicBezTo>
                  <a:pt x="37105" y="70702"/>
                  <a:pt x="40263" y="68756"/>
                  <a:pt x="40263" y="65513"/>
                </a:cubicBezTo>
                <a:cubicBezTo>
                  <a:pt x="40263" y="62270"/>
                  <a:pt x="37105" y="60324"/>
                  <a:pt x="33157" y="60324"/>
                </a:cubicBezTo>
                <a:close/>
                <a:moveTo>
                  <a:pt x="30000" y="92756"/>
                </a:moveTo>
                <a:cubicBezTo>
                  <a:pt x="28421" y="92756"/>
                  <a:pt x="26842" y="94054"/>
                  <a:pt x="26842" y="95351"/>
                </a:cubicBezTo>
                <a:cubicBezTo>
                  <a:pt x="26842" y="97297"/>
                  <a:pt x="28421" y="98594"/>
                  <a:pt x="30000" y="98594"/>
                </a:cubicBezTo>
                <a:cubicBezTo>
                  <a:pt x="31578" y="98594"/>
                  <a:pt x="33157" y="97297"/>
                  <a:pt x="33157" y="95351"/>
                </a:cubicBezTo>
                <a:cubicBezTo>
                  <a:pt x="33157" y="94054"/>
                  <a:pt x="31578" y="92756"/>
                  <a:pt x="30000" y="92756"/>
                </a:cubicBezTo>
                <a:close/>
                <a:moveTo>
                  <a:pt x="93157" y="16216"/>
                </a:moveTo>
                <a:cubicBezTo>
                  <a:pt x="99473" y="16216"/>
                  <a:pt x="99473" y="16216"/>
                  <a:pt x="99473" y="16216"/>
                </a:cubicBezTo>
                <a:cubicBezTo>
                  <a:pt x="103421" y="16216"/>
                  <a:pt x="106578" y="13621"/>
                  <a:pt x="106578" y="11027"/>
                </a:cubicBezTo>
                <a:cubicBezTo>
                  <a:pt x="106578" y="5189"/>
                  <a:pt x="106578" y="5189"/>
                  <a:pt x="106578" y="5189"/>
                </a:cubicBezTo>
                <a:cubicBezTo>
                  <a:pt x="106578" y="2594"/>
                  <a:pt x="103421" y="0"/>
                  <a:pt x="99473" y="0"/>
                </a:cubicBezTo>
                <a:cubicBezTo>
                  <a:pt x="19736" y="0"/>
                  <a:pt x="19736" y="0"/>
                  <a:pt x="19736" y="0"/>
                </a:cubicBezTo>
                <a:cubicBezTo>
                  <a:pt x="16578" y="0"/>
                  <a:pt x="13421" y="2594"/>
                  <a:pt x="13421" y="5189"/>
                </a:cubicBezTo>
                <a:cubicBezTo>
                  <a:pt x="13421" y="11027"/>
                  <a:pt x="13421" y="11027"/>
                  <a:pt x="13421" y="11027"/>
                </a:cubicBezTo>
                <a:cubicBezTo>
                  <a:pt x="13421" y="13621"/>
                  <a:pt x="16578" y="16216"/>
                  <a:pt x="19736" y="16216"/>
                </a:cubicBezTo>
                <a:cubicBezTo>
                  <a:pt x="26052" y="16216"/>
                  <a:pt x="26052" y="16216"/>
                  <a:pt x="26052" y="16216"/>
                </a:cubicBezTo>
                <a:cubicBezTo>
                  <a:pt x="23684" y="49945"/>
                  <a:pt x="0" y="56432"/>
                  <a:pt x="0" y="87567"/>
                </a:cubicBezTo>
                <a:cubicBezTo>
                  <a:pt x="0" y="105729"/>
                  <a:pt x="18157" y="120000"/>
                  <a:pt x="40263" y="120000"/>
                </a:cubicBezTo>
                <a:cubicBezTo>
                  <a:pt x="79736" y="120000"/>
                  <a:pt x="79736" y="120000"/>
                  <a:pt x="79736" y="120000"/>
                </a:cubicBezTo>
                <a:cubicBezTo>
                  <a:pt x="101842" y="120000"/>
                  <a:pt x="120000" y="105729"/>
                  <a:pt x="120000" y="87567"/>
                </a:cubicBezTo>
                <a:cubicBezTo>
                  <a:pt x="120000" y="56432"/>
                  <a:pt x="95526" y="49945"/>
                  <a:pt x="93157" y="16216"/>
                </a:cubicBezTo>
                <a:close/>
                <a:moveTo>
                  <a:pt x="19736" y="11027"/>
                </a:moveTo>
                <a:cubicBezTo>
                  <a:pt x="19736" y="5189"/>
                  <a:pt x="19736" y="5189"/>
                  <a:pt x="19736" y="5189"/>
                </a:cubicBezTo>
                <a:cubicBezTo>
                  <a:pt x="99473" y="5189"/>
                  <a:pt x="99473" y="5189"/>
                  <a:pt x="99473" y="5189"/>
                </a:cubicBezTo>
                <a:cubicBezTo>
                  <a:pt x="99473" y="11027"/>
                  <a:pt x="99473" y="11027"/>
                  <a:pt x="99473" y="11027"/>
                </a:cubicBezTo>
                <a:lnTo>
                  <a:pt x="19736" y="11027"/>
                </a:lnTo>
                <a:close/>
                <a:moveTo>
                  <a:pt x="33157" y="16216"/>
                </a:moveTo>
                <a:cubicBezTo>
                  <a:pt x="86842" y="16216"/>
                  <a:pt x="86842" y="16216"/>
                  <a:pt x="86842" y="16216"/>
                </a:cubicBezTo>
                <a:cubicBezTo>
                  <a:pt x="87631" y="28540"/>
                  <a:pt x="90789" y="37621"/>
                  <a:pt x="95526" y="44756"/>
                </a:cubicBezTo>
                <a:cubicBezTo>
                  <a:pt x="90000" y="48000"/>
                  <a:pt x="75000" y="57081"/>
                  <a:pt x="57631" y="48648"/>
                </a:cubicBezTo>
                <a:cubicBezTo>
                  <a:pt x="44210" y="42162"/>
                  <a:pt x="32368" y="42810"/>
                  <a:pt x="25263" y="44108"/>
                </a:cubicBezTo>
                <a:cubicBezTo>
                  <a:pt x="29210" y="36324"/>
                  <a:pt x="32368" y="27891"/>
                  <a:pt x="33157" y="16216"/>
                </a:cubicBezTo>
                <a:close/>
                <a:moveTo>
                  <a:pt x="79736" y="114810"/>
                </a:moveTo>
                <a:cubicBezTo>
                  <a:pt x="40263" y="114810"/>
                  <a:pt x="40263" y="114810"/>
                  <a:pt x="40263" y="114810"/>
                </a:cubicBezTo>
                <a:cubicBezTo>
                  <a:pt x="21315" y="114810"/>
                  <a:pt x="6315" y="102486"/>
                  <a:pt x="6315" y="87567"/>
                </a:cubicBezTo>
                <a:cubicBezTo>
                  <a:pt x="6315" y="73297"/>
                  <a:pt x="11842" y="64864"/>
                  <a:pt x="18157" y="55135"/>
                </a:cubicBezTo>
                <a:cubicBezTo>
                  <a:pt x="18947" y="53837"/>
                  <a:pt x="19736" y="51891"/>
                  <a:pt x="21315" y="50594"/>
                </a:cubicBezTo>
                <a:cubicBezTo>
                  <a:pt x="21315" y="50594"/>
                  <a:pt x="35526" y="44756"/>
                  <a:pt x="54473" y="53189"/>
                </a:cubicBezTo>
                <a:cubicBezTo>
                  <a:pt x="60789" y="56432"/>
                  <a:pt x="67105" y="57729"/>
                  <a:pt x="72631" y="57729"/>
                </a:cubicBezTo>
                <a:cubicBezTo>
                  <a:pt x="83684" y="57729"/>
                  <a:pt x="93157" y="53189"/>
                  <a:pt x="97894" y="49945"/>
                </a:cubicBezTo>
                <a:cubicBezTo>
                  <a:pt x="99473" y="51891"/>
                  <a:pt x="100263" y="53189"/>
                  <a:pt x="101052" y="55135"/>
                </a:cubicBezTo>
                <a:cubicBezTo>
                  <a:pt x="107368" y="64864"/>
                  <a:pt x="112894" y="73297"/>
                  <a:pt x="112894" y="87567"/>
                </a:cubicBezTo>
                <a:cubicBezTo>
                  <a:pt x="112894" y="102486"/>
                  <a:pt x="97894" y="114810"/>
                  <a:pt x="79736" y="114810"/>
                </a:cubicBezTo>
                <a:close/>
                <a:moveTo>
                  <a:pt x="56842" y="76540"/>
                </a:moveTo>
                <a:cubicBezTo>
                  <a:pt x="51315" y="76540"/>
                  <a:pt x="46578" y="80432"/>
                  <a:pt x="46578" y="84972"/>
                </a:cubicBezTo>
                <a:cubicBezTo>
                  <a:pt x="46578" y="89513"/>
                  <a:pt x="51315" y="92756"/>
                  <a:pt x="56842" y="92756"/>
                </a:cubicBezTo>
                <a:cubicBezTo>
                  <a:pt x="62368" y="92756"/>
                  <a:pt x="66315" y="89513"/>
                  <a:pt x="66315" y="84972"/>
                </a:cubicBezTo>
                <a:cubicBezTo>
                  <a:pt x="66315" y="80432"/>
                  <a:pt x="62368" y="76540"/>
                  <a:pt x="56842" y="76540"/>
                </a:cubicBezTo>
                <a:close/>
                <a:moveTo>
                  <a:pt x="56842" y="87567"/>
                </a:moveTo>
                <a:cubicBezTo>
                  <a:pt x="54473" y="87567"/>
                  <a:pt x="52894" y="86270"/>
                  <a:pt x="52894" y="84972"/>
                </a:cubicBezTo>
                <a:cubicBezTo>
                  <a:pt x="52894" y="83027"/>
                  <a:pt x="54473" y="81729"/>
                  <a:pt x="56842" y="81729"/>
                </a:cubicBezTo>
                <a:cubicBezTo>
                  <a:pt x="58421" y="81729"/>
                  <a:pt x="60000" y="83027"/>
                  <a:pt x="60000" y="84972"/>
                </a:cubicBezTo>
                <a:cubicBezTo>
                  <a:pt x="60000" y="86270"/>
                  <a:pt x="58421" y="87567"/>
                  <a:pt x="56842" y="87567"/>
                </a:cubicBezTo>
                <a:close/>
                <a:moveTo>
                  <a:pt x="86842" y="76540"/>
                </a:moveTo>
                <a:cubicBezTo>
                  <a:pt x="82894" y="76540"/>
                  <a:pt x="79736" y="79135"/>
                  <a:pt x="79736" y="81729"/>
                </a:cubicBezTo>
                <a:cubicBezTo>
                  <a:pt x="79736" y="84972"/>
                  <a:pt x="82894" y="87567"/>
                  <a:pt x="86842" y="87567"/>
                </a:cubicBezTo>
                <a:cubicBezTo>
                  <a:pt x="90000" y="87567"/>
                  <a:pt x="93157" y="84972"/>
                  <a:pt x="93157" y="81729"/>
                </a:cubicBezTo>
                <a:cubicBezTo>
                  <a:pt x="93157" y="79135"/>
                  <a:pt x="90000" y="76540"/>
                  <a:pt x="86842" y="76540"/>
                </a:cubicBezTo>
                <a:close/>
                <a:moveTo>
                  <a:pt x="96315" y="65513"/>
                </a:moveTo>
                <a:cubicBezTo>
                  <a:pt x="94736" y="65513"/>
                  <a:pt x="93157" y="66810"/>
                  <a:pt x="93157" y="68108"/>
                </a:cubicBezTo>
                <a:cubicBezTo>
                  <a:pt x="93157" y="70054"/>
                  <a:pt x="94736" y="70702"/>
                  <a:pt x="96315" y="70702"/>
                </a:cubicBezTo>
                <a:cubicBezTo>
                  <a:pt x="98684" y="70702"/>
                  <a:pt x="99473" y="70054"/>
                  <a:pt x="99473" y="68108"/>
                </a:cubicBezTo>
                <a:cubicBezTo>
                  <a:pt x="99473" y="66810"/>
                  <a:pt x="98684" y="65513"/>
                  <a:pt x="96315" y="65513"/>
                </a:cubicBezTo>
                <a:close/>
                <a:moveTo>
                  <a:pt x="76578" y="103783"/>
                </a:moveTo>
                <a:cubicBezTo>
                  <a:pt x="75000" y="103783"/>
                  <a:pt x="73421" y="105081"/>
                  <a:pt x="73421" y="106378"/>
                </a:cubicBezTo>
                <a:cubicBezTo>
                  <a:pt x="73421" y="108324"/>
                  <a:pt x="75000" y="109621"/>
                  <a:pt x="76578" y="109621"/>
                </a:cubicBezTo>
                <a:cubicBezTo>
                  <a:pt x="78157" y="109621"/>
                  <a:pt x="79736" y="108324"/>
                  <a:pt x="79736" y="106378"/>
                </a:cubicBezTo>
                <a:cubicBezTo>
                  <a:pt x="79736" y="105081"/>
                  <a:pt x="78157" y="103783"/>
                  <a:pt x="76578" y="103783"/>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82" name="Google Shape;2882;p133"/>
          <p:cNvSpPr/>
          <p:nvPr/>
        </p:nvSpPr>
        <p:spPr>
          <a:xfrm rot="2973408">
            <a:off x="8208083" y="1037675"/>
            <a:ext cx="283030" cy="283876"/>
          </a:xfrm>
          <a:custGeom>
            <a:avLst/>
            <a:gdLst/>
            <a:ahLst/>
            <a:cxnLst/>
            <a:rect l="l" t="t" r="r" b="b"/>
            <a:pathLst>
              <a:path w="120000" h="120000" extrusionOk="0">
                <a:moveTo>
                  <a:pt x="59675" y="0"/>
                </a:moveTo>
                <a:cubicBezTo>
                  <a:pt x="26594" y="0"/>
                  <a:pt x="0" y="27096"/>
                  <a:pt x="0" y="60000"/>
                </a:cubicBezTo>
                <a:cubicBezTo>
                  <a:pt x="0" y="93548"/>
                  <a:pt x="26594" y="120000"/>
                  <a:pt x="59675" y="120000"/>
                </a:cubicBezTo>
                <a:cubicBezTo>
                  <a:pt x="93405" y="120000"/>
                  <a:pt x="120000" y="93548"/>
                  <a:pt x="120000" y="60000"/>
                </a:cubicBezTo>
                <a:cubicBezTo>
                  <a:pt x="120000" y="27096"/>
                  <a:pt x="93405" y="0"/>
                  <a:pt x="59675" y="0"/>
                </a:cubicBezTo>
                <a:close/>
                <a:moveTo>
                  <a:pt x="59675" y="114838"/>
                </a:moveTo>
                <a:cubicBezTo>
                  <a:pt x="46054" y="114838"/>
                  <a:pt x="33729" y="109677"/>
                  <a:pt x="24000" y="101290"/>
                </a:cubicBezTo>
                <a:cubicBezTo>
                  <a:pt x="31783" y="94838"/>
                  <a:pt x="35027" y="93548"/>
                  <a:pt x="43459" y="89677"/>
                </a:cubicBezTo>
                <a:cubicBezTo>
                  <a:pt x="52540" y="85806"/>
                  <a:pt x="55783" y="78064"/>
                  <a:pt x="51891" y="69677"/>
                </a:cubicBezTo>
                <a:cubicBezTo>
                  <a:pt x="51243" y="67741"/>
                  <a:pt x="50594" y="66451"/>
                  <a:pt x="49945" y="65161"/>
                </a:cubicBezTo>
                <a:cubicBezTo>
                  <a:pt x="46702" y="60000"/>
                  <a:pt x="43459" y="54193"/>
                  <a:pt x="43459" y="40645"/>
                </a:cubicBezTo>
                <a:cubicBezTo>
                  <a:pt x="43459" y="24516"/>
                  <a:pt x="51243" y="24516"/>
                  <a:pt x="57081" y="23870"/>
                </a:cubicBezTo>
                <a:cubicBezTo>
                  <a:pt x="61621" y="23870"/>
                  <a:pt x="63567" y="23225"/>
                  <a:pt x="65513" y="22580"/>
                </a:cubicBezTo>
                <a:cubicBezTo>
                  <a:pt x="66162" y="22580"/>
                  <a:pt x="66810" y="21935"/>
                  <a:pt x="68108" y="21935"/>
                </a:cubicBezTo>
                <a:cubicBezTo>
                  <a:pt x="73297" y="21935"/>
                  <a:pt x="79135" y="27096"/>
                  <a:pt x="79135" y="41290"/>
                </a:cubicBezTo>
                <a:cubicBezTo>
                  <a:pt x="79135" y="54838"/>
                  <a:pt x="76540" y="58709"/>
                  <a:pt x="73297" y="64516"/>
                </a:cubicBezTo>
                <a:cubicBezTo>
                  <a:pt x="72648" y="65806"/>
                  <a:pt x="72000" y="67741"/>
                  <a:pt x="70702" y="69677"/>
                </a:cubicBezTo>
                <a:cubicBezTo>
                  <a:pt x="68756" y="73548"/>
                  <a:pt x="68756" y="76774"/>
                  <a:pt x="69405" y="80000"/>
                </a:cubicBezTo>
                <a:cubicBezTo>
                  <a:pt x="71351" y="83870"/>
                  <a:pt x="75243" y="87741"/>
                  <a:pt x="81729" y="90967"/>
                </a:cubicBezTo>
                <a:cubicBezTo>
                  <a:pt x="86918" y="93548"/>
                  <a:pt x="92756" y="98064"/>
                  <a:pt x="96000" y="101290"/>
                </a:cubicBezTo>
                <a:cubicBezTo>
                  <a:pt x="86270" y="109677"/>
                  <a:pt x="73945" y="114838"/>
                  <a:pt x="59675" y="114838"/>
                </a:cubicBezTo>
                <a:close/>
                <a:moveTo>
                  <a:pt x="99891" y="97419"/>
                </a:moveTo>
                <a:cubicBezTo>
                  <a:pt x="96648" y="94193"/>
                  <a:pt x="90162" y="88387"/>
                  <a:pt x="83675" y="85806"/>
                </a:cubicBezTo>
                <a:cubicBezTo>
                  <a:pt x="78486" y="83225"/>
                  <a:pt x="75891" y="80645"/>
                  <a:pt x="74594" y="78064"/>
                </a:cubicBezTo>
                <a:cubicBezTo>
                  <a:pt x="73945" y="76129"/>
                  <a:pt x="74594" y="74193"/>
                  <a:pt x="75891" y="71612"/>
                </a:cubicBezTo>
                <a:cubicBezTo>
                  <a:pt x="76540" y="69677"/>
                  <a:pt x="77837" y="68387"/>
                  <a:pt x="78486" y="67096"/>
                </a:cubicBezTo>
                <a:cubicBezTo>
                  <a:pt x="81729" y="60645"/>
                  <a:pt x="84324" y="56774"/>
                  <a:pt x="84324" y="41290"/>
                </a:cubicBezTo>
                <a:cubicBezTo>
                  <a:pt x="84324" y="18064"/>
                  <a:pt x="70702" y="16774"/>
                  <a:pt x="68108" y="16774"/>
                </a:cubicBezTo>
                <a:cubicBezTo>
                  <a:pt x="66162" y="16774"/>
                  <a:pt x="64864" y="17419"/>
                  <a:pt x="63567" y="17419"/>
                </a:cubicBezTo>
                <a:cubicBezTo>
                  <a:pt x="62270" y="18064"/>
                  <a:pt x="60324" y="18709"/>
                  <a:pt x="57081" y="18709"/>
                </a:cubicBezTo>
                <a:cubicBezTo>
                  <a:pt x="50594" y="18709"/>
                  <a:pt x="38270" y="18709"/>
                  <a:pt x="38270" y="40645"/>
                </a:cubicBezTo>
                <a:cubicBezTo>
                  <a:pt x="38270" y="55483"/>
                  <a:pt x="42162" y="61935"/>
                  <a:pt x="44756" y="67741"/>
                </a:cubicBezTo>
                <a:cubicBezTo>
                  <a:pt x="46054" y="69032"/>
                  <a:pt x="46702" y="70322"/>
                  <a:pt x="47351" y="71612"/>
                </a:cubicBezTo>
                <a:cubicBezTo>
                  <a:pt x="49945" y="77419"/>
                  <a:pt x="48000" y="81935"/>
                  <a:pt x="40864" y="84516"/>
                </a:cubicBezTo>
                <a:cubicBezTo>
                  <a:pt x="32432" y="88387"/>
                  <a:pt x="28540" y="90322"/>
                  <a:pt x="20108" y="97419"/>
                </a:cubicBezTo>
                <a:cubicBezTo>
                  <a:pt x="11027" y="87741"/>
                  <a:pt x="5189" y="74838"/>
                  <a:pt x="5189" y="60000"/>
                </a:cubicBezTo>
                <a:cubicBezTo>
                  <a:pt x="5189" y="30322"/>
                  <a:pt x="29837" y="5806"/>
                  <a:pt x="59675" y="5806"/>
                </a:cubicBezTo>
                <a:cubicBezTo>
                  <a:pt x="90162" y="5806"/>
                  <a:pt x="114810" y="30322"/>
                  <a:pt x="114810" y="60000"/>
                </a:cubicBezTo>
                <a:cubicBezTo>
                  <a:pt x="114810" y="74838"/>
                  <a:pt x="108972" y="87741"/>
                  <a:pt x="99891" y="97419"/>
                </a:cubicBezTo>
                <a:close/>
              </a:path>
            </a:pathLst>
          </a:custGeom>
          <a:solidFill>
            <a:srgbClr val="F4433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83" name="Google Shape;2883;p133"/>
          <p:cNvSpPr/>
          <p:nvPr/>
        </p:nvSpPr>
        <p:spPr>
          <a:xfrm rot="5454276">
            <a:off x="8626585" y="946426"/>
            <a:ext cx="285036" cy="168017"/>
          </a:xfrm>
          <a:custGeom>
            <a:avLst/>
            <a:gdLst/>
            <a:ahLst/>
            <a:cxnLst/>
            <a:rect l="l" t="t" r="r" b="b"/>
            <a:pathLst>
              <a:path w="120000" h="120000" extrusionOk="0">
                <a:moveTo>
                  <a:pt x="103225" y="46909"/>
                </a:moveTo>
                <a:cubicBezTo>
                  <a:pt x="103225" y="46909"/>
                  <a:pt x="103870" y="46909"/>
                  <a:pt x="103870" y="45818"/>
                </a:cubicBezTo>
                <a:cubicBezTo>
                  <a:pt x="103870" y="30545"/>
                  <a:pt x="96129" y="18545"/>
                  <a:pt x="87096" y="18545"/>
                </a:cubicBezTo>
                <a:cubicBezTo>
                  <a:pt x="83225" y="18545"/>
                  <a:pt x="79354" y="20727"/>
                  <a:pt x="76774" y="25090"/>
                </a:cubicBezTo>
                <a:cubicBezTo>
                  <a:pt x="70967" y="9818"/>
                  <a:pt x="60645" y="0"/>
                  <a:pt x="49032" y="0"/>
                </a:cubicBezTo>
                <a:cubicBezTo>
                  <a:pt x="32903" y="0"/>
                  <a:pt x="19354" y="20727"/>
                  <a:pt x="16774" y="46909"/>
                </a:cubicBezTo>
                <a:cubicBezTo>
                  <a:pt x="7096" y="51272"/>
                  <a:pt x="0" y="65454"/>
                  <a:pt x="0" y="82909"/>
                </a:cubicBezTo>
                <a:cubicBezTo>
                  <a:pt x="0" y="103636"/>
                  <a:pt x="9677" y="120000"/>
                  <a:pt x="21935" y="120000"/>
                </a:cubicBezTo>
                <a:cubicBezTo>
                  <a:pt x="98064" y="120000"/>
                  <a:pt x="98064" y="120000"/>
                  <a:pt x="98064" y="120000"/>
                </a:cubicBezTo>
                <a:cubicBezTo>
                  <a:pt x="110322" y="120000"/>
                  <a:pt x="120000" y="103636"/>
                  <a:pt x="120000" y="82909"/>
                </a:cubicBezTo>
                <a:cubicBezTo>
                  <a:pt x="120000" y="65454"/>
                  <a:pt x="112903" y="51272"/>
                  <a:pt x="103225" y="46909"/>
                </a:cubicBezTo>
                <a:close/>
                <a:moveTo>
                  <a:pt x="98064" y="110181"/>
                </a:moveTo>
                <a:cubicBezTo>
                  <a:pt x="21935" y="110181"/>
                  <a:pt x="21935" y="110181"/>
                  <a:pt x="21935" y="110181"/>
                </a:cubicBezTo>
                <a:cubicBezTo>
                  <a:pt x="12903" y="110181"/>
                  <a:pt x="5806" y="98181"/>
                  <a:pt x="5806" y="82909"/>
                </a:cubicBezTo>
                <a:cubicBezTo>
                  <a:pt x="5806" y="69818"/>
                  <a:pt x="10967" y="58909"/>
                  <a:pt x="18064" y="55636"/>
                </a:cubicBezTo>
                <a:cubicBezTo>
                  <a:pt x="20000" y="55636"/>
                  <a:pt x="21935" y="52363"/>
                  <a:pt x="21935" y="48000"/>
                </a:cubicBezTo>
                <a:cubicBezTo>
                  <a:pt x="24516" y="26181"/>
                  <a:pt x="35483" y="8727"/>
                  <a:pt x="49032" y="8727"/>
                </a:cubicBezTo>
                <a:cubicBezTo>
                  <a:pt x="58064" y="8727"/>
                  <a:pt x="67096" y="17454"/>
                  <a:pt x="71612" y="30545"/>
                </a:cubicBezTo>
                <a:cubicBezTo>
                  <a:pt x="72903" y="32727"/>
                  <a:pt x="74193" y="33818"/>
                  <a:pt x="75483" y="34909"/>
                </a:cubicBezTo>
                <a:cubicBezTo>
                  <a:pt x="76129" y="34909"/>
                  <a:pt x="76129" y="34909"/>
                  <a:pt x="76774" y="34909"/>
                </a:cubicBezTo>
                <a:cubicBezTo>
                  <a:pt x="78064" y="34909"/>
                  <a:pt x="79354" y="33818"/>
                  <a:pt x="80000" y="31636"/>
                </a:cubicBezTo>
                <a:cubicBezTo>
                  <a:pt x="81935" y="29454"/>
                  <a:pt x="84516" y="27272"/>
                  <a:pt x="87096" y="27272"/>
                </a:cubicBezTo>
                <a:cubicBezTo>
                  <a:pt x="93548" y="27272"/>
                  <a:pt x="98064" y="36000"/>
                  <a:pt x="98064" y="45818"/>
                </a:cubicBezTo>
                <a:cubicBezTo>
                  <a:pt x="98064" y="46909"/>
                  <a:pt x="98064" y="46909"/>
                  <a:pt x="98064" y="46909"/>
                </a:cubicBezTo>
                <a:cubicBezTo>
                  <a:pt x="98064" y="51272"/>
                  <a:pt x="99354" y="54545"/>
                  <a:pt x="101935" y="55636"/>
                </a:cubicBezTo>
                <a:cubicBezTo>
                  <a:pt x="109677" y="58909"/>
                  <a:pt x="114193" y="69818"/>
                  <a:pt x="114193" y="82909"/>
                </a:cubicBezTo>
                <a:cubicBezTo>
                  <a:pt x="114193" y="98181"/>
                  <a:pt x="107096" y="110181"/>
                  <a:pt x="98064" y="110181"/>
                </a:cubicBez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84" name="Google Shape;2884;p133"/>
          <p:cNvSpPr/>
          <p:nvPr/>
        </p:nvSpPr>
        <p:spPr>
          <a:xfrm rot="2976886">
            <a:off x="8736457" y="2674244"/>
            <a:ext cx="284756" cy="282184"/>
          </a:xfrm>
          <a:custGeom>
            <a:avLst/>
            <a:gdLst/>
            <a:ahLst/>
            <a:cxnLst/>
            <a:rect l="l" t="t" r="r" b="b"/>
            <a:pathLst>
              <a:path w="120000" h="120000" extrusionOk="0">
                <a:moveTo>
                  <a:pt x="101290" y="103135"/>
                </a:moveTo>
                <a:cubicBezTo>
                  <a:pt x="112903" y="92756"/>
                  <a:pt x="120000" y="77189"/>
                  <a:pt x="120000" y="60324"/>
                </a:cubicBezTo>
                <a:cubicBezTo>
                  <a:pt x="120000" y="26594"/>
                  <a:pt x="92903" y="0"/>
                  <a:pt x="60000" y="0"/>
                </a:cubicBezTo>
                <a:cubicBezTo>
                  <a:pt x="27096" y="0"/>
                  <a:pt x="0" y="26594"/>
                  <a:pt x="0" y="60324"/>
                </a:cubicBezTo>
                <a:cubicBezTo>
                  <a:pt x="0" y="77189"/>
                  <a:pt x="7096" y="92756"/>
                  <a:pt x="18709" y="103135"/>
                </a:cubicBezTo>
                <a:cubicBezTo>
                  <a:pt x="11612" y="115459"/>
                  <a:pt x="11612" y="115459"/>
                  <a:pt x="11612" y="115459"/>
                </a:cubicBezTo>
                <a:cubicBezTo>
                  <a:pt x="11612" y="116108"/>
                  <a:pt x="10967" y="116756"/>
                  <a:pt x="10967" y="117405"/>
                </a:cubicBezTo>
                <a:cubicBezTo>
                  <a:pt x="10967" y="118702"/>
                  <a:pt x="12258" y="120000"/>
                  <a:pt x="13548" y="120000"/>
                </a:cubicBezTo>
                <a:cubicBezTo>
                  <a:pt x="14193" y="120000"/>
                  <a:pt x="15483" y="120000"/>
                  <a:pt x="15483" y="119351"/>
                </a:cubicBezTo>
                <a:cubicBezTo>
                  <a:pt x="16129" y="119351"/>
                  <a:pt x="16129" y="118702"/>
                  <a:pt x="16129" y="118054"/>
                </a:cubicBezTo>
                <a:cubicBezTo>
                  <a:pt x="22580" y="107027"/>
                  <a:pt x="22580" y="107027"/>
                  <a:pt x="22580" y="107027"/>
                </a:cubicBezTo>
                <a:cubicBezTo>
                  <a:pt x="32903" y="115459"/>
                  <a:pt x="45806" y="120000"/>
                  <a:pt x="60000" y="120000"/>
                </a:cubicBezTo>
                <a:cubicBezTo>
                  <a:pt x="74193" y="120000"/>
                  <a:pt x="87096" y="115459"/>
                  <a:pt x="97419" y="107027"/>
                </a:cubicBezTo>
                <a:cubicBezTo>
                  <a:pt x="103870" y="118054"/>
                  <a:pt x="103870" y="118054"/>
                  <a:pt x="103870" y="118054"/>
                </a:cubicBezTo>
                <a:cubicBezTo>
                  <a:pt x="103870" y="119351"/>
                  <a:pt x="105161" y="120000"/>
                  <a:pt x="106451" y="120000"/>
                </a:cubicBezTo>
                <a:cubicBezTo>
                  <a:pt x="107741" y="120000"/>
                  <a:pt x="109032" y="118702"/>
                  <a:pt x="109032" y="117405"/>
                </a:cubicBezTo>
                <a:cubicBezTo>
                  <a:pt x="109032" y="116756"/>
                  <a:pt x="108387" y="116108"/>
                  <a:pt x="108387" y="115459"/>
                </a:cubicBezTo>
                <a:lnTo>
                  <a:pt x="101290" y="103135"/>
                </a:lnTo>
                <a:close/>
                <a:moveTo>
                  <a:pt x="60000" y="114810"/>
                </a:moveTo>
                <a:cubicBezTo>
                  <a:pt x="29677" y="114810"/>
                  <a:pt x="5806" y="90162"/>
                  <a:pt x="5806" y="60324"/>
                </a:cubicBezTo>
                <a:cubicBezTo>
                  <a:pt x="5806" y="29837"/>
                  <a:pt x="29677" y="5189"/>
                  <a:pt x="60000" y="5189"/>
                </a:cubicBezTo>
                <a:cubicBezTo>
                  <a:pt x="90322" y="5189"/>
                  <a:pt x="114193" y="29837"/>
                  <a:pt x="114193" y="60324"/>
                </a:cubicBezTo>
                <a:cubicBezTo>
                  <a:pt x="114193" y="90162"/>
                  <a:pt x="90322" y="114810"/>
                  <a:pt x="60000" y="114810"/>
                </a:cubicBezTo>
                <a:close/>
                <a:moveTo>
                  <a:pt x="60000" y="22054"/>
                </a:moveTo>
                <a:cubicBezTo>
                  <a:pt x="38709" y="22054"/>
                  <a:pt x="21935" y="38918"/>
                  <a:pt x="21935" y="60324"/>
                </a:cubicBezTo>
                <a:cubicBezTo>
                  <a:pt x="21935" y="81081"/>
                  <a:pt x="38709" y="98594"/>
                  <a:pt x="60000" y="98594"/>
                </a:cubicBezTo>
                <a:cubicBezTo>
                  <a:pt x="81290" y="98594"/>
                  <a:pt x="98064" y="81081"/>
                  <a:pt x="98064" y="60324"/>
                </a:cubicBezTo>
                <a:cubicBezTo>
                  <a:pt x="98064" y="38918"/>
                  <a:pt x="81290" y="22054"/>
                  <a:pt x="60000" y="22054"/>
                </a:cubicBezTo>
                <a:close/>
                <a:moveTo>
                  <a:pt x="60000" y="92756"/>
                </a:moveTo>
                <a:cubicBezTo>
                  <a:pt x="41935" y="92756"/>
                  <a:pt x="27096" y="78486"/>
                  <a:pt x="27096" y="60324"/>
                </a:cubicBezTo>
                <a:cubicBezTo>
                  <a:pt x="27096" y="42162"/>
                  <a:pt x="41935" y="27243"/>
                  <a:pt x="60000" y="27243"/>
                </a:cubicBezTo>
                <a:cubicBezTo>
                  <a:pt x="78064" y="27243"/>
                  <a:pt x="92903" y="42162"/>
                  <a:pt x="92903" y="60324"/>
                </a:cubicBezTo>
                <a:cubicBezTo>
                  <a:pt x="92903" y="78486"/>
                  <a:pt x="78064" y="92756"/>
                  <a:pt x="60000" y="92756"/>
                </a:cubicBezTo>
                <a:close/>
                <a:moveTo>
                  <a:pt x="60000" y="43459"/>
                </a:moveTo>
                <a:cubicBezTo>
                  <a:pt x="50967" y="43459"/>
                  <a:pt x="43870" y="51243"/>
                  <a:pt x="43870" y="60324"/>
                </a:cubicBezTo>
                <a:cubicBezTo>
                  <a:pt x="43870" y="69405"/>
                  <a:pt x="50967" y="76540"/>
                  <a:pt x="60000" y="76540"/>
                </a:cubicBezTo>
                <a:cubicBezTo>
                  <a:pt x="69032" y="76540"/>
                  <a:pt x="76129" y="69405"/>
                  <a:pt x="76129" y="60324"/>
                </a:cubicBezTo>
                <a:cubicBezTo>
                  <a:pt x="76129" y="51243"/>
                  <a:pt x="69032" y="43459"/>
                  <a:pt x="60000" y="43459"/>
                </a:cubicBezTo>
                <a:close/>
                <a:moveTo>
                  <a:pt x="60000" y="70702"/>
                </a:moveTo>
                <a:cubicBezTo>
                  <a:pt x="54193" y="70702"/>
                  <a:pt x="49032" y="66162"/>
                  <a:pt x="49032" y="60324"/>
                </a:cubicBezTo>
                <a:cubicBezTo>
                  <a:pt x="49032" y="53837"/>
                  <a:pt x="54193" y="49297"/>
                  <a:pt x="60000" y="49297"/>
                </a:cubicBezTo>
                <a:cubicBezTo>
                  <a:pt x="65806" y="49297"/>
                  <a:pt x="70967" y="53837"/>
                  <a:pt x="70967" y="60324"/>
                </a:cubicBezTo>
                <a:cubicBezTo>
                  <a:pt x="70967" y="66162"/>
                  <a:pt x="65806" y="70702"/>
                  <a:pt x="60000" y="70702"/>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85" name="Google Shape;2885;p133"/>
          <p:cNvSpPr/>
          <p:nvPr/>
        </p:nvSpPr>
        <p:spPr>
          <a:xfrm rot="2976886">
            <a:off x="8100886" y="1477934"/>
            <a:ext cx="284756" cy="283453"/>
          </a:xfrm>
          <a:custGeom>
            <a:avLst/>
            <a:gdLst/>
            <a:ahLst/>
            <a:cxnLst/>
            <a:rect l="l" t="t" r="r" b="b"/>
            <a:pathLst>
              <a:path w="120000" h="120000" extrusionOk="0">
                <a:moveTo>
                  <a:pt x="65806" y="32432"/>
                </a:moveTo>
                <a:cubicBezTo>
                  <a:pt x="67096" y="32432"/>
                  <a:pt x="68387" y="31783"/>
                  <a:pt x="68387" y="29837"/>
                </a:cubicBezTo>
                <a:cubicBezTo>
                  <a:pt x="68387" y="13621"/>
                  <a:pt x="68387" y="13621"/>
                  <a:pt x="68387" y="13621"/>
                </a:cubicBezTo>
                <a:cubicBezTo>
                  <a:pt x="68387" y="12324"/>
                  <a:pt x="67096" y="11027"/>
                  <a:pt x="65806" y="11027"/>
                </a:cubicBezTo>
                <a:cubicBezTo>
                  <a:pt x="63870" y="11027"/>
                  <a:pt x="62580" y="12324"/>
                  <a:pt x="62580" y="13621"/>
                </a:cubicBezTo>
                <a:cubicBezTo>
                  <a:pt x="62580" y="29837"/>
                  <a:pt x="62580" y="29837"/>
                  <a:pt x="62580" y="29837"/>
                </a:cubicBezTo>
                <a:cubicBezTo>
                  <a:pt x="62580" y="31783"/>
                  <a:pt x="63870" y="32432"/>
                  <a:pt x="65806" y="32432"/>
                </a:cubicBezTo>
                <a:close/>
                <a:moveTo>
                  <a:pt x="103870" y="57081"/>
                </a:moveTo>
                <a:cubicBezTo>
                  <a:pt x="98064" y="57081"/>
                  <a:pt x="98064" y="57081"/>
                  <a:pt x="98064" y="57081"/>
                </a:cubicBezTo>
                <a:cubicBezTo>
                  <a:pt x="98064" y="49297"/>
                  <a:pt x="98064" y="49297"/>
                  <a:pt x="98064" y="49297"/>
                </a:cubicBezTo>
                <a:cubicBezTo>
                  <a:pt x="98064" y="46054"/>
                  <a:pt x="95483" y="43459"/>
                  <a:pt x="92903" y="43459"/>
                </a:cubicBezTo>
                <a:cubicBezTo>
                  <a:pt x="5806" y="43459"/>
                  <a:pt x="5806" y="43459"/>
                  <a:pt x="5806" y="43459"/>
                </a:cubicBezTo>
                <a:cubicBezTo>
                  <a:pt x="2580" y="43459"/>
                  <a:pt x="0" y="46054"/>
                  <a:pt x="0" y="49297"/>
                </a:cubicBezTo>
                <a:cubicBezTo>
                  <a:pt x="0" y="81729"/>
                  <a:pt x="0" y="81729"/>
                  <a:pt x="0" y="81729"/>
                </a:cubicBezTo>
                <a:cubicBezTo>
                  <a:pt x="0" y="96000"/>
                  <a:pt x="7741" y="108324"/>
                  <a:pt x="18709" y="114810"/>
                </a:cubicBezTo>
                <a:cubicBezTo>
                  <a:pt x="3225" y="114810"/>
                  <a:pt x="3225" y="114810"/>
                  <a:pt x="3225" y="114810"/>
                </a:cubicBezTo>
                <a:cubicBezTo>
                  <a:pt x="1290" y="114810"/>
                  <a:pt x="0" y="116108"/>
                  <a:pt x="0" y="117405"/>
                </a:cubicBezTo>
                <a:cubicBezTo>
                  <a:pt x="0" y="119351"/>
                  <a:pt x="1290" y="120000"/>
                  <a:pt x="3225" y="120000"/>
                </a:cubicBezTo>
                <a:cubicBezTo>
                  <a:pt x="95483" y="120000"/>
                  <a:pt x="95483" y="120000"/>
                  <a:pt x="95483" y="120000"/>
                </a:cubicBezTo>
                <a:cubicBezTo>
                  <a:pt x="96774" y="120000"/>
                  <a:pt x="98064" y="119351"/>
                  <a:pt x="98064" y="117405"/>
                </a:cubicBezTo>
                <a:cubicBezTo>
                  <a:pt x="98064" y="116108"/>
                  <a:pt x="96774" y="114810"/>
                  <a:pt x="95483" y="114810"/>
                </a:cubicBezTo>
                <a:cubicBezTo>
                  <a:pt x="79354" y="114810"/>
                  <a:pt x="79354" y="114810"/>
                  <a:pt x="79354" y="114810"/>
                </a:cubicBezTo>
                <a:cubicBezTo>
                  <a:pt x="88387" y="109621"/>
                  <a:pt x="94838" y="100540"/>
                  <a:pt x="97419" y="90162"/>
                </a:cubicBezTo>
                <a:cubicBezTo>
                  <a:pt x="103870" y="90162"/>
                  <a:pt x="103870" y="90162"/>
                  <a:pt x="103870" y="90162"/>
                </a:cubicBezTo>
                <a:cubicBezTo>
                  <a:pt x="112903" y="90162"/>
                  <a:pt x="120000" y="83027"/>
                  <a:pt x="120000" y="73945"/>
                </a:cubicBezTo>
                <a:cubicBezTo>
                  <a:pt x="120000" y="64864"/>
                  <a:pt x="112903" y="57081"/>
                  <a:pt x="103870" y="57081"/>
                </a:cubicBezTo>
                <a:close/>
                <a:moveTo>
                  <a:pt x="60000" y="114810"/>
                </a:moveTo>
                <a:cubicBezTo>
                  <a:pt x="38064" y="114810"/>
                  <a:pt x="38064" y="114810"/>
                  <a:pt x="38064" y="114810"/>
                </a:cubicBezTo>
                <a:cubicBezTo>
                  <a:pt x="28387" y="114810"/>
                  <a:pt x="20000" y="110918"/>
                  <a:pt x="14193" y="103783"/>
                </a:cubicBezTo>
                <a:cubicBezTo>
                  <a:pt x="84516" y="103783"/>
                  <a:pt x="84516" y="103783"/>
                  <a:pt x="84516" y="103783"/>
                </a:cubicBezTo>
                <a:cubicBezTo>
                  <a:pt x="78709" y="110918"/>
                  <a:pt x="69677" y="114810"/>
                  <a:pt x="60000" y="114810"/>
                </a:cubicBezTo>
                <a:close/>
                <a:moveTo>
                  <a:pt x="92903" y="81729"/>
                </a:moveTo>
                <a:cubicBezTo>
                  <a:pt x="92903" y="88216"/>
                  <a:pt x="90967" y="93405"/>
                  <a:pt x="88387" y="98594"/>
                </a:cubicBezTo>
                <a:cubicBezTo>
                  <a:pt x="10322" y="98594"/>
                  <a:pt x="10322" y="98594"/>
                  <a:pt x="10322" y="98594"/>
                </a:cubicBezTo>
                <a:cubicBezTo>
                  <a:pt x="7096" y="93405"/>
                  <a:pt x="5806" y="88216"/>
                  <a:pt x="5806" y="81729"/>
                </a:cubicBezTo>
                <a:cubicBezTo>
                  <a:pt x="5806" y="49297"/>
                  <a:pt x="5806" y="49297"/>
                  <a:pt x="5806" y="49297"/>
                </a:cubicBezTo>
                <a:cubicBezTo>
                  <a:pt x="92903" y="49297"/>
                  <a:pt x="92903" y="49297"/>
                  <a:pt x="92903" y="49297"/>
                </a:cubicBezTo>
                <a:lnTo>
                  <a:pt x="92903" y="81729"/>
                </a:lnTo>
                <a:close/>
                <a:moveTo>
                  <a:pt x="103870" y="84972"/>
                </a:moveTo>
                <a:cubicBezTo>
                  <a:pt x="98064" y="84972"/>
                  <a:pt x="98064" y="84972"/>
                  <a:pt x="98064" y="84972"/>
                </a:cubicBezTo>
                <a:cubicBezTo>
                  <a:pt x="98064" y="83675"/>
                  <a:pt x="98064" y="83027"/>
                  <a:pt x="98064" y="81729"/>
                </a:cubicBezTo>
                <a:cubicBezTo>
                  <a:pt x="98064" y="62918"/>
                  <a:pt x="98064" y="62918"/>
                  <a:pt x="98064" y="62918"/>
                </a:cubicBezTo>
                <a:cubicBezTo>
                  <a:pt x="103870" y="62918"/>
                  <a:pt x="103870" y="62918"/>
                  <a:pt x="103870" y="62918"/>
                </a:cubicBezTo>
                <a:cubicBezTo>
                  <a:pt x="109677" y="62918"/>
                  <a:pt x="114193" y="67459"/>
                  <a:pt x="114193" y="73945"/>
                </a:cubicBezTo>
                <a:cubicBezTo>
                  <a:pt x="114193" y="79783"/>
                  <a:pt x="109677" y="84972"/>
                  <a:pt x="103870" y="84972"/>
                </a:cubicBezTo>
                <a:close/>
                <a:moveTo>
                  <a:pt x="49032" y="32432"/>
                </a:moveTo>
                <a:cubicBezTo>
                  <a:pt x="50967" y="32432"/>
                  <a:pt x="51612" y="31783"/>
                  <a:pt x="51612" y="29837"/>
                </a:cubicBezTo>
                <a:cubicBezTo>
                  <a:pt x="51612" y="2594"/>
                  <a:pt x="51612" y="2594"/>
                  <a:pt x="51612" y="2594"/>
                </a:cubicBezTo>
                <a:cubicBezTo>
                  <a:pt x="51612" y="1297"/>
                  <a:pt x="50967" y="0"/>
                  <a:pt x="49032" y="0"/>
                </a:cubicBezTo>
                <a:cubicBezTo>
                  <a:pt x="47741" y="0"/>
                  <a:pt x="46451" y="1297"/>
                  <a:pt x="46451" y="2594"/>
                </a:cubicBezTo>
                <a:cubicBezTo>
                  <a:pt x="46451" y="29837"/>
                  <a:pt x="46451" y="29837"/>
                  <a:pt x="46451" y="29837"/>
                </a:cubicBezTo>
                <a:cubicBezTo>
                  <a:pt x="46451" y="31783"/>
                  <a:pt x="47741" y="32432"/>
                  <a:pt x="49032" y="32432"/>
                </a:cubicBezTo>
                <a:close/>
                <a:moveTo>
                  <a:pt x="81935" y="38270"/>
                </a:moveTo>
                <a:cubicBezTo>
                  <a:pt x="83225" y="38270"/>
                  <a:pt x="84516" y="36972"/>
                  <a:pt x="84516" y="35675"/>
                </a:cubicBezTo>
                <a:cubicBezTo>
                  <a:pt x="84516" y="8432"/>
                  <a:pt x="84516" y="8432"/>
                  <a:pt x="84516" y="8432"/>
                </a:cubicBezTo>
                <a:cubicBezTo>
                  <a:pt x="84516" y="6486"/>
                  <a:pt x="83225" y="5189"/>
                  <a:pt x="81935" y="5189"/>
                </a:cubicBezTo>
                <a:cubicBezTo>
                  <a:pt x="80645" y="5189"/>
                  <a:pt x="79354" y="6486"/>
                  <a:pt x="79354" y="8432"/>
                </a:cubicBezTo>
                <a:cubicBezTo>
                  <a:pt x="79354" y="35675"/>
                  <a:pt x="79354" y="35675"/>
                  <a:pt x="79354" y="35675"/>
                </a:cubicBezTo>
                <a:cubicBezTo>
                  <a:pt x="79354" y="36972"/>
                  <a:pt x="80645" y="38270"/>
                  <a:pt x="81935" y="38270"/>
                </a:cubicBezTo>
                <a:close/>
                <a:moveTo>
                  <a:pt x="32903" y="38270"/>
                </a:moveTo>
                <a:cubicBezTo>
                  <a:pt x="34193" y="38270"/>
                  <a:pt x="35483" y="36972"/>
                  <a:pt x="35483" y="35675"/>
                </a:cubicBezTo>
                <a:cubicBezTo>
                  <a:pt x="35483" y="8432"/>
                  <a:pt x="35483" y="8432"/>
                  <a:pt x="35483" y="8432"/>
                </a:cubicBezTo>
                <a:cubicBezTo>
                  <a:pt x="35483" y="6486"/>
                  <a:pt x="34193" y="5189"/>
                  <a:pt x="32903" y="5189"/>
                </a:cubicBezTo>
                <a:cubicBezTo>
                  <a:pt x="31612" y="5189"/>
                  <a:pt x="30322" y="6486"/>
                  <a:pt x="30322" y="8432"/>
                </a:cubicBezTo>
                <a:cubicBezTo>
                  <a:pt x="30322" y="35675"/>
                  <a:pt x="30322" y="35675"/>
                  <a:pt x="30322" y="35675"/>
                </a:cubicBezTo>
                <a:cubicBezTo>
                  <a:pt x="30322" y="36972"/>
                  <a:pt x="31612" y="38270"/>
                  <a:pt x="32903" y="38270"/>
                </a:cubicBezTo>
                <a:close/>
                <a:moveTo>
                  <a:pt x="16774" y="32432"/>
                </a:moveTo>
                <a:cubicBezTo>
                  <a:pt x="18064" y="32432"/>
                  <a:pt x="19354" y="31783"/>
                  <a:pt x="19354" y="29837"/>
                </a:cubicBezTo>
                <a:cubicBezTo>
                  <a:pt x="19354" y="13621"/>
                  <a:pt x="19354" y="13621"/>
                  <a:pt x="19354" y="13621"/>
                </a:cubicBezTo>
                <a:cubicBezTo>
                  <a:pt x="19354" y="12324"/>
                  <a:pt x="18064" y="11027"/>
                  <a:pt x="16774" y="11027"/>
                </a:cubicBezTo>
                <a:cubicBezTo>
                  <a:pt x="14838" y="11027"/>
                  <a:pt x="13548" y="12324"/>
                  <a:pt x="13548" y="13621"/>
                </a:cubicBezTo>
                <a:cubicBezTo>
                  <a:pt x="13548" y="29837"/>
                  <a:pt x="13548" y="29837"/>
                  <a:pt x="13548" y="29837"/>
                </a:cubicBezTo>
                <a:cubicBezTo>
                  <a:pt x="13548" y="31783"/>
                  <a:pt x="14838" y="32432"/>
                  <a:pt x="16774" y="32432"/>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86" name="Google Shape;2886;p133"/>
          <p:cNvSpPr/>
          <p:nvPr/>
        </p:nvSpPr>
        <p:spPr>
          <a:xfrm rot="3685664">
            <a:off x="7865617" y="2192530"/>
            <a:ext cx="287287" cy="287287"/>
          </a:xfrm>
          <a:custGeom>
            <a:avLst/>
            <a:gdLst/>
            <a:ahLst/>
            <a:cxnLst/>
            <a:rect l="l" t="t" r="r" b="b"/>
            <a:pathLst>
              <a:path w="120000" h="120000" extrusionOk="0">
                <a:moveTo>
                  <a:pt x="103225" y="35483"/>
                </a:moveTo>
                <a:cubicBezTo>
                  <a:pt x="103225" y="8387"/>
                  <a:pt x="103225" y="8387"/>
                  <a:pt x="103225" y="8387"/>
                </a:cubicBezTo>
                <a:cubicBezTo>
                  <a:pt x="103225" y="3870"/>
                  <a:pt x="100000" y="0"/>
                  <a:pt x="95483" y="0"/>
                </a:cubicBezTo>
                <a:cubicBezTo>
                  <a:pt x="90967" y="0"/>
                  <a:pt x="87096" y="3870"/>
                  <a:pt x="87096" y="8387"/>
                </a:cubicBezTo>
                <a:cubicBezTo>
                  <a:pt x="87096" y="10322"/>
                  <a:pt x="87096" y="10322"/>
                  <a:pt x="87096" y="10322"/>
                </a:cubicBezTo>
                <a:cubicBezTo>
                  <a:pt x="45161" y="22580"/>
                  <a:pt x="45161" y="22580"/>
                  <a:pt x="45161" y="22580"/>
                </a:cubicBezTo>
                <a:cubicBezTo>
                  <a:pt x="5161" y="27096"/>
                  <a:pt x="5161" y="27096"/>
                  <a:pt x="5161" y="27096"/>
                </a:cubicBezTo>
                <a:cubicBezTo>
                  <a:pt x="2580" y="27096"/>
                  <a:pt x="0" y="29677"/>
                  <a:pt x="0" y="32903"/>
                </a:cubicBezTo>
                <a:cubicBezTo>
                  <a:pt x="0" y="70967"/>
                  <a:pt x="0" y="70967"/>
                  <a:pt x="0" y="70967"/>
                </a:cubicBezTo>
                <a:cubicBezTo>
                  <a:pt x="0" y="73548"/>
                  <a:pt x="2580" y="76129"/>
                  <a:pt x="5161" y="76129"/>
                </a:cubicBezTo>
                <a:cubicBezTo>
                  <a:pt x="23870" y="78064"/>
                  <a:pt x="23870" y="78064"/>
                  <a:pt x="23870" y="78064"/>
                </a:cubicBezTo>
                <a:cubicBezTo>
                  <a:pt x="32903" y="117419"/>
                  <a:pt x="32903" y="117419"/>
                  <a:pt x="32903" y="117419"/>
                </a:cubicBezTo>
                <a:cubicBezTo>
                  <a:pt x="32903" y="117419"/>
                  <a:pt x="32903" y="117419"/>
                  <a:pt x="32903" y="117419"/>
                </a:cubicBezTo>
                <a:cubicBezTo>
                  <a:pt x="32903" y="118709"/>
                  <a:pt x="34193" y="120000"/>
                  <a:pt x="35483" y="120000"/>
                </a:cubicBezTo>
                <a:cubicBezTo>
                  <a:pt x="57419" y="120000"/>
                  <a:pt x="57419" y="120000"/>
                  <a:pt x="57419" y="120000"/>
                </a:cubicBezTo>
                <a:cubicBezTo>
                  <a:pt x="58709" y="120000"/>
                  <a:pt x="60000" y="118709"/>
                  <a:pt x="60000" y="117419"/>
                </a:cubicBezTo>
                <a:cubicBezTo>
                  <a:pt x="60000" y="116774"/>
                  <a:pt x="60000" y="116774"/>
                  <a:pt x="60000" y="116774"/>
                </a:cubicBezTo>
                <a:cubicBezTo>
                  <a:pt x="60000" y="116774"/>
                  <a:pt x="60000" y="116774"/>
                  <a:pt x="60000" y="116774"/>
                </a:cubicBezTo>
                <a:cubicBezTo>
                  <a:pt x="52258" y="82580"/>
                  <a:pt x="52258" y="82580"/>
                  <a:pt x="52258" y="82580"/>
                </a:cubicBezTo>
                <a:cubicBezTo>
                  <a:pt x="87096" y="93548"/>
                  <a:pt x="87096" y="93548"/>
                  <a:pt x="87096" y="93548"/>
                </a:cubicBezTo>
                <a:cubicBezTo>
                  <a:pt x="87096" y="95483"/>
                  <a:pt x="87096" y="95483"/>
                  <a:pt x="87096" y="95483"/>
                </a:cubicBezTo>
                <a:cubicBezTo>
                  <a:pt x="87096" y="100000"/>
                  <a:pt x="90967" y="103225"/>
                  <a:pt x="95483" y="103225"/>
                </a:cubicBezTo>
                <a:cubicBezTo>
                  <a:pt x="100000" y="103225"/>
                  <a:pt x="103225" y="100000"/>
                  <a:pt x="103225" y="95483"/>
                </a:cubicBezTo>
                <a:cubicBezTo>
                  <a:pt x="103225" y="68387"/>
                  <a:pt x="103225" y="68387"/>
                  <a:pt x="103225" y="68387"/>
                </a:cubicBezTo>
                <a:cubicBezTo>
                  <a:pt x="112258" y="68387"/>
                  <a:pt x="120000" y="60645"/>
                  <a:pt x="120000" y="51612"/>
                </a:cubicBezTo>
                <a:cubicBezTo>
                  <a:pt x="120000" y="42580"/>
                  <a:pt x="112258" y="35483"/>
                  <a:pt x="103225" y="35483"/>
                </a:cubicBezTo>
                <a:close/>
                <a:moveTo>
                  <a:pt x="5161" y="70967"/>
                </a:moveTo>
                <a:cubicBezTo>
                  <a:pt x="5161" y="60000"/>
                  <a:pt x="5161" y="60000"/>
                  <a:pt x="5161" y="60000"/>
                </a:cubicBezTo>
                <a:cubicBezTo>
                  <a:pt x="18709" y="60000"/>
                  <a:pt x="18709" y="60000"/>
                  <a:pt x="18709" y="60000"/>
                </a:cubicBezTo>
                <a:cubicBezTo>
                  <a:pt x="20645" y="60000"/>
                  <a:pt x="21935" y="58709"/>
                  <a:pt x="21935" y="57419"/>
                </a:cubicBezTo>
                <a:cubicBezTo>
                  <a:pt x="21935" y="55483"/>
                  <a:pt x="20645" y="54838"/>
                  <a:pt x="18709" y="54838"/>
                </a:cubicBezTo>
                <a:cubicBezTo>
                  <a:pt x="5161" y="54838"/>
                  <a:pt x="5161" y="54838"/>
                  <a:pt x="5161" y="54838"/>
                </a:cubicBezTo>
                <a:cubicBezTo>
                  <a:pt x="5161" y="49032"/>
                  <a:pt x="5161" y="49032"/>
                  <a:pt x="5161" y="49032"/>
                </a:cubicBezTo>
                <a:cubicBezTo>
                  <a:pt x="13548" y="49032"/>
                  <a:pt x="13548" y="49032"/>
                  <a:pt x="13548" y="49032"/>
                </a:cubicBezTo>
                <a:cubicBezTo>
                  <a:pt x="14838" y="49032"/>
                  <a:pt x="16129" y="47741"/>
                  <a:pt x="16129" y="46451"/>
                </a:cubicBezTo>
                <a:cubicBezTo>
                  <a:pt x="16129" y="45161"/>
                  <a:pt x="14838" y="43870"/>
                  <a:pt x="13548" y="43870"/>
                </a:cubicBezTo>
                <a:cubicBezTo>
                  <a:pt x="5161" y="43870"/>
                  <a:pt x="5161" y="43870"/>
                  <a:pt x="5161" y="43870"/>
                </a:cubicBezTo>
                <a:cubicBezTo>
                  <a:pt x="5161" y="32903"/>
                  <a:pt x="5161" y="32903"/>
                  <a:pt x="5161" y="32903"/>
                </a:cubicBezTo>
                <a:cubicBezTo>
                  <a:pt x="43225" y="28387"/>
                  <a:pt x="43225" y="28387"/>
                  <a:pt x="43225" y="28387"/>
                </a:cubicBezTo>
                <a:cubicBezTo>
                  <a:pt x="43225" y="74838"/>
                  <a:pt x="43225" y="74838"/>
                  <a:pt x="43225" y="74838"/>
                </a:cubicBezTo>
                <a:lnTo>
                  <a:pt x="5161" y="70967"/>
                </a:lnTo>
                <a:close/>
                <a:moveTo>
                  <a:pt x="34838" y="103225"/>
                </a:moveTo>
                <a:cubicBezTo>
                  <a:pt x="29677" y="78709"/>
                  <a:pt x="29677" y="78709"/>
                  <a:pt x="29677" y="78709"/>
                </a:cubicBezTo>
                <a:cubicBezTo>
                  <a:pt x="45161" y="80645"/>
                  <a:pt x="45161" y="80645"/>
                  <a:pt x="45161" y="80645"/>
                </a:cubicBezTo>
                <a:cubicBezTo>
                  <a:pt x="46451" y="81290"/>
                  <a:pt x="46451" y="81290"/>
                  <a:pt x="46451" y="81290"/>
                </a:cubicBezTo>
                <a:cubicBezTo>
                  <a:pt x="51612" y="103225"/>
                  <a:pt x="51612" y="103225"/>
                  <a:pt x="51612" y="103225"/>
                </a:cubicBezTo>
                <a:lnTo>
                  <a:pt x="34838" y="103225"/>
                </a:lnTo>
                <a:close/>
                <a:moveTo>
                  <a:pt x="52258" y="109032"/>
                </a:moveTo>
                <a:cubicBezTo>
                  <a:pt x="53548" y="114193"/>
                  <a:pt x="53548" y="114193"/>
                  <a:pt x="53548" y="114193"/>
                </a:cubicBezTo>
                <a:cubicBezTo>
                  <a:pt x="37419" y="114193"/>
                  <a:pt x="37419" y="114193"/>
                  <a:pt x="37419" y="114193"/>
                </a:cubicBezTo>
                <a:cubicBezTo>
                  <a:pt x="36129" y="109032"/>
                  <a:pt x="36129" y="109032"/>
                  <a:pt x="36129" y="109032"/>
                </a:cubicBezTo>
                <a:lnTo>
                  <a:pt x="52258" y="109032"/>
                </a:lnTo>
                <a:close/>
                <a:moveTo>
                  <a:pt x="87096" y="87741"/>
                </a:moveTo>
                <a:cubicBezTo>
                  <a:pt x="49032" y="76129"/>
                  <a:pt x="49032" y="76129"/>
                  <a:pt x="49032" y="76129"/>
                </a:cubicBezTo>
                <a:cubicBezTo>
                  <a:pt x="49032" y="27741"/>
                  <a:pt x="49032" y="27741"/>
                  <a:pt x="49032" y="27741"/>
                </a:cubicBezTo>
                <a:cubicBezTo>
                  <a:pt x="87096" y="16129"/>
                  <a:pt x="87096" y="16129"/>
                  <a:pt x="87096" y="16129"/>
                </a:cubicBezTo>
                <a:lnTo>
                  <a:pt x="87096" y="87741"/>
                </a:lnTo>
                <a:close/>
                <a:moveTo>
                  <a:pt x="98064" y="95483"/>
                </a:moveTo>
                <a:cubicBezTo>
                  <a:pt x="98064" y="96774"/>
                  <a:pt x="96774" y="98064"/>
                  <a:pt x="95483" y="98064"/>
                </a:cubicBezTo>
                <a:cubicBezTo>
                  <a:pt x="93548" y="98064"/>
                  <a:pt x="92258" y="96774"/>
                  <a:pt x="92258" y="95483"/>
                </a:cubicBezTo>
                <a:cubicBezTo>
                  <a:pt x="92258" y="8387"/>
                  <a:pt x="92258" y="8387"/>
                  <a:pt x="92258" y="8387"/>
                </a:cubicBezTo>
                <a:cubicBezTo>
                  <a:pt x="92258" y="6451"/>
                  <a:pt x="93548" y="5806"/>
                  <a:pt x="95483" y="5806"/>
                </a:cubicBezTo>
                <a:cubicBezTo>
                  <a:pt x="96774" y="5806"/>
                  <a:pt x="98064" y="6451"/>
                  <a:pt x="98064" y="8387"/>
                </a:cubicBezTo>
                <a:lnTo>
                  <a:pt x="98064" y="95483"/>
                </a:lnTo>
                <a:close/>
                <a:moveTo>
                  <a:pt x="103225" y="62580"/>
                </a:moveTo>
                <a:cubicBezTo>
                  <a:pt x="103225" y="40645"/>
                  <a:pt x="103225" y="40645"/>
                  <a:pt x="103225" y="40645"/>
                </a:cubicBezTo>
                <a:cubicBezTo>
                  <a:pt x="109677" y="40645"/>
                  <a:pt x="114193" y="45806"/>
                  <a:pt x="114193" y="51612"/>
                </a:cubicBezTo>
                <a:cubicBezTo>
                  <a:pt x="114193" y="58064"/>
                  <a:pt x="109677" y="62580"/>
                  <a:pt x="103225" y="62580"/>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87" name="Google Shape;2887;p133"/>
          <p:cNvSpPr/>
          <p:nvPr/>
        </p:nvSpPr>
        <p:spPr>
          <a:xfrm rot="1887664">
            <a:off x="8592064" y="1382075"/>
            <a:ext cx="284527" cy="284527"/>
          </a:xfrm>
          <a:custGeom>
            <a:avLst/>
            <a:gdLst/>
            <a:ahLst/>
            <a:cxnLst/>
            <a:rect l="l" t="t" r="r" b="b"/>
            <a:pathLst>
              <a:path w="120000" h="120000" extrusionOk="0">
                <a:moveTo>
                  <a:pt x="90322" y="43870"/>
                </a:moveTo>
                <a:cubicBezTo>
                  <a:pt x="94838" y="43870"/>
                  <a:pt x="98064" y="40000"/>
                  <a:pt x="98064" y="35483"/>
                </a:cubicBezTo>
                <a:cubicBezTo>
                  <a:pt x="98064" y="30967"/>
                  <a:pt x="94838" y="27741"/>
                  <a:pt x="90322" y="27741"/>
                </a:cubicBezTo>
                <a:cubicBezTo>
                  <a:pt x="85806" y="27741"/>
                  <a:pt x="81935" y="30967"/>
                  <a:pt x="81935" y="35483"/>
                </a:cubicBezTo>
                <a:cubicBezTo>
                  <a:pt x="81935" y="40000"/>
                  <a:pt x="85806" y="43870"/>
                  <a:pt x="90322" y="43870"/>
                </a:cubicBezTo>
                <a:close/>
                <a:moveTo>
                  <a:pt x="90322" y="32903"/>
                </a:moveTo>
                <a:cubicBezTo>
                  <a:pt x="91612" y="32903"/>
                  <a:pt x="92903" y="34193"/>
                  <a:pt x="92903" y="35483"/>
                </a:cubicBezTo>
                <a:cubicBezTo>
                  <a:pt x="92903" y="37419"/>
                  <a:pt x="91612" y="38709"/>
                  <a:pt x="90322" y="38709"/>
                </a:cubicBezTo>
                <a:cubicBezTo>
                  <a:pt x="88387" y="38709"/>
                  <a:pt x="87096" y="37419"/>
                  <a:pt x="87096" y="35483"/>
                </a:cubicBezTo>
                <a:cubicBezTo>
                  <a:pt x="87096" y="34193"/>
                  <a:pt x="88387" y="32903"/>
                  <a:pt x="90322" y="32903"/>
                </a:cubicBezTo>
                <a:close/>
                <a:moveTo>
                  <a:pt x="114838" y="5806"/>
                </a:moveTo>
                <a:cubicBezTo>
                  <a:pt x="65806" y="5806"/>
                  <a:pt x="65806" y="5806"/>
                  <a:pt x="65806" y="5806"/>
                </a:cubicBezTo>
                <a:cubicBezTo>
                  <a:pt x="65806" y="2580"/>
                  <a:pt x="63225" y="0"/>
                  <a:pt x="60000" y="0"/>
                </a:cubicBezTo>
                <a:cubicBezTo>
                  <a:pt x="57419" y="0"/>
                  <a:pt x="54838" y="2580"/>
                  <a:pt x="54838" y="5806"/>
                </a:cubicBezTo>
                <a:cubicBezTo>
                  <a:pt x="5806" y="5806"/>
                  <a:pt x="5806" y="5806"/>
                  <a:pt x="5806" y="5806"/>
                </a:cubicBezTo>
                <a:cubicBezTo>
                  <a:pt x="2580" y="5806"/>
                  <a:pt x="0" y="8387"/>
                  <a:pt x="0" y="10967"/>
                </a:cubicBezTo>
                <a:cubicBezTo>
                  <a:pt x="0" y="16774"/>
                  <a:pt x="0" y="16774"/>
                  <a:pt x="0" y="16774"/>
                </a:cubicBezTo>
                <a:cubicBezTo>
                  <a:pt x="0" y="19354"/>
                  <a:pt x="2580" y="21935"/>
                  <a:pt x="5806" y="21935"/>
                </a:cubicBezTo>
                <a:cubicBezTo>
                  <a:pt x="5806" y="87096"/>
                  <a:pt x="5806" y="87096"/>
                  <a:pt x="5806" y="87096"/>
                </a:cubicBezTo>
                <a:cubicBezTo>
                  <a:pt x="5806" y="90322"/>
                  <a:pt x="8387" y="92903"/>
                  <a:pt x="10967" y="92903"/>
                </a:cubicBezTo>
                <a:cubicBezTo>
                  <a:pt x="57419" y="92903"/>
                  <a:pt x="57419" y="92903"/>
                  <a:pt x="57419" y="92903"/>
                </a:cubicBezTo>
                <a:cubicBezTo>
                  <a:pt x="57419" y="100000"/>
                  <a:pt x="57419" y="100000"/>
                  <a:pt x="57419" y="100000"/>
                </a:cubicBezTo>
                <a:cubicBezTo>
                  <a:pt x="41935" y="115483"/>
                  <a:pt x="41935" y="115483"/>
                  <a:pt x="41935" y="115483"/>
                </a:cubicBezTo>
                <a:cubicBezTo>
                  <a:pt x="41290" y="116129"/>
                  <a:pt x="41290" y="116774"/>
                  <a:pt x="41290" y="117419"/>
                </a:cubicBezTo>
                <a:cubicBezTo>
                  <a:pt x="41290" y="118709"/>
                  <a:pt x="42580" y="120000"/>
                  <a:pt x="43870" y="120000"/>
                </a:cubicBezTo>
                <a:cubicBezTo>
                  <a:pt x="44516" y="120000"/>
                  <a:pt x="45161" y="120000"/>
                  <a:pt x="45806" y="119354"/>
                </a:cubicBezTo>
                <a:cubicBezTo>
                  <a:pt x="60000" y="105161"/>
                  <a:pt x="60000" y="105161"/>
                  <a:pt x="60000" y="105161"/>
                </a:cubicBezTo>
                <a:cubicBezTo>
                  <a:pt x="74838" y="119354"/>
                  <a:pt x="74838" y="119354"/>
                  <a:pt x="74838" y="119354"/>
                </a:cubicBezTo>
                <a:cubicBezTo>
                  <a:pt x="74838" y="120000"/>
                  <a:pt x="75483" y="120000"/>
                  <a:pt x="76774" y="120000"/>
                </a:cubicBezTo>
                <a:cubicBezTo>
                  <a:pt x="78064" y="120000"/>
                  <a:pt x="79354" y="118709"/>
                  <a:pt x="79354" y="117419"/>
                </a:cubicBezTo>
                <a:cubicBezTo>
                  <a:pt x="79354" y="116774"/>
                  <a:pt x="78709" y="116129"/>
                  <a:pt x="78709" y="115483"/>
                </a:cubicBezTo>
                <a:cubicBezTo>
                  <a:pt x="62580" y="100000"/>
                  <a:pt x="62580" y="100000"/>
                  <a:pt x="62580" y="100000"/>
                </a:cubicBezTo>
                <a:cubicBezTo>
                  <a:pt x="62580" y="92903"/>
                  <a:pt x="62580" y="92903"/>
                  <a:pt x="62580" y="92903"/>
                </a:cubicBezTo>
                <a:cubicBezTo>
                  <a:pt x="109032" y="92903"/>
                  <a:pt x="109032" y="92903"/>
                  <a:pt x="109032" y="92903"/>
                </a:cubicBezTo>
                <a:cubicBezTo>
                  <a:pt x="112258" y="92903"/>
                  <a:pt x="114838" y="90322"/>
                  <a:pt x="114838" y="87096"/>
                </a:cubicBezTo>
                <a:cubicBezTo>
                  <a:pt x="114838" y="21935"/>
                  <a:pt x="114838" y="21935"/>
                  <a:pt x="114838" y="21935"/>
                </a:cubicBezTo>
                <a:cubicBezTo>
                  <a:pt x="117419" y="21935"/>
                  <a:pt x="120000" y="19354"/>
                  <a:pt x="120000" y="16774"/>
                </a:cubicBezTo>
                <a:cubicBezTo>
                  <a:pt x="120000" y="10967"/>
                  <a:pt x="120000" y="10967"/>
                  <a:pt x="120000" y="10967"/>
                </a:cubicBezTo>
                <a:cubicBezTo>
                  <a:pt x="120000" y="8387"/>
                  <a:pt x="117419" y="5806"/>
                  <a:pt x="114838" y="5806"/>
                </a:cubicBezTo>
                <a:close/>
                <a:moveTo>
                  <a:pt x="109032" y="87096"/>
                </a:moveTo>
                <a:cubicBezTo>
                  <a:pt x="10967" y="87096"/>
                  <a:pt x="10967" y="87096"/>
                  <a:pt x="10967" y="87096"/>
                </a:cubicBezTo>
                <a:cubicBezTo>
                  <a:pt x="10967" y="21935"/>
                  <a:pt x="10967" y="21935"/>
                  <a:pt x="10967" y="21935"/>
                </a:cubicBezTo>
                <a:cubicBezTo>
                  <a:pt x="109032" y="21935"/>
                  <a:pt x="109032" y="21935"/>
                  <a:pt x="109032" y="21935"/>
                </a:cubicBezTo>
                <a:lnTo>
                  <a:pt x="109032" y="87096"/>
                </a:lnTo>
                <a:close/>
                <a:moveTo>
                  <a:pt x="114838" y="16774"/>
                </a:moveTo>
                <a:cubicBezTo>
                  <a:pt x="5806" y="16774"/>
                  <a:pt x="5806" y="16774"/>
                  <a:pt x="5806" y="16774"/>
                </a:cubicBezTo>
                <a:cubicBezTo>
                  <a:pt x="5806" y="10967"/>
                  <a:pt x="5806" y="10967"/>
                  <a:pt x="5806" y="10967"/>
                </a:cubicBezTo>
                <a:cubicBezTo>
                  <a:pt x="114838" y="10967"/>
                  <a:pt x="114838" y="10967"/>
                  <a:pt x="114838" y="10967"/>
                </a:cubicBezTo>
                <a:lnTo>
                  <a:pt x="114838" y="16774"/>
                </a:lnTo>
                <a:close/>
                <a:moveTo>
                  <a:pt x="24516" y="76774"/>
                </a:moveTo>
                <a:cubicBezTo>
                  <a:pt x="95483" y="76774"/>
                  <a:pt x="95483" y="76774"/>
                  <a:pt x="95483" y="76774"/>
                </a:cubicBezTo>
                <a:cubicBezTo>
                  <a:pt x="96774" y="76774"/>
                  <a:pt x="98064" y="75483"/>
                  <a:pt x="98064" y="73548"/>
                </a:cubicBezTo>
                <a:cubicBezTo>
                  <a:pt x="98064" y="72903"/>
                  <a:pt x="98064" y="72903"/>
                  <a:pt x="97419" y="72258"/>
                </a:cubicBezTo>
                <a:cubicBezTo>
                  <a:pt x="97419" y="72258"/>
                  <a:pt x="97419" y="72258"/>
                  <a:pt x="97419" y="72258"/>
                </a:cubicBezTo>
                <a:cubicBezTo>
                  <a:pt x="81290" y="50322"/>
                  <a:pt x="81290" y="50322"/>
                  <a:pt x="81290" y="50322"/>
                </a:cubicBezTo>
                <a:cubicBezTo>
                  <a:pt x="81290" y="50322"/>
                  <a:pt x="81290" y="50322"/>
                  <a:pt x="81290" y="50322"/>
                </a:cubicBezTo>
                <a:cubicBezTo>
                  <a:pt x="80645" y="49677"/>
                  <a:pt x="80000" y="49032"/>
                  <a:pt x="79354" y="49032"/>
                </a:cubicBezTo>
                <a:cubicBezTo>
                  <a:pt x="78709" y="49032"/>
                  <a:pt x="78064" y="49677"/>
                  <a:pt x="77419" y="50322"/>
                </a:cubicBezTo>
                <a:cubicBezTo>
                  <a:pt x="68387" y="59354"/>
                  <a:pt x="68387" y="59354"/>
                  <a:pt x="68387" y="59354"/>
                </a:cubicBezTo>
                <a:cubicBezTo>
                  <a:pt x="48387" y="39354"/>
                  <a:pt x="48387" y="39354"/>
                  <a:pt x="48387" y="39354"/>
                </a:cubicBezTo>
                <a:cubicBezTo>
                  <a:pt x="47741" y="38709"/>
                  <a:pt x="47096" y="38709"/>
                  <a:pt x="46451" y="38709"/>
                </a:cubicBezTo>
                <a:cubicBezTo>
                  <a:pt x="45806" y="38709"/>
                  <a:pt x="44516" y="38709"/>
                  <a:pt x="44516" y="39354"/>
                </a:cubicBezTo>
                <a:cubicBezTo>
                  <a:pt x="44516" y="39354"/>
                  <a:pt x="44516" y="39354"/>
                  <a:pt x="44516" y="39354"/>
                </a:cubicBezTo>
                <a:cubicBezTo>
                  <a:pt x="22580" y="72258"/>
                  <a:pt x="22580" y="72258"/>
                  <a:pt x="22580" y="72258"/>
                </a:cubicBezTo>
                <a:cubicBezTo>
                  <a:pt x="22580" y="72258"/>
                  <a:pt x="22580" y="72258"/>
                  <a:pt x="22580" y="72258"/>
                </a:cubicBezTo>
                <a:cubicBezTo>
                  <a:pt x="21935" y="72903"/>
                  <a:pt x="21935" y="73548"/>
                  <a:pt x="21935" y="73548"/>
                </a:cubicBezTo>
                <a:cubicBezTo>
                  <a:pt x="21935" y="75483"/>
                  <a:pt x="23225" y="76774"/>
                  <a:pt x="24516" y="76774"/>
                </a:cubicBezTo>
                <a:close/>
                <a:moveTo>
                  <a:pt x="47096" y="45161"/>
                </a:moveTo>
                <a:cubicBezTo>
                  <a:pt x="66451" y="65161"/>
                  <a:pt x="66451" y="65161"/>
                  <a:pt x="66451" y="65161"/>
                </a:cubicBezTo>
                <a:cubicBezTo>
                  <a:pt x="67096" y="65161"/>
                  <a:pt x="67741" y="65806"/>
                  <a:pt x="68387" y="65806"/>
                </a:cubicBezTo>
                <a:cubicBezTo>
                  <a:pt x="69032" y="65806"/>
                  <a:pt x="69677" y="65161"/>
                  <a:pt x="70322" y="65161"/>
                </a:cubicBezTo>
                <a:cubicBezTo>
                  <a:pt x="78709" y="56129"/>
                  <a:pt x="78709" y="56129"/>
                  <a:pt x="78709" y="56129"/>
                </a:cubicBezTo>
                <a:cubicBezTo>
                  <a:pt x="90322" y="70967"/>
                  <a:pt x="90322" y="70967"/>
                  <a:pt x="90322" y="70967"/>
                </a:cubicBezTo>
                <a:cubicBezTo>
                  <a:pt x="29677" y="70967"/>
                  <a:pt x="29677" y="70967"/>
                  <a:pt x="29677" y="70967"/>
                </a:cubicBezTo>
                <a:lnTo>
                  <a:pt x="47096" y="45161"/>
                </a:lnTo>
                <a:close/>
              </a:path>
            </a:pathLst>
          </a:custGeom>
          <a:solidFill>
            <a:srgbClr val="E5737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88" name="Google Shape;2888;p133"/>
          <p:cNvSpPr/>
          <p:nvPr/>
        </p:nvSpPr>
        <p:spPr>
          <a:xfrm rot="1844801">
            <a:off x="7911637" y="2651993"/>
            <a:ext cx="285187" cy="168293"/>
          </a:xfrm>
          <a:custGeom>
            <a:avLst/>
            <a:gdLst/>
            <a:ahLst/>
            <a:cxnLst/>
            <a:rect l="l" t="t" r="r" b="b"/>
            <a:pathLst>
              <a:path w="120000" h="120000" extrusionOk="0">
                <a:moveTo>
                  <a:pt x="103225" y="46909"/>
                </a:moveTo>
                <a:cubicBezTo>
                  <a:pt x="103225" y="46909"/>
                  <a:pt x="103870" y="46909"/>
                  <a:pt x="103870" y="45818"/>
                </a:cubicBezTo>
                <a:cubicBezTo>
                  <a:pt x="103870" y="30545"/>
                  <a:pt x="96129" y="18545"/>
                  <a:pt x="87096" y="18545"/>
                </a:cubicBezTo>
                <a:cubicBezTo>
                  <a:pt x="83225" y="18545"/>
                  <a:pt x="79354" y="20727"/>
                  <a:pt x="76774" y="25090"/>
                </a:cubicBezTo>
                <a:cubicBezTo>
                  <a:pt x="70967" y="9818"/>
                  <a:pt x="60645" y="0"/>
                  <a:pt x="49032" y="0"/>
                </a:cubicBezTo>
                <a:cubicBezTo>
                  <a:pt x="32903" y="0"/>
                  <a:pt x="19354" y="20727"/>
                  <a:pt x="16774" y="46909"/>
                </a:cubicBezTo>
                <a:cubicBezTo>
                  <a:pt x="7096" y="51272"/>
                  <a:pt x="0" y="65454"/>
                  <a:pt x="0" y="82909"/>
                </a:cubicBezTo>
                <a:cubicBezTo>
                  <a:pt x="0" y="103636"/>
                  <a:pt x="9677" y="120000"/>
                  <a:pt x="21935" y="120000"/>
                </a:cubicBezTo>
                <a:cubicBezTo>
                  <a:pt x="98064" y="120000"/>
                  <a:pt x="98064" y="120000"/>
                  <a:pt x="98064" y="120000"/>
                </a:cubicBezTo>
                <a:cubicBezTo>
                  <a:pt x="110322" y="120000"/>
                  <a:pt x="120000" y="103636"/>
                  <a:pt x="120000" y="82909"/>
                </a:cubicBezTo>
                <a:cubicBezTo>
                  <a:pt x="120000" y="65454"/>
                  <a:pt x="112903" y="51272"/>
                  <a:pt x="103225" y="46909"/>
                </a:cubicBezTo>
                <a:close/>
                <a:moveTo>
                  <a:pt x="98064" y="110181"/>
                </a:moveTo>
                <a:cubicBezTo>
                  <a:pt x="21935" y="110181"/>
                  <a:pt x="21935" y="110181"/>
                  <a:pt x="21935" y="110181"/>
                </a:cubicBezTo>
                <a:cubicBezTo>
                  <a:pt x="12903" y="110181"/>
                  <a:pt x="5806" y="98181"/>
                  <a:pt x="5806" y="82909"/>
                </a:cubicBezTo>
                <a:cubicBezTo>
                  <a:pt x="5806" y="69818"/>
                  <a:pt x="10967" y="58909"/>
                  <a:pt x="18064" y="55636"/>
                </a:cubicBezTo>
                <a:cubicBezTo>
                  <a:pt x="20000" y="55636"/>
                  <a:pt x="21935" y="52363"/>
                  <a:pt x="21935" y="48000"/>
                </a:cubicBezTo>
                <a:cubicBezTo>
                  <a:pt x="24516" y="26181"/>
                  <a:pt x="35483" y="8727"/>
                  <a:pt x="49032" y="8727"/>
                </a:cubicBezTo>
                <a:cubicBezTo>
                  <a:pt x="58064" y="8727"/>
                  <a:pt x="67096" y="17454"/>
                  <a:pt x="71612" y="30545"/>
                </a:cubicBezTo>
                <a:cubicBezTo>
                  <a:pt x="72903" y="32727"/>
                  <a:pt x="74193" y="33818"/>
                  <a:pt x="75483" y="34909"/>
                </a:cubicBezTo>
                <a:cubicBezTo>
                  <a:pt x="76129" y="34909"/>
                  <a:pt x="76129" y="34909"/>
                  <a:pt x="76774" y="34909"/>
                </a:cubicBezTo>
                <a:cubicBezTo>
                  <a:pt x="78064" y="34909"/>
                  <a:pt x="79354" y="33818"/>
                  <a:pt x="80000" y="31636"/>
                </a:cubicBezTo>
                <a:cubicBezTo>
                  <a:pt x="81935" y="29454"/>
                  <a:pt x="84516" y="27272"/>
                  <a:pt x="87096" y="27272"/>
                </a:cubicBezTo>
                <a:cubicBezTo>
                  <a:pt x="93548" y="27272"/>
                  <a:pt x="98064" y="36000"/>
                  <a:pt x="98064" y="45818"/>
                </a:cubicBezTo>
                <a:cubicBezTo>
                  <a:pt x="98064" y="46909"/>
                  <a:pt x="98064" y="46909"/>
                  <a:pt x="98064" y="46909"/>
                </a:cubicBezTo>
                <a:cubicBezTo>
                  <a:pt x="98064" y="51272"/>
                  <a:pt x="99354" y="54545"/>
                  <a:pt x="101935" y="55636"/>
                </a:cubicBezTo>
                <a:cubicBezTo>
                  <a:pt x="109677" y="58909"/>
                  <a:pt x="114193" y="69818"/>
                  <a:pt x="114193" y="82909"/>
                </a:cubicBezTo>
                <a:cubicBezTo>
                  <a:pt x="114193" y="98181"/>
                  <a:pt x="107096" y="110181"/>
                  <a:pt x="98064" y="110181"/>
                </a:cubicBez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89" name="Google Shape;2889;p133"/>
          <p:cNvSpPr/>
          <p:nvPr/>
        </p:nvSpPr>
        <p:spPr>
          <a:xfrm rot="4750619">
            <a:off x="8239081" y="1976963"/>
            <a:ext cx="290772" cy="283068"/>
          </a:xfrm>
          <a:custGeom>
            <a:avLst/>
            <a:gdLst/>
            <a:ahLst/>
            <a:cxnLst/>
            <a:rect l="l" t="t" r="r" b="b"/>
            <a:pathLst>
              <a:path w="120000" h="120000" extrusionOk="0">
                <a:moveTo>
                  <a:pt x="20210" y="67459"/>
                </a:moveTo>
                <a:cubicBezTo>
                  <a:pt x="0" y="120000"/>
                  <a:pt x="0" y="120000"/>
                  <a:pt x="0" y="120000"/>
                </a:cubicBezTo>
                <a:cubicBezTo>
                  <a:pt x="51789" y="99243"/>
                  <a:pt x="51789" y="99243"/>
                  <a:pt x="51789" y="99243"/>
                </a:cubicBezTo>
                <a:cubicBezTo>
                  <a:pt x="50526" y="99243"/>
                  <a:pt x="49894" y="99243"/>
                  <a:pt x="48631" y="99243"/>
                </a:cubicBezTo>
                <a:cubicBezTo>
                  <a:pt x="32842" y="99243"/>
                  <a:pt x="18315" y="83675"/>
                  <a:pt x="20210" y="67459"/>
                </a:cubicBezTo>
                <a:close/>
                <a:moveTo>
                  <a:pt x="9473" y="110270"/>
                </a:moveTo>
                <a:cubicBezTo>
                  <a:pt x="18947" y="85621"/>
                  <a:pt x="18947" y="85621"/>
                  <a:pt x="18947" y="85621"/>
                </a:cubicBezTo>
                <a:cubicBezTo>
                  <a:pt x="20210" y="88216"/>
                  <a:pt x="22105" y="90810"/>
                  <a:pt x="24000" y="92756"/>
                </a:cubicBezTo>
                <a:cubicBezTo>
                  <a:pt x="26526" y="96000"/>
                  <a:pt x="29684" y="98594"/>
                  <a:pt x="33473" y="100540"/>
                </a:cubicBezTo>
                <a:lnTo>
                  <a:pt x="9473" y="110270"/>
                </a:lnTo>
                <a:close/>
                <a:moveTo>
                  <a:pt x="71368" y="65513"/>
                </a:moveTo>
                <a:cubicBezTo>
                  <a:pt x="73263" y="65513"/>
                  <a:pt x="74526" y="64216"/>
                  <a:pt x="74526" y="62918"/>
                </a:cubicBezTo>
                <a:cubicBezTo>
                  <a:pt x="74526" y="61621"/>
                  <a:pt x="73263" y="60324"/>
                  <a:pt x="71368" y="60324"/>
                </a:cubicBezTo>
                <a:cubicBezTo>
                  <a:pt x="70105" y="60324"/>
                  <a:pt x="68842" y="61621"/>
                  <a:pt x="68842" y="62918"/>
                </a:cubicBezTo>
                <a:cubicBezTo>
                  <a:pt x="68842" y="64216"/>
                  <a:pt x="70105" y="65513"/>
                  <a:pt x="71368" y="65513"/>
                </a:cubicBezTo>
                <a:close/>
                <a:moveTo>
                  <a:pt x="116210" y="648"/>
                </a:moveTo>
                <a:cubicBezTo>
                  <a:pt x="115578" y="0"/>
                  <a:pt x="113684" y="0"/>
                  <a:pt x="111789" y="0"/>
                </a:cubicBezTo>
                <a:cubicBezTo>
                  <a:pt x="100421" y="0"/>
                  <a:pt x="71368" y="8432"/>
                  <a:pt x="55578" y="24648"/>
                </a:cubicBezTo>
                <a:cubicBezTo>
                  <a:pt x="51789" y="28540"/>
                  <a:pt x="39157" y="40216"/>
                  <a:pt x="36631" y="44108"/>
                </a:cubicBezTo>
                <a:cubicBezTo>
                  <a:pt x="27157" y="46702"/>
                  <a:pt x="13894" y="51891"/>
                  <a:pt x="6315" y="59027"/>
                </a:cubicBezTo>
                <a:cubicBezTo>
                  <a:pt x="6315" y="59027"/>
                  <a:pt x="15789" y="59027"/>
                  <a:pt x="26526" y="66810"/>
                </a:cubicBezTo>
                <a:cubicBezTo>
                  <a:pt x="25263" y="73297"/>
                  <a:pt x="27157" y="80432"/>
                  <a:pt x="32842" y="86270"/>
                </a:cubicBezTo>
                <a:cubicBezTo>
                  <a:pt x="37263" y="90810"/>
                  <a:pt x="42315" y="93405"/>
                  <a:pt x="47368" y="93405"/>
                </a:cubicBezTo>
                <a:cubicBezTo>
                  <a:pt x="49263" y="93405"/>
                  <a:pt x="50526" y="92756"/>
                  <a:pt x="51789" y="92756"/>
                </a:cubicBezTo>
                <a:cubicBezTo>
                  <a:pt x="59368" y="103783"/>
                  <a:pt x="59368" y="113513"/>
                  <a:pt x="59368" y="113513"/>
                </a:cubicBezTo>
                <a:cubicBezTo>
                  <a:pt x="66315" y="105729"/>
                  <a:pt x="71368" y="92108"/>
                  <a:pt x="73894" y="82378"/>
                </a:cubicBezTo>
                <a:cubicBezTo>
                  <a:pt x="78315" y="79783"/>
                  <a:pt x="89052" y="66810"/>
                  <a:pt x="92842" y="62918"/>
                </a:cubicBezTo>
                <a:cubicBezTo>
                  <a:pt x="111789" y="44108"/>
                  <a:pt x="120000" y="4540"/>
                  <a:pt x="116210" y="648"/>
                </a:cubicBezTo>
                <a:close/>
                <a:moveTo>
                  <a:pt x="68842" y="81081"/>
                </a:moveTo>
                <a:cubicBezTo>
                  <a:pt x="66947" y="88216"/>
                  <a:pt x="64421" y="95351"/>
                  <a:pt x="61894" y="100540"/>
                </a:cubicBezTo>
                <a:cubicBezTo>
                  <a:pt x="60631" y="97297"/>
                  <a:pt x="58736" y="93405"/>
                  <a:pt x="56210" y="89513"/>
                </a:cubicBezTo>
                <a:cubicBezTo>
                  <a:pt x="55578" y="88216"/>
                  <a:pt x="53684" y="86918"/>
                  <a:pt x="51789" y="86918"/>
                </a:cubicBezTo>
                <a:cubicBezTo>
                  <a:pt x="51789" y="86918"/>
                  <a:pt x="51157" y="86918"/>
                  <a:pt x="50526" y="87567"/>
                </a:cubicBezTo>
                <a:cubicBezTo>
                  <a:pt x="49894" y="87567"/>
                  <a:pt x="48631" y="87567"/>
                  <a:pt x="47368" y="87567"/>
                </a:cubicBezTo>
                <a:cubicBezTo>
                  <a:pt x="43578" y="87567"/>
                  <a:pt x="39789" y="85621"/>
                  <a:pt x="36631" y="82378"/>
                </a:cubicBezTo>
                <a:cubicBezTo>
                  <a:pt x="32210" y="78486"/>
                  <a:pt x="30315" y="73297"/>
                  <a:pt x="31578" y="68108"/>
                </a:cubicBezTo>
                <a:cubicBezTo>
                  <a:pt x="32210" y="65513"/>
                  <a:pt x="31578" y="63567"/>
                  <a:pt x="29684" y="62270"/>
                </a:cubicBezTo>
                <a:cubicBezTo>
                  <a:pt x="25894" y="59675"/>
                  <a:pt x="22105" y="57729"/>
                  <a:pt x="18947" y="56432"/>
                </a:cubicBezTo>
                <a:cubicBezTo>
                  <a:pt x="24000" y="53837"/>
                  <a:pt x="30947" y="51243"/>
                  <a:pt x="37894" y="49297"/>
                </a:cubicBezTo>
                <a:cubicBezTo>
                  <a:pt x="37894" y="49297"/>
                  <a:pt x="37894" y="49297"/>
                  <a:pt x="38526" y="48648"/>
                </a:cubicBezTo>
                <a:cubicBezTo>
                  <a:pt x="69473" y="80432"/>
                  <a:pt x="69473" y="80432"/>
                  <a:pt x="69473" y="80432"/>
                </a:cubicBezTo>
                <a:cubicBezTo>
                  <a:pt x="69473" y="81081"/>
                  <a:pt x="68842" y="81081"/>
                  <a:pt x="68842" y="81081"/>
                </a:cubicBezTo>
                <a:close/>
                <a:moveTo>
                  <a:pt x="89052" y="59027"/>
                </a:moveTo>
                <a:cubicBezTo>
                  <a:pt x="88421" y="60324"/>
                  <a:pt x="86526" y="62270"/>
                  <a:pt x="84631" y="64216"/>
                </a:cubicBezTo>
                <a:cubicBezTo>
                  <a:pt x="81473" y="68108"/>
                  <a:pt x="75789" y="73297"/>
                  <a:pt x="72631" y="76540"/>
                </a:cubicBezTo>
                <a:cubicBezTo>
                  <a:pt x="42315" y="45405"/>
                  <a:pt x="42315" y="45405"/>
                  <a:pt x="42315" y="45405"/>
                </a:cubicBezTo>
                <a:cubicBezTo>
                  <a:pt x="45473" y="42162"/>
                  <a:pt x="50526" y="36324"/>
                  <a:pt x="54315" y="33081"/>
                </a:cubicBezTo>
                <a:cubicBezTo>
                  <a:pt x="56210" y="31135"/>
                  <a:pt x="58105" y="29189"/>
                  <a:pt x="59368" y="28540"/>
                </a:cubicBezTo>
                <a:cubicBezTo>
                  <a:pt x="73263" y="13621"/>
                  <a:pt x="101052" y="5189"/>
                  <a:pt x="111789" y="5189"/>
                </a:cubicBezTo>
                <a:cubicBezTo>
                  <a:pt x="111789" y="14270"/>
                  <a:pt x="104210" y="44108"/>
                  <a:pt x="89052" y="59027"/>
                </a:cubicBezTo>
                <a:close/>
                <a:moveTo>
                  <a:pt x="55578" y="43459"/>
                </a:moveTo>
                <a:cubicBezTo>
                  <a:pt x="54315" y="43459"/>
                  <a:pt x="53052" y="44756"/>
                  <a:pt x="53052" y="46702"/>
                </a:cubicBezTo>
                <a:cubicBezTo>
                  <a:pt x="53052" y="48000"/>
                  <a:pt x="54315" y="49297"/>
                  <a:pt x="55578" y="49297"/>
                </a:cubicBezTo>
                <a:cubicBezTo>
                  <a:pt x="56842" y="49297"/>
                  <a:pt x="58105" y="48000"/>
                  <a:pt x="58105" y="46702"/>
                </a:cubicBezTo>
                <a:cubicBezTo>
                  <a:pt x="58105" y="44756"/>
                  <a:pt x="56842" y="43459"/>
                  <a:pt x="55578" y="43459"/>
                </a:cubicBezTo>
                <a:close/>
                <a:moveTo>
                  <a:pt x="87789" y="38270"/>
                </a:moveTo>
                <a:cubicBezTo>
                  <a:pt x="92210" y="38270"/>
                  <a:pt x="95368" y="34378"/>
                  <a:pt x="95368" y="29837"/>
                </a:cubicBezTo>
                <a:cubicBezTo>
                  <a:pt x="95368" y="25297"/>
                  <a:pt x="92210" y="22054"/>
                  <a:pt x="87789" y="22054"/>
                </a:cubicBezTo>
                <a:cubicBezTo>
                  <a:pt x="83368" y="22054"/>
                  <a:pt x="79578" y="25297"/>
                  <a:pt x="79578" y="29837"/>
                </a:cubicBezTo>
                <a:cubicBezTo>
                  <a:pt x="79578" y="34378"/>
                  <a:pt x="83368" y="38270"/>
                  <a:pt x="87789" y="38270"/>
                </a:cubicBezTo>
                <a:close/>
                <a:moveTo>
                  <a:pt x="87789" y="27243"/>
                </a:moveTo>
                <a:cubicBezTo>
                  <a:pt x="89052" y="27243"/>
                  <a:pt x="90315" y="28540"/>
                  <a:pt x="90315" y="29837"/>
                </a:cubicBezTo>
                <a:cubicBezTo>
                  <a:pt x="90315" y="31783"/>
                  <a:pt x="89052" y="32432"/>
                  <a:pt x="87789" y="32432"/>
                </a:cubicBezTo>
                <a:cubicBezTo>
                  <a:pt x="85894" y="32432"/>
                  <a:pt x="85263" y="31783"/>
                  <a:pt x="85263" y="29837"/>
                </a:cubicBezTo>
                <a:cubicBezTo>
                  <a:pt x="85263" y="28540"/>
                  <a:pt x="85894" y="27243"/>
                  <a:pt x="87789" y="27243"/>
                </a:cubicBezTo>
                <a:close/>
                <a:moveTo>
                  <a:pt x="63789" y="57081"/>
                </a:moveTo>
                <a:cubicBezTo>
                  <a:pt x="65052" y="57081"/>
                  <a:pt x="66315" y="56432"/>
                  <a:pt x="66315" y="54486"/>
                </a:cubicBezTo>
                <a:cubicBezTo>
                  <a:pt x="66315" y="53189"/>
                  <a:pt x="65052" y="51891"/>
                  <a:pt x="63789" y="51891"/>
                </a:cubicBezTo>
                <a:cubicBezTo>
                  <a:pt x="61894" y="51891"/>
                  <a:pt x="61263" y="53189"/>
                  <a:pt x="61263" y="54486"/>
                </a:cubicBezTo>
                <a:cubicBezTo>
                  <a:pt x="61263" y="56432"/>
                  <a:pt x="61894" y="57081"/>
                  <a:pt x="63789" y="57081"/>
                </a:cubicBezTo>
                <a:close/>
              </a:path>
            </a:pathLst>
          </a:custGeom>
          <a:solidFill>
            <a:srgbClr val="F4433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90" name="Google Shape;2890;p133"/>
          <p:cNvSpPr/>
          <p:nvPr/>
        </p:nvSpPr>
        <p:spPr>
          <a:xfrm rot="2976183">
            <a:off x="8308077" y="2383419"/>
            <a:ext cx="282836" cy="282836"/>
          </a:xfrm>
          <a:custGeom>
            <a:avLst/>
            <a:gdLst/>
            <a:ahLst/>
            <a:cxnLst/>
            <a:rect l="l" t="t" r="r" b="b"/>
            <a:pathLst>
              <a:path w="120000" h="120000" extrusionOk="0">
                <a:moveTo>
                  <a:pt x="65513" y="46702"/>
                </a:moveTo>
                <a:cubicBezTo>
                  <a:pt x="65513" y="44756"/>
                  <a:pt x="65513" y="43459"/>
                  <a:pt x="68756" y="43459"/>
                </a:cubicBezTo>
                <a:cubicBezTo>
                  <a:pt x="73297" y="43459"/>
                  <a:pt x="73297" y="43459"/>
                  <a:pt x="73297" y="43459"/>
                </a:cubicBezTo>
                <a:cubicBezTo>
                  <a:pt x="73297" y="35027"/>
                  <a:pt x="73297" y="35027"/>
                  <a:pt x="73297" y="35027"/>
                </a:cubicBezTo>
                <a:cubicBezTo>
                  <a:pt x="66162" y="35027"/>
                  <a:pt x="66162" y="35027"/>
                  <a:pt x="66162" y="35027"/>
                </a:cubicBezTo>
                <a:cubicBezTo>
                  <a:pt x="57729" y="35027"/>
                  <a:pt x="54486" y="39567"/>
                  <a:pt x="54486" y="46054"/>
                </a:cubicBezTo>
                <a:cubicBezTo>
                  <a:pt x="54486" y="51891"/>
                  <a:pt x="54486" y="51891"/>
                  <a:pt x="54486" y="51891"/>
                </a:cubicBezTo>
                <a:cubicBezTo>
                  <a:pt x="48648" y="51891"/>
                  <a:pt x="48648" y="51891"/>
                  <a:pt x="48648" y="51891"/>
                </a:cubicBezTo>
                <a:cubicBezTo>
                  <a:pt x="48648" y="59675"/>
                  <a:pt x="48648" y="59675"/>
                  <a:pt x="48648" y="59675"/>
                </a:cubicBezTo>
                <a:cubicBezTo>
                  <a:pt x="54486" y="59675"/>
                  <a:pt x="54486" y="59675"/>
                  <a:pt x="54486" y="59675"/>
                </a:cubicBezTo>
                <a:cubicBezTo>
                  <a:pt x="54486" y="84324"/>
                  <a:pt x="54486" y="84324"/>
                  <a:pt x="54486" y="84324"/>
                </a:cubicBezTo>
                <a:cubicBezTo>
                  <a:pt x="65513" y="84324"/>
                  <a:pt x="65513" y="84324"/>
                  <a:pt x="65513" y="84324"/>
                </a:cubicBezTo>
                <a:cubicBezTo>
                  <a:pt x="65513" y="59675"/>
                  <a:pt x="65513" y="59675"/>
                  <a:pt x="65513" y="59675"/>
                </a:cubicBezTo>
                <a:cubicBezTo>
                  <a:pt x="72648" y="59675"/>
                  <a:pt x="72648" y="59675"/>
                  <a:pt x="72648" y="59675"/>
                </a:cubicBezTo>
                <a:cubicBezTo>
                  <a:pt x="73297" y="51891"/>
                  <a:pt x="73297" y="51891"/>
                  <a:pt x="73297" y="51891"/>
                </a:cubicBezTo>
                <a:cubicBezTo>
                  <a:pt x="65513" y="51891"/>
                  <a:pt x="65513" y="51891"/>
                  <a:pt x="65513" y="51891"/>
                </a:cubicBezTo>
                <a:lnTo>
                  <a:pt x="65513" y="46702"/>
                </a:lnTo>
                <a:close/>
                <a:moveTo>
                  <a:pt x="59675" y="0"/>
                </a:moveTo>
                <a:cubicBezTo>
                  <a:pt x="26594" y="0"/>
                  <a:pt x="0" y="26594"/>
                  <a:pt x="0" y="59675"/>
                </a:cubicBezTo>
                <a:cubicBezTo>
                  <a:pt x="0" y="93405"/>
                  <a:pt x="26594" y="120000"/>
                  <a:pt x="59675" y="120000"/>
                </a:cubicBezTo>
                <a:cubicBezTo>
                  <a:pt x="93405" y="120000"/>
                  <a:pt x="120000" y="93405"/>
                  <a:pt x="120000" y="59675"/>
                </a:cubicBezTo>
                <a:cubicBezTo>
                  <a:pt x="120000" y="26594"/>
                  <a:pt x="93405" y="0"/>
                  <a:pt x="59675" y="0"/>
                </a:cubicBezTo>
                <a:close/>
                <a:moveTo>
                  <a:pt x="59675" y="114810"/>
                </a:moveTo>
                <a:cubicBezTo>
                  <a:pt x="29837" y="114810"/>
                  <a:pt x="5189" y="90162"/>
                  <a:pt x="5189" y="59675"/>
                </a:cubicBezTo>
                <a:cubicBezTo>
                  <a:pt x="5189" y="29837"/>
                  <a:pt x="29837" y="5189"/>
                  <a:pt x="59675" y="5189"/>
                </a:cubicBezTo>
                <a:cubicBezTo>
                  <a:pt x="90162" y="5189"/>
                  <a:pt x="114810" y="29837"/>
                  <a:pt x="114810" y="59675"/>
                </a:cubicBezTo>
                <a:cubicBezTo>
                  <a:pt x="114810" y="90162"/>
                  <a:pt x="90162" y="114810"/>
                  <a:pt x="59675" y="114810"/>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91" name="Google Shape;2891;p133"/>
          <p:cNvSpPr/>
          <p:nvPr/>
        </p:nvSpPr>
        <p:spPr>
          <a:xfrm rot="6569938">
            <a:off x="8648561" y="1752280"/>
            <a:ext cx="97067" cy="284945"/>
          </a:xfrm>
          <a:custGeom>
            <a:avLst/>
            <a:gdLst/>
            <a:ahLst/>
            <a:cxnLst/>
            <a:rect l="l" t="t" r="r" b="b"/>
            <a:pathLst>
              <a:path w="120000" h="120000" extrusionOk="0">
                <a:moveTo>
                  <a:pt x="118235" y="94838"/>
                </a:moveTo>
                <a:cubicBezTo>
                  <a:pt x="120000" y="94838"/>
                  <a:pt x="120000" y="94838"/>
                  <a:pt x="120000" y="94838"/>
                </a:cubicBezTo>
                <a:cubicBezTo>
                  <a:pt x="97058" y="54193"/>
                  <a:pt x="97058" y="54193"/>
                  <a:pt x="97058" y="54193"/>
                </a:cubicBezTo>
                <a:cubicBezTo>
                  <a:pt x="104117" y="54193"/>
                  <a:pt x="104117" y="54193"/>
                  <a:pt x="104117" y="54193"/>
                </a:cubicBezTo>
                <a:cubicBezTo>
                  <a:pt x="107647" y="54193"/>
                  <a:pt x="111176" y="53548"/>
                  <a:pt x="111176" y="51612"/>
                </a:cubicBezTo>
                <a:cubicBezTo>
                  <a:pt x="111176" y="50322"/>
                  <a:pt x="107647" y="49032"/>
                  <a:pt x="104117" y="49032"/>
                </a:cubicBezTo>
                <a:cubicBezTo>
                  <a:pt x="93529" y="49032"/>
                  <a:pt x="93529" y="49032"/>
                  <a:pt x="93529" y="49032"/>
                </a:cubicBezTo>
                <a:cubicBezTo>
                  <a:pt x="81176" y="26451"/>
                  <a:pt x="81176" y="26451"/>
                  <a:pt x="81176" y="26451"/>
                </a:cubicBezTo>
                <a:cubicBezTo>
                  <a:pt x="81176" y="26451"/>
                  <a:pt x="81176" y="26451"/>
                  <a:pt x="81176" y="26451"/>
                </a:cubicBezTo>
                <a:cubicBezTo>
                  <a:pt x="81176" y="26451"/>
                  <a:pt x="81176" y="26451"/>
                  <a:pt x="81176" y="26451"/>
                </a:cubicBezTo>
                <a:cubicBezTo>
                  <a:pt x="114705" y="16129"/>
                  <a:pt x="114705" y="16129"/>
                  <a:pt x="114705" y="16129"/>
                </a:cubicBezTo>
                <a:cubicBezTo>
                  <a:pt x="114705" y="16129"/>
                  <a:pt x="114705" y="16129"/>
                  <a:pt x="114705" y="16129"/>
                </a:cubicBezTo>
                <a:cubicBezTo>
                  <a:pt x="118235" y="15483"/>
                  <a:pt x="120000" y="14838"/>
                  <a:pt x="120000" y="13548"/>
                </a:cubicBezTo>
                <a:cubicBezTo>
                  <a:pt x="120000" y="5806"/>
                  <a:pt x="91764" y="0"/>
                  <a:pt x="60000" y="0"/>
                </a:cubicBezTo>
                <a:cubicBezTo>
                  <a:pt x="26470" y="0"/>
                  <a:pt x="0" y="5806"/>
                  <a:pt x="0" y="13548"/>
                </a:cubicBezTo>
                <a:cubicBezTo>
                  <a:pt x="0" y="14838"/>
                  <a:pt x="1764" y="15483"/>
                  <a:pt x="3529" y="16129"/>
                </a:cubicBezTo>
                <a:cubicBezTo>
                  <a:pt x="3529" y="16129"/>
                  <a:pt x="3529" y="16129"/>
                  <a:pt x="3529" y="16129"/>
                </a:cubicBezTo>
                <a:cubicBezTo>
                  <a:pt x="37058" y="26451"/>
                  <a:pt x="37058" y="26451"/>
                  <a:pt x="37058" y="26451"/>
                </a:cubicBezTo>
                <a:cubicBezTo>
                  <a:pt x="37058" y="26451"/>
                  <a:pt x="37058" y="26451"/>
                  <a:pt x="37058" y="26451"/>
                </a:cubicBezTo>
                <a:cubicBezTo>
                  <a:pt x="37058" y="26451"/>
                  <a:pt x="37058" y="26451"/>
                  <a:pt x="37058" y="26451"/>
                </a:cubicBezTo>
                <a:cubicBezTo>
                  <a:pt x="0" y="94838"/>
                  <a:pt x="0" y="94838"/>
                  <a:pt x="0" y="94838"/>
                </a:cubicBezTo>
                <a:cubicBezTo>
                  <a:pt x="0" y="94838"/>
                  <a:pt x="0" y="94838"/>
                  <a:pt x="0" y="94838"/>
                </a:cubicBezTo>
                <a:cubicBezTo>
                  <a:pt x="0" y="94838"/>
                  <a:pt x="0" y="94838"/>
                  <a:pt x="0" y="95483"/>
                </a:cubicBezTo>
                <a:cubicBezTo>
                  <a:pt x="0" y="96129"/>
                  <a:pt x="1764" y="96774"/>
                  <a:pt x="1764" y="96774"/>
                </a:cubicBezTo>
                <a:cubicBezTo>
                  <a:pt x="1764" y="96774"/>
                  <a:pt x="1764" y="96774"/>
                  <a:pt x="1764" y="96774"/>
                </a:cubicBezTo>
                <a:cubicBezTo>
                  <a:pt x="54705" y="118709"/>
                  <a:pt x="54705" y="118709"/>
                  <a:pt x="54705" y="118709"/>
                </a:cubicBezTo>
                <a:cubicBezTo>
                  <a:pt x="54705" y="118709"/>
                  <a:pt x="54705" y="118709"/>
                  <a:pt x="54705" y="118709"/>
                </a:cubicBezTo>
                <a:cubicBezTo>
                  <a:pt x="54705" y="119354"/>
                  <a:pt x="58235" y="120000"/>
                  <a:pt x="60000" y="120000"/>
                </a:cubicBezTo>
                <a:cubicBezTo>
                  <a:pt x="61764" y="120000"/>
                  <a:pt x="63529" y="119354"/>
                  <a:pt x="65294" y="118709"/>
                </a:cubicBezTo>
                <a:cubicBezTo>
                  <a:pt x="65294" y="118709"/>
                  <a:pt x="65294" y="118709"/>
                  <a:pt x="65294" y="118709"/>
                </a:cubicBezTo>
                <a:cubicBezTo>
                  <a:pt x="118235" y="96774"/>
                  <a:pt x="118235" y="96774"/>
                  <a:pt x="118235" y="96774"/>
                </a:cubicBezTo>
                <a:cubicBezTo>
                  <a:pt x="118235" y="96774"/>
                  <a:pt x="118235" y="96774"/>
                  <a:pt x="118235" y="96774"/>
                </a:cubicBezTo>
                <a:cubicBezTo>
                  <a:pt x="118235" y="96774"/>
                  <a:pt x="120000" y="96129"/>
                  <a:pt x="120000" y="95483"/>
                </a:cubicBezTo>
                <a:cubicBezTo>
                  <a:pt x="120000" y="94838"/>
                  <a:pt x="118235" y="94838"/>
                  <a:pt x="118235" y="94838"/>
                </a:cubicBezTo>
                <a:close/>
                <a:moveTo>
                  <a:pt x="15882" y="12258"/>
                </a:moveTo>
                <a:cubicBezTo>
                  <a:pt x="17647" y="8387"/>
                  <a:pt x="37058" y="5161"/>
                  <a:pt x="60000" y="5161"/>
                </a:cubicBezTo>
                <a:cubicBezTo>
                  <a:pt x="82941" y="5161"/>
                  <a:pt x="100588" y="8387"/>
                  <a:pt x="104117" y="12258"/>
                </a:cubicBezTo>
                <a:cubicBezTo>
                  <a:pt x="60000" y="26451"/>
                  <a:pt x="60000" y="26451"/>
                  <a:pt x="60000" y="26451"/>
                </a:cubicBezTo>
                <a:lnTo>
                  <a:pt x="15882" y="12258"/>
                </a:lnTo>
                <a:close/>
                <a:moveTo>
                  <a:pt x="60000" y="112903"/>
                </a:moveTo>
                <a:cubicBezTo>
                  <a:pt x="15882" y="94193"/>
                  <a:pt x="15882" y="94193"/>
                  <a:pt x="15882" y="94193"/>
                </a:cubicBezTo>
                <a:cubicBezTo>
                  <a:pt x="51176" y="30322"/>
                  <a:pt x="51176" y="30322"/>
                  <a:pt x="51176" y="30322"/>
                </a:cubicBezTo>
                <a:cubicBezTo>
                  <a:pt x="54705" y="31612"/>
                  <a:pt x="54705" y="31612"/>
                  <a:pt x="54705" y="31612"/>
                </a:cubicBezTo>
                <a:cubicBezTo>
                  <a:pt x="54705" y="31612"/>
                  <a:pt x="54705" y="32258"/>
                  <a:pt x="54705" y="32258"/>
                </a:cubicBezTo>
                <a:cubicBezTo>
                  <a:pt x="56470" y="32258"/>
                  <a:pt x="56470" y="32258"/>
                  <a:pt x="56470" y="32258"/>
                </a:cubicBezTo>
                <a:cubicBezTo>
                  <a:pt x="56470" y="32258"/>
                  <a:pt x="56470" y="32258"/>
                  <a:pt x="56470" y="32258"/>
                </a:cubicBezTo>
                <a:cubicBezTo>
                  <a:pt x="56470" y="32258"/>
                  <a:pt x="58235" y="32903"/>
                  <a:pt x="60000" y="32903"/>
                </a:cubicBezTo>
                <a:cubicBezTo>
                  <a:pt x="61764" y="32903"/>
                  <a:pt x="61764" y="32258"/>
                  <a:pt x="63529" y="32258"/>
                </a:cubicBezTo>
                <a:cubicBezTo>
                  <a:pt x="63529" y="32258"/>
                  <a:pt x="63529" y="32258"/>
                  <a:pt x="63529" y="32258"/>
                </a:cubicBezTo>
                <a:cubicBezTo>
                  <a:pt x="63529" y="32258"/>
                  <a:pt x="63529" y="32258"/>
                  <a:pt x="63529" y="32258"/>
                </a:cubicBezTo>
                <a:cubicBezTo>
                  <a:pt x="65294" y="32258"/>
                  <a:pt x="65294" y="31612"/>
                  <a:pt x="65294" y="31612"/>
                </a:cubicBezTo>
                <a:cubicBezTo>
                  <a:pt x="68823" y="30322"/>
                  <a:pt x="68823" y="30322"/>
                  <a:pt x="68823" y="30322"/>
                </a:cubicBezTo>
                <a:cubicBezTo>
                  <a:pt x="79411" y="49032"/>
                  <a:pt x="79411" y="49032"/>
                  <a:pt x="79411" y="49032"/>
                </a:cubicBezTo>
                <a:cubicBezTo>
                  <a:pt x="60000" y="49032"/>
                  <a:pt x="60000" y="49032"/>
                  <a:pt x="60000" y="49032"/>
                </a:cubicBezTo>
                <a:cubicBezTo>
                  <a:pt x="56470" y="49032"/>
                  <a:pt x="52941" y="50322"/>
                  <a:pt x="52941" y="51612"/>
                </a:cubicBezTo>
                <a:cubicBezTo>
                  <a:pt x="52941" y="53548"/>
                  <a:pt x="56470" y="54193"/>
                  <a:pt x="60000" y="54193"/>
                </a:cubicBezTo>
                <a:cubicBezTo>
                  <a:pt x="81176" y="54193"/>
                  <a:pt x="81176" y="54193"/>
                  <a:pt x="81176" y="54193"/>
                </a:cubicBezTo>
                <a:cubicBezTo>
                  <a:pt x="104117" y="94193"/>
                  <a:pt x="104117" y="94193"/>
                  <a:pt x="104117" y="94193"/>
                </a:cubicBezTo>
                <a:lnTo>
                  <a:pt x="60000" y="112903"/>
                </a:ln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92" name="Google Shape;2892;p133"/>
          <p:cNvSpPr/>
          <p:nvPr/>
        </p:nvSpPr>
        <p:spPr>
          <a:xfrm rot="2972999">
            <a:off x="8778256" y="2096223"/>
            <a:ext cx="283453" cy="284299"/>
          </a:xfrm>
          <a:custGeom>
            <a:avLst/>
            <a:gdLst/>
            <a:ahLst/>
            <a:cxnLst/>
            <a:rect l="l" t="t" r="r" b="b"/>
            <a:pathLst>
              <a:path w="120000" h="120000" extrusionOk="0">
                <a:moveTo>
                  <a:pt x="60000" y="0"/>
                </a:moveTo>
                <a:cubicBezTo>
                  <a:pt x="27096" y="0"/>
                  <a:pt x="0" y="26451"/>
                  <a:pt x="0" y="60000"/>
                </a:cubicBezTo>
                <a:cubicBezTo>
                  <a:pt x="0" y="92903"/>
                  <a:pt x="27096" y="120000"/>
                  <a:pt x="60000" y="120000"/>
                </a:cubicBezTo>
                <a:cubicBezTo>
                  <a:pt x="92903" y="120000"/>
                  <a:pt x="120000" y="92903"/>
                  <a:pt x="120000" y="60000"/>
                </a:cubicBezTo>
                <a:cubicBezTo>
                  <a:pt x="120000" y="26451"/>
                  <a:pt x="92903" y="0"/>
                  <a:pt x="60000" y="0"/>
                </a:cubicBezTo>
                <a:close/>
                <a:moveTo>
                  <a:pt x="60000" y="114193"/>
                </a:moveTo>
                <a:cubicBezTo>
                  <a:pt x="29677" y="114193"/>
                  <a:pt x="5806" y="89677"/>
                  <a:pt x="5806" y="60000"/>
                </a:cubicBezTo>
                <a:cubicBezTo>
                  <a:pt x="5806" y="29677"/>
                  <a:pt x="29677" y="5161"/>
                  <a:pt x="60000" y="5161"/>
                </a:cubicBezTo>
                <a:cubicBezTo>
                  <a:pt x="90322" y="5161"/>
                  <a:pt x="114193" y="29677"/>
                  <a:pt x="114193" y="60000"/>
                </a:cubicBezTo>
                <a:cubicBezTo>
                  <a:pt x="114193" y="89677"/>
                  <a:pt x="90322" y="114193"/>
                  <a:pt x="60000" y="114193"/>
                </a:cubicBezTo>
                <a:close/>
                <a:moveTo>
                  <a:pt x="76129" y="32903"/>
                </a:moveTo>
                <a:cubicBezTo>
                  <a:pt x="43870" y="32903"/>
                  <a:pt x="43870" y="32903"/>
                  <a:pt x="43870" y="32903"/>
                </a:cubicBezTo>
                <a:cubicBezTo>
                  <a:pt x="37419" y="32903"/>
                  <a:pt x="32903" y="37419"/>
                  <a:pt x="32903" y="43225"/>
                </a:cubicBezTo>
                <a:cubicBezTo>
                  <a:pt x="32903" y="76129"/>
                  <a:pt x="32903" y="76129"/>
                  <a:pt x="32903" y="76129"/>
                </a:cubicBezTo>
                <a:cubicBezTo>
                  <a:pt x="32903" y="81935"/>
                  <a:pt x="37419" y="87096"/>
                  <a:pt x="43870" y="87096"/>
                </a:cubicBezTo>
                <a:cubicBezTo>
                  <a:pt x="76129" y="87096"/>
                  <a:pt x="76129" y="87096"/>
                  <a:pt x="76129" y="87096"/>
                </a:cubicBezTo>
                <a:cubicBezTo>
                  <a:pt x="82580" y="87096"/>
                  <a:pt x="87096" y="81935"/>
                  <a:pt x="87096" y="76129"/>
                </a:cubicBezTo>
                <a:cubicBezTo>
                  <a:pt x="87096" y="43225"/>
                  <a:pt x="87096" y="43225"/>
                  <a:pt x="87096" y="43225"/>
                </a:cubicBezTo>
                <a:cubicBezTo>
                  <a:pt x="87096" y="37419"/>
                  <a:pt x="82580" y="32903"/>
                  <a:pt x="76129" y="32903"/>
                </a:cubicBezTo>
                <a:close/>
                <a:moveTo>
                  <a:pt x="70967" y="40645"/>
                </a:moveTo>
                <a:cubicBezTo>
                  <a:pt x="78709" y="40645"/>
                  <a:pt x="78709" y="40645"/>
                  <a:pt x="78709" y="40645"/>
                </a:cubicBezTo>
                <a:cubicBezTo>
                  <a:pt x="78709" y="49032"/>
                  <a:pt x="78709" y="49032"/>
                  <a:pt x="78709" y="49032"/>
                </a:cubicBezTo>
                <a:cubicBezTo>
                  <a:pt x="70967" y="49032"/>
                  <a:pt x="70967" y="49032"/>
                  <a:pt x="70967" y="49032"/>
                </a:cubicBezTo>
                <a:lnTo>
                  <a:pt x="70967" y="40645"/>
                </a:lnTo>
                <a:close/>
                <a:moveTo>
                  <a:pt x="60000" y="49032"/>
                </a:moveTo>
                <a:cubicBezTo>
                  <a:pt x="65806" y="49032"/>
                  <a:pt x="70967" y="53548"/>
                  <a:pt x="70967" y="60000"/>
                </a:cubicBezTo>
                <a:cubicBezTo>
                  <a:pt x="70967" y="65806"/>
                  <a:pt x="65806" y="70967"/>
                  <a:pt x="60000" y="70967"/>
                </a:cubicBezTo>
                <a:cubicBezTo>
                  <a:pt x="54193" y="70967"/>
                  <a:pt x="49032" y="65806"/>
                  <a:pt x="49032" y="60000"/>
                </a:cubicBezTo>
                <a:cubicBezTo>
                  <a:pt x="49032" y="53548"/>
                  <a:pt x="54193" y="49032"/>
                  <a:pt x="60000" y="49032"/>
                </a:cubicBezTo>
                <a:close/>
                <a:moveTo>
                  <a:pt x="81935" y="76129"/>
                </a:moveTo>
                <a:cubicBezTo>
                  <a:pt x="81935" y="79354"/>
                  <a:pt x="79354" y="81290"/>
                  <a:pt x="76129" y="81290"/>
                </a:cubicBezTo>
                <a:cubicBezTo>
                  <a:pt x="43870" y="81290"/>
                  <a:pt x="43870" y="81290"/>
                  <a:pt x="43870" y="81290"/>
                </a:cubicBezTo>
                <a:cubicBezTo>
                  <a:pt x="40645" y="81290"/>
                  <a:pt x="38064" y="79354"/>
                  <a:pt x="38064" y="76129"/>
                </a:cubicBezTo>
                <a:cubicBezTo>
                  <a:pt x="38064" y="57419"/>
                  <a:pt x="38064" y="57419"/>
                  <a:pt x="38064" y="57419"/>
                </a:cubicBezTo>
                <a:cubicBezTo>
                  <a:pt x="43870" y="57419"/>
                  <a:pt x="43870" y="57419"/>
                  <a:pt x="43870" y="57419"/>
                </a:cubicBezTo>
                <a:cubicBezTo>
                  <a:pt x="43870" y="58064"/>
                  <a:pt x="43870" y="58709"/>
                  <a:pt x="43870" y="60000"/>
                </a:cubicBezTo>
                <a:cubicBezTo>
                  <a:pt x="43870" y="69032"/>
                  <a:pt x="50967" y="76129"/>
                  <a:pt x="60000" y="76129"/>
                </a:cubicBezTo>
                <a:cubicBezTo>
                  <a:pt x="69032" y="76129"/>
                  <a:pt x="76129" y="69032"/>
                  <a:pt x="76129" y="60000"/>
                </a:cubicBezTo>
                <a:cubicBezTo>
                  <a:pt x="76129" y="58709"/>
                  <a:pt x="76129" y="58064"/>
                  <a:pt x="76129" y="57419"/>
                </a:cubicBezTo>
                <a:cubicBezTo>
                  <a:pt x="81935" y="57419"/>
                  <a:pt x="81935" y="57419"/>
                  <a:pt x="81935" y="57419"/>
                </a:cubicBezTo>
                <a:lnTo>
                  <a:pt x="81935" y="76129"/>
                </a:lnTo>
                <a:close/>
              </a:path>
            </a:pathLst>
          </a:custGeom>
          <a:solidFill>
            <a:srgbClr val="E5737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93" name="Google Shape;2893;p133"/>
          <p:cNvSpPr/>
          <p:nvPr/>
        </p:nvSpPr>
        <p:spPr>
          <a:xfrm rot="3974096">
            <a:off x="6761652" y="928742"/>
            <a:ext cx="282887" cy="283832"/>
          </a:xfrm>
          <a:custGeom>
            <a:avLst/>
            <a:gdLst/>
            <a:ahLst/>
            <a:cxnLst/>
            <a:rect l="l" t="t" r="r" b="b"/>
            <a:pathLst>
              <a:path w="120000" h="120000" extrusionOk="0">
                <a:moveTo>
                  <a:pt x="59675" y="0"/>
                </a:moveTo>
                <a:cubicBezTo>
                  <a:pt x="26594" y="0"/>
                  <a:pt x="0" y="27096"/>
                  <a:pt x="0" y="60000"/>
                </a:cubicBezTo>
                <a:cubicBezTo>
                  <a:pt x="0" y="93548"/>
                  <a:pt x="26594" y="120000"/>
                  <a:pt x="59675" y="120000"/>
                </a:cubicBezTo>
                <a:cubicBezTo>
                  <a:pt x="93405" y="120000"/>
                  <a:pt x="120000" y="93548"/>
                  <a:pt x="120000" y="60000"/>
                </a:cubicBezTo>
                <a:cubicBezTo>
                  <a:pt x="120000" y="27096"/>
                  <a:pt x="93405" y="0"/>
                  <a:pt x="59675" y="0"/>
                </a:cubicBezTo>
                <a:close/>
                <a:moveTo>
                  <a:pt x="59675" y="114838"/>
                </a:moveTo>
                <a:cubicBezTo>
                  <a:pt x="46054" y="114838"/>
                  <a:pt x="33729" y="109677"/>
                  <a:pt x="24000" y="101290"/>
                </a:cubicBezTo>
                <a:cubicBezTo>
                  <a:pt x="31783" y="94838"/>
                  <a:pt x="35027" y="93548"/>
                  <a:pt x="43459" y="89677"/>
                </a:cubicBezTo>
                <a:cubicBezTo>
                  <a:pt x="52540" y="85806"/>
                  <a:pt x="55783" y="78064"/>
                  <a:pt x="51891" y="69677"/>
                </a:cubicBezTo>
                <a:cubicBezTo>
                  <a:pt x="51243" y="67741"/>
                  <a:pt x="50594" y="66451"/>
                  <a:pt x="49945" y="65161"/>
                </a:cubicBezTo>
                <a:cubicBezTo>
                  <a:pt x="46702" y="60000"/>
                  <a:pt x="43459" y="54193"/>
                  <a:pt x="43459" y="40645"/>
                </a:cubicBezTo>
                <a:cubicBezTo>
                  <a:pt x="43459" y="24516"/>
                  <a:pt x="51243" y="24516"/>
                  <a:pt x="57081" y="23870"/>
                </a:cubicBezTo>
                <a:cubicBezTo>
                  <a:pt x="61621" y="23870"/>
                  <a:pt x="63567" y="23225"/>
                  <a:pt x="65513" y="22580"/>
                </a:cubicBezTo>
                <a:cubicBezTo>
                  <a:pt x="66162" y="22580"/>
                  <a:pt x="66810" y="21935"/>
                  <a:pt x="68108" y="21935"/>
                </a:cubicBezTo>
                <a:cubicBezTo>
                  <a:pt x="73297" y="21935"/>
                  <a:pt x="79135" y="27096"/>
                  <a:pt x="79135" y="41290"/>
                </a:cubicBezTo>
                <a:cubicBezTo>
                  <a:pt x="79135" y="54838"/>
                  <a:pt x="76540" y="58709"/>
                  <a:pt x="73297" y="64516"/>
                </a:cubicBezTo>
                <a:cubicBezTo>
                  <a:pt x="72648" y="65806"/>
                  <a:pt x="72000" y="67741"/>
                  <a:pt x="70702" y="69677"/>
                </a:cubicBezTo>
                <a:cubicBezTo>
                  <a:pt x="68756" y="73548"/>
                  <a:pt x="68756" y="76774"/>
                  <a:pt x="69405" y="80000"/>
                </a:cubicBezTo>
                <a:cubicBezTo>
                  <a:pt x="71351" y="83870"/>
                  <a:pt x="75243" y="87741"/>
                  <a:pt x="81729" y="90967"/>
                </a:cubicBezTo>
                <a:cubicBezTo>
                  <a:pt x="86918" y="93548"/>
                  <a:pt x="92756" y="98064"/>
                  <a:pt x="96000" y="101290"/>
                </a:cubicBezTo>
                <a:cubicBezTo>
                  <a:pt x="86270" y="109677"/>
                  <a:pt x="73945" y="114838"/>
                  <a:pt x="59675" y="114838"/>
                </a:cubicBezTo>
                <a:close/>
                <a:moveTo>
                  <a:pt x="99891" y="97419"/>
                </a:moveTo>
                <a:cubicBezTo>
                  <a:pt x="96648" y="94193"/>
                  <a:pt x="90162" y="88387"/>
                  <a:pt x="83675" y="85806"/>
                </a:cubicBezTo>
                <a:cubicBezTo>
                  <a:pt x="78486" y="83225"/>
                  <a:pt x="75891" y="80645"/>
                  <a:pt x="74594" y="78064"/>
                </a:cubicBezTo>
                <a:cubicBezTo>
                  <a:pt x="73945" y="76129"/>
                  <a:pt x="74594" y="74193"/>
                  <a:pt x="75891" y="71612"/>
                </a:cubicBezTo>
                <a:cubicBezTo>
                  <a:pt x="76540" y="69677"/>
                  <a:pt x="77837" y="68387"/>
                  <a:pt x="78486" y="67096"/>
                </a:cubicBezTo>
                <a:cubicBezTo>
                  <a:pt x="81729" y="60645"/>
                  <a:pt x="84324" y="56774"/>
                  <a:pt x="84324" y="41290"/>
                </a:cubicBezTo>
                <a:cubicBezTo>
                  <a:pt x="84324" y="18064"/>
                  <a:pt x="70702" y="16774"/>
                  <a:pt x="68108" y="16774"/>
                </a:cubicBezTo>
                <a:cubicBezTo>
                  <a:pt x="66162" y="16774"/>
                  <a:pt x="64864" y="17419"/>
                  <a:pt x="63567" y="17419"/>
                </a:cubicBezTo>
                <a:cubicBezTo>
                  <a:pt x="62270" y="18064"/>
                  <a:pt x="60324" y="18709"/>
                  <a:pt x="57081" y="18709"/>
                </a:cubicBezTo>
                <a:cubicBezTo>
                  <a:pt x="50594" y="18709"/>
                  <a:pt x="38270" y="18709"/>
                  <a:pt x="38270" y="40645"/>
                </a:cubicBezTo>
                <a:cubicBezTo>
                  <a:pt x="38270" y="55483"/>
                  <a:pt x="42162" y="61935"/>
                  <a:pt x="44756" y="67741"/>
                </a:cubicBezTo>
                <a:cubicBezTo>
                  <a:pt x="46054" y="69032"/>
                  <a:pt x="46702" y="70322"/>
                  <a:pt x="47351" y="71612"/>
                </a:cubicBezTo>
                <a:cubicBezTo>
                  <a:pt x="49945" y="77419"/>
                  <a:pt x="48000" y="81935"/>
                  <a:pt x="40864" y="84516"/>
                </a:cubicBezTo>
                <a:cubicBezTo>
                  <a:pt x="32432" y="88387"/>
                  <a:pt x="28540" y="90322"/>
                  <a:pt x="20108" y="97419"/>
                </a:cubicBezTo>
                <a:cubicBezTo>
                  <a:pt x="11027" y="87741"/>
                  <a:pt x="5189" y="74838"/>
                  <a:pt x="5189" y="60000"/>
                </a:cubicBezTo>
                <a:cubicBezTo>
                  <a:pt x="5189" y="30322"/>
                  <a:pt x="29837" y="5806"/>
                  <a:pt x="59675" y="5806"/>
                </a:cubicBezTo>
                <a:cubicBezTo>
                  <a:pt x="90162" y="5806"/>
                  <a:pt x="114810" y="30322"/>
                  <a:pt x="114810" y="60000"/>
                </a:cubicBezTo>
                <a:cubicBezTo>
                  <a:pt x="114810" y="74838"/>
                  <a:pt x="108972" y="87741"/>
                  <a:pt x="99891" y="97419"/>
                </a:cubicBezTo>
                <a:close/>
              </a:path>
            </a:pathLst>
          </a:custGeom>
          <a:solidFill>
            <a:srgbClr val="F44336"/>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94" name="Google Shape;2894;p133"/>
          <p:cNvSpPr/>
          <p:nvPr/>
        </p:nvSpPr>
        <p:spPr>
          <a:xfrm rot="6453529">
            <a:off x="7205138" y="964318"/>
            <a:ext cx="285397" cy="168031"/>
          </a:xfrm>
          <a:custGeom>
            <a:avLst/>
            <a:gdLst/>
            <a:ahLst/>
            <a:cxnLst/>
            <a:rect l="l" t="t" r="r" b="b"/>
            <a:pathLst>
              <a:path w="120000" h="120000" extrusionOk="0">
                <a:moveTo>
                  <a:pt x="103225" y="46909"/>
                </a:moveTo>
                <a:cubicBezTo>
                  <a:pt x="103225" y="46909"/>
                  <a:pt x="103870" y="46909"/>
                  <a:pt x="103870" y="45818"/>
                </a:cubicBezTo>
                <a:cubicBezTo>
                  <a:pt x="103870" y="30545"/>
                  <a:pt x="96129" y="18545"/>
                  <a:pt x="87096" y="18545"/>
                </a:cubicBezTo>
                <a:cubicBezTo>
                  <a:pt x="83225" y="18545"/>
                  <a:pt x="79354" y="20727"/>
                  <a:pt x="76774" y="25090"/>
                </a:cubicBezTo>
                <a:cubicBezTo>
                  <a:pt x="70967" y="9818"/>
                  <a:pt x="60645" y="0"/>
                  <a:pt x="49032" y="0"/>
                </a:cubicBezTo>
                <a:cubicBezTo>
                  <a:pt x="32903" y="0"/>
                  <a:pt x="19354" y="20727"/>
                  <a:pt x="16774" y="46909"/>
                </a:cubicBezTo>
                <a:cubicBezTo>
                  <a:pt x="7096" y="51272"/>
                  <a:pt x="0" y="65454"/>
                  <a:pt x="0" y="82909"/>
                </a:cubicBezTo>
                <a:cubicBezTo>
                  <a:pt x="0" y="103636"/>
                  <a:pt x="9677" y="120000"/>
                  <a:pt x="21935" y="120000"/>
                </a:cubicBezTo>
                <a:cubicBezTo>
                  <a:pt x="98064" y="120000"/>
                  <a:pt x="98064" y="120000"/>
                  <a:pt x="98064" y="120000"/>
                </a:cubicBezTo>
                <a:cubicBezTo>
                  <a:pt x="110322" y="120000"/>
                  <a:pt x="120000" y="103636"/>
                  <a:pt x="120000" y="82909"/>
                </a:cubicBezTo>
                <a:cubicBezTo>
                  <a:pt x="120000" y="65454"/>
                  <a:pt x="112903" y="51272"/>
                  <a:pt x="103225" y="46909"/>
                </a:cubicBezTo>
                <a:close/>
                <a:moveTo>
                  <a:pt x="98064" y="110181"/>
                </a:moveTo>
                <a:cubicBezTo>
                  <a:pt x="21935" y="110181"/>
                  <a:pt x="21935" y="110181"/>
                  <a:pt x="21935" y="110181"/>
                </a:cubicBezTo>
                <a:cubicBezTo>
                  <a:pt x="12903" y="110181"/>
                  <a:pt x="5806" y="98181"/>
                  <a:pt x="5806" y="82909"/>
                </a:cubicBezTo>
                <a:cubicBezTo>
                  <a:pt x="5806" y="69818"/>
                  <a:pt x="10967" y="58909"/>
                  <a:pt x="18064" y="55636"/>
                </a:cubicBezTo>
                <a:cubicBezTo>
                  <a:pt x="20000" y="55636"/>
                  <a:pt x="21935" y="52363"/>
                  <a:pt x="21935" y="48000"/>
                </a:cubicBezTo>
                <a:cubicBezTo>
                  <a:pt x="24516" y="26181"/>
                  <a:pt x="35483" y="8727"/>
                  <a:pt x="49032" y="8727"/>
                </a:cubicBezTo>
                <a:cubicBezTo>
                  <a:pt x="58064" y="8727"/>
                  <a:pt x="67096" y="17454"/>
                  <a:pt x="71612" y="30545"/>
                </a:cubicBezTo>
                <a:cubicBezTo>
                  <a:pt x="72903" y="32727"/>
                  <a:pt x="74193" y="33818"/>
                  <a:pt x="75483" y="34909"/>
                </a:cubicBezTo>
                <a:cubicBezTo>
                  <a:pt x="76129" y="34909"/>
                  <a:pt x="76129" y="34909"/>
                  <a:pt x="76774" y="34909"/>
                </a:cubicBezTo>
                <a:cubicBezTo>
                  <a:pt x="78064" y="34909"/>
                  <a:pt x="79354" y="33818"/>
                  <a:pt x="80000" y="31636"/>
                </a:cubicBezTo>
                <a:cubicBezTo>
                  <a:pt x="81935" y="29454"/>
                  <a:pt x="84516" y="27272"/>
                  <a:pt x="87096" y="27272"/>
                </a:cubicBezTo>
                <a:cubicBezTo>
                  <a:pt x="93548" y="27272"/>
                  <a:pt x="98064" y="36000"/>
                  <a:pt x="98064" y="45818"/>
                </a:cubicBezTo>
                <a:cubicBezTo>
                  <a:pt x="98064" y="46909"/>
                  <a:pt x="98064" y="46909"/>
                  <a:pt x="98064" y="46909"/>
                </a:cubicBezTo>
                <a:cubicBezTo>
                  <a:pt x="98064" y="51272"/>
                  <a:pt x="99354" y="54545"/>
                  <a:pt x="101935" y="55636"/>
                </a:cubicBezTo>
                <a:cubicBezTo>
                  <a:pt x="109677" y="58909"/>
                  <a:pt x="114193" y="69818"/>
                  <a:pt x="114193" y="82909"/>
                </a:cubicBezTo>
                <a:cubicBezTo>
                  <a:pt x="114193" y="98181"/>
                  <a:pt x="107096" y="110181"/>
                  <a:pt x="98064" y="110181"/>
                </a:cubicBez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95" name="Google Shape;2895;p133"/>
          <p:cNvSpPr/>
          <p:nvPr/>
        </p:nvSpPr>
        <p:spPr>
          <a:xfrm rot="3976224">
            <a:off x="7610008" y="1002012"/>
            <a:ext cx="284776" cy="282217"/>
          </a:xfrm>
          <a:custGeom>
            <a:avLst/>
            <a:gdLst/>
            <a:ahLst/>
            <a:cxnLst/>
            <a:rect l="l" t="t" r="r" b="b"/>
            <a:pathLst>
              <a:path w="120000" h="120000" extrusionOk="0">
                <a:moveTo>
                  <a:pt x="101290" y="103135"/>
                </a:moveTo>
                <a:cubicBezTo>
                  <a:pt x="112903" y="92756"/>
                  <a:pt x="120000" y="77189"/>
                  <a:pt x="120000" y="60324"/>
                </a:cubicBezTo>
                <a:cubicBezTo>
                  <a:pt x="120000" y="26594"/>
                  <a:pt x="92903" y="0"/>
                  <a:pt x="60000" y="0"/>
                </a:cubicBezTo>
                <a:cubicBezTo>
                  <a:pt x="27096" y="0"/>
                  <a:pt x="0" y="26594"/>
                  <a:pt x="0" y="60324"/>
                </a:cubicBezTo>
                <a:cubicBezTo>
                  <a:pt x="0" y="77189"/>
                  <a:pt x="7096" y="92756"/>
                  <a:pt x="18709" y="103135"/>
                </a:cubicBezTo>
                <a:cubicBezTo>
                  <a:pt x="11612" y="115459"/>
                  <a:pt x="11612" y="115459"/>
                  <a:pt x="11612" y="115459"/>
                </a:cubicBezTo>
                <a:cubicBezTo>
                  <a:pt x="11612" y="116108"/>
                  <a:pt x="10967" y="116756"/>
                  <a:pt x="10967" y="117405"/>
                </a:cubicBezTo>
                <a:cubicBezTo>
                  <a:pt x="10967" y="118702"/>
                  <a:pt x="12258" y="120000"/>
                  <a:pt x="13548" y="120000"/>
                </a:cubicBezTo>
                <a:cubicBezTo>
                  <a:pt x="14193" y="120000"/>
                  <a:pt x="15483" y="120000"/>
                  <a:pt x="15483" y="119351"/>
                </a:cubicBezTo>
                <a:cubicBezTo>
                  <a:pt x="16129" y="119351"/>
                  <a:pt x="16129" y="118702"/>
                  <a:pt x="16129" y="118054"/>
                </a:cubicBezTo>
                <a:cubicBezTo>
                  <a:pt x="22580" y="107027"/>
                  <a:pt x="22580" y="107027"/>
                  <a:pt x="22580" y="107027"/>
                </a:cubicBezTo>
                <a:cubicBezTo>
                  <a:pt x="32903" y="115459"/>
                  <a:pt x="45806" y="120000"/>
                  <a:pt x="60000" y="120000"/>
                </a:cubicBezTo>
                <a:cubicBezTo>
                  <a:pt x="74193" y="120000"/>
                  <a:pt x="87096" y="115459"/>
                  <a:pt x="97419" y="107027"/>
                </a:cubicBezTo>
                <a:cubicBezTo>
                  <a:pt x="103870" y="118054"/>
                  <a:pt x="103870" y="118054"/>
                  <a:pt x="103870" y="118054"/>
                </a:cubicBezTo>
                <a:cubicBezTo>
                  <a:pt x="103870" y="119351"/>
                  <a:pt x="105161" y="120000"/>
                  <a:pt x="106451" y="120000"/>
                </a:cubicBezTo>
                <a:cubicBezTo>
                  <a:pt x="107741" y="120000"/>
                  <a:pt x="109032" y="118702"/>
                  <a:pt x="109032" y="117405"/>
                </a:cubicBezTo>
                <a:cubicBezTo>
                  <a:pt x="109032" y="116756"/>
                  <a:pt x="108387" y="116108"/>
                  <a:pt x="108387" y="115459"/>
                </a:cubicBezTo>
                <a:lnTo>
                  <a:pt x="101290" y="103135"/>
                </a:lnTo>
                <a:close/>
                <a:moveTo>
                  <a:pt x="60000" y="114810"/>
                </a:moveTo>
                <a:cubicBezTo>
                  <a:pt x="29677" y="114810"/>
                  <a:pt x="5806" y="90162"/>
                  <a:pt x="5806" y="60324"/>
                </a:cubicBezTo>
                <a:cubicBezTo>
                  <a:pt x="5806" y="29837"/>
                  <a:pt x="29677" y="5189"/>
                  <a:pt x="60000" y="5189"/>
                </a:cubicBezTo>
                <a:cubicBezTo>
                  <a:pt x="90322" y="5189"/>
                  <a:pt x="114193" y="29837"/>
                  <a:pt x="114193" y="60324"/>
                </a:cubicBezTo>
                <a:cubicBezTo>
                  <a:pt x="114193" y="90162"/>
                  <a:pt x="90322" y="114810"/>
                  <a:pt x="60000" y="114810"/>
                </a:cubicBezTo>
                <a:close/>
                <a:moveTo>
                  <a:pt x="60000" y="22054"/>
                </a:moveTo>
                <a:cubicBezTo>
                  <a:pt x="38709" y="22054"/>
                  <a:pt x="21935" y="38918"/>
                  <a:pt x="21935" y="60324"/>
                </a:cubicBezTo>
                <a:cubicBezTo>
                  <a:pt x="21935" y="81081"/>
                  <a:pt x="38709" y="98594"/>
                  <a:pt x="60000" y="98594"/>
                </a:cubicBezTo>
                <a:cubicBezTo>
                  <a:pt x="81290" y="98594"/>
                  <a:pt x="98064" y="81081"/>
                  <a:pt x="98064" y="60324"/>
                </a:cubicBezTo>
                <a:cubicBezTo>
                  <a:pt x="98064" y="38918"/>
                  <a:pt x="81290" y="22054"/>
                  <a:pt x="60000" y="22054"/>
                </a:cubicBezTo>
                <a:close/>
                <a:moveTo>
                  <a:pt x="60000" y="92756"/>
                </a:moveTo>
                <a:cubicBezTo>
                  <a:pt x="41935" y="92756"/>
                  <a:pt x="27096" y="78486"/>
                  <a:pt x="27096" y="60324"/>
                </a:cubicBezTo>
                <a:cubicBezTo>
                  <a:pt x="27096" y="42162"/>
                  <a:pt x="41935" y="27243"/>
                  <a:pt x="60000" y="27243"/>
                </a:cubicBezTo>
                <a:cubicBezTo>
                  <a:pt x="78064" y="27243"/>
                  <a:pt x="92903" y="42162"/>
                  <a:pt x="92903" y="60324"/>
                </a:cubicBezTo>
                <a:cubicBezTo>
                  <a:pt x="92903" y="78486"/>
                  <a:pt x="78064" y="92756"/>
                  <a:pt x="60000" y="92756"/>
                </a:cubicBezTo>
                <a:close/>
                <a:moveTo>
                  <a:pt x="60000" y="43459"/>
                </a:moveTo>
                <a:cubicBezTo>
                  <a:pt x="50967" y="43459"/>
                  <a:pt x="43870" y="51243"/>
                  <a:pt x="43870" y="60324"/>
                </a:cubicBezTo>
                <a:cubicBezTo>
                  <a:pt x="43870" y="69405"/>
                  <a:pt x="50967" y="76540"/>
                  <a:pt x="60000" y="76540"/>
                </a:cubicBezTo>
                <a:cubicBezTo>
                  <a:pt x="69032" y="76540"/>
                  <a:pt x="76129" y="69405"/>
                  <a:pt x="76129" y="60324"/>
                </a:cubicBezTo>
                <a:cubicBezTo>
                  <a:pt x="76129" y="51243"/>
                  <a:pt x="69032" y="43459"/>
                  <a:pt x="60000" y="43459"/>
                </a:cubicBezTo>
                <a:close/>
                <a:moveTo>
                  <a:pt x="60000" y="70702"/>
                </a:moveTo>
                <a:cubicBezTo>
                  <a:pt x="54193" y="70702"/>
                  <a:pt x="49032" y="66162"/>
                  <a:pt x="49032" y="60324"/>
                </a:cubicBezTo>
                <a:cubicBezTo>
                  <a:pt x="49032" y="53837"/>
                  <a:pt x="54193" y="49297"/>
                  <a:pt x="60000" y="49297"/>
                </a:cubicBezTo>
                <a:cubicBezTo>
                  <a:pt x="65806" y="49297"/>
                  <a:pt x="70967" y="53837"/>
                  <a:pt x="70967" y="60324"/>
                </a:cubicBezTo>
                <a:cubicBezTo>
                  <a:pt x="70967" y="66162"/>
                  <a:pt x="65806" y="70702"/>
                  <a:pt x="60000" y="70702"/>
                </a:cubicBezTo>
                <a:close/>
              </a:path>
            </a:pathLst>
          </a:custGeom>
          <a:solidFill>
            <a:srgbClr val="D32F2F"/>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96" name="Google Shape;2896;p133"/>
          <p:cNvSpPr/>
          <p:nvPr/>
        </p:nvSpPr>
        <p:spPr>
          <a:xfrm rot="3976224">
            <a:off x="6532650" y="1320079"/>
            <a:ext cx="284776" cy="283557"/>
          </a:xfrm>
          <a:custGeom>
            <a:avLst/>
            <a:gdLst/>
            <a:ahLst/>
            <a:cxnLst/>
            <a:rect l="l" t="t" r="r" b="b"/>
            <a:pathLst>
              <a:path w="120000" h="120000" extrusionOk="0">
                <a:moveTo>
                  <a:pt x="65806" y="32432"/>
                </a:moveTo>
                <a:cubicBezTo>
                  <a:pt x="67096" y="32432"/>
                  <a:pt x="68387" y="31783"/>
                  <a:pt x="68387" y="29837"/>
                </a:cubicBezTo>
                <a:cubicBezTo>
                  <a:pt x="68387" y="13621"/>
                  <a:pt x="68387" y="13621"/>
                  <a:pt x="68387" y="13621"/>
                </a:cubicBezTo>
                <a:cubicBezTo>
                  <a:pt x="68387" y="12324"/>
                  <a:pt x="67096" y="11027"/>
                  <a:pt x="65806" y="11027"/>
                </a:cubicBezTo>
                <a:cubicBezTo>
                  <a:pt x="63870" y="11027"/>
                  <a:pt x="62580" y="12324"/>
                  <a:pt x="62580" y="13621"/>
                </a:cubicBezTo>
                <a:cubicBezTo>
                  <a:pt x="62580" y="29837"/>
                  <a:pt x="62580" y="29837"/>
                  <a:pt x="62580" y="29837"/>
                </a:cubicBezTo>
                <a:cubicBezTo>
                  <a:pt x="62580" y="31783"/>
                  <a:pt x="63870" y="32432"/>
                  <a:pt x="65806" y="32432"/>
                </a:cubicBezTo>
                <a:close/>
                <a:moveTo>
                  <a:pt x="103870" y="57081"/>
                </a:moveTo>
                <a:cubicBezTo>
                  <a:pt x="98064" y="57081"/>
                  <a:pt x="98064" y="57081"/>
                  <a:pt x="98064" y="57081"/>
                </a:cubicBezTo>
                <a:cubicBezTo>
                  <a:pt x="98064" y="49297"/>
                  <a:pt x="98064" y="49297"/>
                  <a:pt x="98064" y="49297"/>
                </a:cubicBezTo>
                <a:cubicBezTo>
                  <a:pt x="98064" y="46054"/>
                  <a:pt x="95483" y="43459"/>
                  <a:pt x="92903" y="43459"/>
                </a:cubicBezTo>
                <a:cubicBezTo>
                  <a:pt x="5806" y="43459"/>
                  <a:pt x="5806" y="43459"/>
                  <a:pt x="5806" y="43459"/>
                </a:cubicBezTo>
                <a:cubicBezTo>
                  <a:pt x="2580" y="43459"/>
                  <a:pt x="0" y="46054"/>
                  <a:pt x="0" y="49297"/>
                </a:cubicBezTo>
                <a:cubicBezTo>
                  <a:pt x="0" y="81729"/>
                  <a:pt x="0" y="81729"/>
                  <a:pt x="0" y="81729"/>
                </a:cubicBezTo>
                <a:cubicBezTo>
                  <a:pt x="0" y="96000"/>
                  <a:pt x="7741" y="108324"/>
                  <a:pt x="18709" y="114810"/>
                </a:cubicBezTo>
                <a:cubicBezTo>
                  <a:pt x="3225" y="114810"/>
                  <a:pt x="3225" y="114810"/>
                  <a:pt x="3225" y="114810"/>
                </a:cubicBezTo>
                <a:cubicBezTo>
                  <a:pt x="1290" y="114810"/>
                  <a:pt x="0" y="116108"/>
                  <a:pt x="0" y="117405"/>
                </a:cubicBezTo>
                <a:cubicBezTo>
                  <a:pt x="0" y="119351"/>
                  <a:pt x="1290" y="120000"/>
                  <a:pt x="3225" y="120000"/>
                </a:cubicBezTo>
                <a:cubicBezTo>
                  <a:pt x="95483" y="120000"/>
                  <a:pt x="95483" y="120000"/>
                  <a:pt x="95483" y="120000"/>
                </a:cubicBezTo>
                <a:cubicBezTo>
                  <a:pt x="96774" y="120000"/>
                  <a:pt x="98064" y="119351"/>
                  <a:pt x="98064" y="117405"/>
                </a:cubicBezTo>
                <a:cubicBezTo>
                  <a:pt x="98064" y="116108"/>
                  <a:pt x="96774" y="114810"/>
                  <a:pt x="95483" y="114810"/>
                </a:cubicBezTo>
                <a:cubicBezTo>
                  <a:pt x="79354" y="114810"/>
                  <a:pt x="79354" y="114810"/>
                  <a:pt x="79354" y="114810"/>
                </a:cubicBezTo>
                <a:cubicBezTo>
                  <a:pt x="88387" y="109621"/>
                  <a:pt x="94838" y="100540"/>
                  <a:pt x="97419" y="90162"/>
                </a:cubicBezTo>
                <a:cubicBezTo>
                  <a:pt x="103870" y="90162"/>
                  <a:pt x="103870" y="90162"/>
                  <a:pt x="103870" y="90162"/>
                </a:cubicBezTo>
                <a:cubicBezTo>
                  <a:pt x="112903" y="90162"/>
                  <a:pt x="120000" y="83027"/>
                  <a:pt x="120000" y="73945"/>
                </a:cubicBezTo>
                <a:cubicBezTo>
                  <a:pt x="120000" y="64864"/>
                  <a:pt x="112903" y="57081"/>
                  <a:pt x="103870" y="57081"/>
                </a:cubicBezTo>
                <a:close/>
                <a:moveTo>
                  <a:pt x="60000" y="114810"/>
                </a:moveTo>
                <a:cubicBezTo>
                  <a:pt x="38064" y="114810"/>
                  <a:pt x="38064" y="114810"/>
                  <a:pt x="38064" y="114810"/>
                </a:cubicBezTo>
                <a:cubicBezTo>
                  <a:pt x="28387" y="114810"/>
                  <a:pt x="20000" y="110918"/>
                  <a:pt x="14193" y="103783"/>
                </a:cubicBezTo>
                <a:cubicBezTo>
                  <a:pt x="84516" y="103783"/>
                  <a:pt x="84516" y="103783"/>
                  <a:pt x="84516" y="103783"/>
                </a:cubicBezTo>
                <a:cubicBezTo>
                  <a:pt x="78709" y="110918"/>
                  <a:pt x="69677" y="114810"/>
                  <a:pt x="60000" y="114810"/>
                </a:cubicBezTo>
                <a:close/>
                <a:moveTo>
                  <a:pt x="92903" y="81729"/>
                </a:moveTo>
                <a:cubicBezTo>
                  <a:pt x="92903" y="88216"/>
                  <a:pt x="90967" y="93405"/>
                  <a:pt x="88387" y="98594"/>
                </a:cubicBezTo>
                <a:cubicBezTo>
                  <a:pt x="10322" y="98594"/>
                  <a:pt x="10322" y="98594"/>
                  <a:pt x="10322" y="98594"/>
                </a:cubicBezTo>
                <a:cubicBezTo>
                  <a:pt x="7096" y="93405"/>
                  <a:pt x="5806" y="88216"/>
                  <a:pt x="5806" y="81729"/>
                </a:cubicBezTo>
                <a:cubicBezTo>
                  <a:pt x="5806" y="49297"/>
                  <a:pt x="5806" y="49297"/>
                  <a:pt x="5806" y="49297"/>
                </a:cubicBezTo>
                <a:cubicBezTo>
                  <a:pt x="92903" y="49297"/>
                  <a:pt x="92903" y="49297"/>
                  <a:pt x="92903" y="49297"/>
                </a:cubicBezTo>
                <a:lnTo>
                  <a:pt x="92903" y="81729"/>
                </a:lnTo>
                <a:close/>
                <a:moveTo>
                  <a:pt x="103870" y="84972"/>
                </a:moveTo>
                <a:cubicBezTo>
                  <a:pt x="98064" y="84972"/>
                  <a:pt x="98064" y="84972"/>
                  <a:pt x="98064" y="84972"/>
                </a:cubicBezTo>
                <a:cubicBezTo>
                  <a:pt x="98064" y="83675"/>
                  <a:pt x="98064" y="83027"/>
                  <a:pt x="98064" y="81729"/>
                </a:cubicBezTo>
                <a:cubicBezTo>
                  <a:pt x="98064" y="62918"/>
                  <a:pt x="98064" y="62918"/>
                  <a:pt x="98064" y="62918"/>
                </a:cubicBezTo>
                <a:cubicBezTo>
                  <a:pt x="103870" y="62918"/>
                  <a:pt x="103870" y="62918"/>
                  <a:pt x="103870" y="62918"/>
                </a:cubicBezTo>
                <a:cubicBezTo>
                  <a:pt x="109677" y="62918"/>
                  <a:pt x="114193" y="67459"/>
                  <a:pt x="114193" y="73945"/>
                </a:cubicBezTo>
                <a:cubicBezTo>
                  <a:pt x="114193" y="79783"/>
                  <a:pt x="109677" y="84972"/>
                  <a:pt x="103870" y="84972"/>
                </a:cubicBezTo>
                <a:close/>
                <a:moveTo>
                  <a:pt x="49032" y="32432"/>
                </a:moveTo>
                <a:cubicBezTo>
                  <a:pt x="50967" y="32432"/>
                  <a:pt x="51612" y="31783"/>
                  <a:pt x="51612" y="29837"/>
                </a:cubicBezTo>
                <a:cubicBezTo>
                  <a:pt x="51612" y="2594"/>
                  <a:pt x="51612" y="2594"/>
                  <a:pt x="51612" y="2594"/>
                </a:cubicBezTo>
                <a:cubicBezTo>
                  <a:pt x="51612" y="1297"/>
                  <a:pt x="50967" y="0"/>
                  <a:pt x="49032" y="0"/>
                </a:cubicBezTo>
                <a:cubicBezTo>
                  <a:pt x="47741" y="0"/>
                  <a:pt x="46451" y="1297"/>
                  <a:pt x="46451" y="2594"/>
                </a:cubicBezTo>
                <a:cubicBezTo>
                  <a:pt x="46451" y="29837"/>
                  <a:pt x="46451" y="29837"/>
                  <a:pt x="46451" y="29837"/>
                </a:cubicBezTo>
                <a:cubicBezTo>
                  <a:pt x="46451" y="31783"/>
                  <a:pt x="47741" y="32432"/>
                  <a:pt x="49032" y="32432"/>
                </a:cubicBezTo>
                <a:close/>
                <a:moveTo>
                  <a:pt x="81935" y="38270"/>
                </a:moveTo>
                <a:cubicBezTo>
                  <a:pt x="83225" y="38270"/>
                  <a:pt x="84516" y="36972"/>
                  <a:pt x="84516" y="35675"/>
                </a:cubicBezTo>
                <a:cubicBezTo>
                  <a:pt x="84516" y="8432"/>
                  <a:pt x="84516" y="8432"/>
                  <a:pt x="84516" y="8432"/>
                </a:cubicBezTo>
                <a:cubicBezTo>
                  <a:pt x="84516" y="6486"/>
                  <a:pt x="83225" y="5189"/>
                  <a:pt x="81935" y="5189"/>
                </a:cubicBezTo>
                <a:cubicBezTo>
                  <a:pt x="80645" y="5189"/>
                  <a:pt x="79354" y="6486"/>
                  <a:pt x="79354" y="8432"/>
                </a:cubicBezTo>
                <a:cubicBezTo>
                  <a:pt x="79354" y="35675"/>
                  <a:pt x="79354" y="35675"/>
                  <a:pt x="79354" y="35675"/>
                </a:cubicBezTo>
                <a:cubicBezTo>
                  <a:pt x="79354" y="36972"/>
                  <a:pt x="80645" y="38270"/>
                  <a:pt x="81935" y="38270"/>
                </a:cubicBezTo>
                <a:close/>
                <a:moveTo>
                  <a:pt x="32903" y="38270"/>
                </a:moveTo>
                <a:cubicBezTo>
                  <a:pt x="34193" y="38270"/>
                  <a:pt x="35483" y="36972"/>
                  <a:pt x="35483" y="35675"/>
                </a:cubicBezTo>
                <a:cubicBezTo>
                  <a:pt x="35483" y="8432"/>
                  <a:pt x="35483" y="8432"/>
                  <a:pt x="35483" y="8432"/>
                </a:cubicBezTo>
                <a:cubicBezTo>
                  <a:pt x="35483" y="6486"/>
                  <a:pt x="34193" y="5189"/>
                  <a:pt x="32903" y="5189"/>
                </a:cubicBezTo>
                <a:cubicBezTo>
                  <a:pt x="31612" y="5189"/>
                  <a:pt x="30322" y="6486"/>
                  <a:pt x="30322" y="8432"/>
                </a:cubicBezTo>
                <a:cubicBezTo>
                  <a:pt x="30322" y="35675"/>
                  <a:pt x="30322" y="35675"/>
                  <a:pt x="30322" y="35675"/>
                </a:cubicBezTo>
                <a:cubicBezTo>
                  <a:pt x="30322" y="36972"/>
                  <a:pt x="31612" y="38270"/>
                  <a:pt x="32903" y="38270"/>
                </a:cubicBezTo>
                <a:close/>
                <a:moveTo>
                  <a:pt x="16774" y="32432"/>
                </a:moveTo>
                <a:cubicBezTo>
                  <a:pt x="18064" y="32432"/>
                  <a:pt x="19354" y="31783"/>
                  <a:pt x="19354" y="29837"/>
                </a:cubicBezTo>
                <a:cubicBezTo>
                  <a:pt x="19354" y="13621"/>
                  <a:pt x="19354" y="13621"/>
                  <a:pt x="19354" y="13621"/>
                </a:cubicBezTo>
                <a:cubicBezTo>
                  <a:pt x="19354" y="12324"/>
                  <a:pt x="18064" y="11027"/>
                  <a:pt x="16774" y="11027"/>
                </a:cubicBezTo>
                <a:cubicBezTo>
                  <a:pt x="14838" y="11027"/>
                  <a:pt x="13548" y="12324"/>
                  <a:pt x="13548" y="13621"/>
                </a:cubicBezTo>
                <a:cubicBezTo>
                  <a:pt x="13548" y="29837"/>
                  <a:pt x="13548" y="29837"/>
                  <a:pt x="13548" y="29837"/>
                </a:cubicBezTo>
                <a:cubicBezTo>
                  <a:pt x="13548" y="31783"/>
                  <a:pt x="14838" y="32432"/>
                  <a:pt x="16774" y="32432"/>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97" name="Google Shape;2897;p133"/>
          <p:cNvSpPr/>
          <p:nvPr/>
        </p:nvSpPr>
        <p:spPr>
          <a:xfrm rot="2887235">
            <a:off x="7030633" y="1369145"/>
            <a:ext cx="284467" cy="284467"/>
          </a:xfrm>
          <a:custGeom>
            <a:avLst/>
            <a:gdLst/>
            <a:ahLst/>
            <a:cxnLst/>
            <a:rect l="l" t="t" r="r" b="b"/>
            <a:pathLst>
              <a:path w="120000" h="120000" extrusionOk="0">
                <a:moveTo>
                  <a:pt x="90322" y="43870"/>
                </a:moveTo>
                <a:cubicBezTo>
                  <a:pt x="94838" y="43870"/>
                  <a:pt x="98064" y="40000"/>
                  <a:pt x="98064" y="35483"/>
                </a:cubicBezTo>
                <a:cubicBezTo>
                  <a:pt x="98064" y="30967"/>
                  <a:pt x="94838" y="27741"/>
                  <a:pt x="90322" y="27741"/>
                </a:cubicBezTo>
                <a:cubicBezTo>
                  <a:pt x="85806" y="27741"/>
                  <a:pt x="81935" y="30967"/>
                  <a:pt x="81935" y="35483"/>
                </a:cubicBezTo>
                <a:cubicBezTo>
                  <a:pt x="81935" y="40000"/>
                  <a:pt x="85806" y="43870"/>
                  <a:pt x="90322" y="43870"/>
                </a:cubicBezTo>
                <a:close/>
                <a:moveTo>
                  <a:pt x="90322" y="32903"/>
                </a:moveTo>
                <a:cubicBezTo>
                  <a:pt x="91612" y="32903"/>
                  <a:pt x="92903" y="34193"/>
                  <a:pt x="92903" y="35483"/>
                </a:cubicBezTo>
                <a:cubicBezTo>
                  <a:pt x="92903" y="37419"/>
                  <a:pt x="91612" y="38709"/>
                  <a:pt x="90322" y="38709"/>
                </a:cubicBezTo>
                <a:cubicBezTo>
                  <a:pt x="88387" y="38709"/>
                  <a:pt x="87096" y="37419"/>
                  <a:pt x="87096" y="35483"/>
                </a:cubicBezTo>
                <a:cubicBezTo>
                  <a:pt x="87096" y="34193"/>
                  <a:pt x="88387" y="32903"/>
                  <a:pt x="90322" y="32903"/>
                </a:cubicBezTo>
                <a:close/>
                <a:moveTo>
                  <a:pt x="114838" y="5806"/>
                </a:moveTo>
                <a:cubicBezTo>
                  <a:pt x="65806" y="5806"/>
                  <a:pt x="65806" y="5806"/>
                  <a:pt x="65806" y="5806"/>
                </a:cubicBezTo>
                <a:cubicBezTo>
                  <a:pt x="65806" y="2580"/>
                  <a:pt x="63225" y="0"/>
                  <a:pt x="60000" y="0"/>
                </a:cubicBezTo>
                <a:cubicBezTo>
                  <a:pt x="57419" y="0"/>
                  <a:pt x="54838" y="2580"/>
                  <a:pt x="54838" y="5806"/>
                </a:cubicBezTo>
                <a:cubicBezTo>
                  <a:pt x="5806" y="5806"/>
                  <a:pt x="5806" y="5806"/>
                  <a:pt x="5806" y="5806"/>
                </a:cubicBezTo>
                <a:cubicBezTo>
                  <a:pt x="2580" y="5806"/>
                  <a:pt x="0" y="8387"/>
                  <a:pt x="0" y="10967"/>
                </a:cubicBezTo>
                <a:cubicBezTo>
                  <a:pt x="0" y="16774"/>
                  <a:pt x="0" y="16774"/>
                  <a:pt x="0" y="16774"/>
                </a:cubicBezTo>
                <a:cubicBezTo>
                  <a:pt x="0" y="19354"/>
                  <a:pt x="2580" y="21935"/>
                  <a:pt x="5806" y="21935"/>
                </a:cubicBezTo>
                <a:cubicBezTo>
                  <a:pt x="5806" y="87096"/>
                  <a:pt x="5806" y="87096"/>
                  <a:pt x="5806" y="87096"/>
                </a:cubicBezTo>
                <a:cubicBezTo>
                  <a:pt x="5806" y="90322"/>
                  <a:pt x="8387" y="92903"/>
                  <a:pt x="10967" y="92903"/>
                </a:cubicBezTo>
                <a:cubicBezTo>
                  <a:pt x="57419" y="92903"/>
                  <a:pt x="57419" y="92903"/>
                  <a:pt x="57419" y="92903"/>
                </a:cubicBezTo>
                <a:cubicBezTo>
                  <a:pt x="57419" y="100000"/>
                  <a:pt x="57419" y="100000"/>
                  <a:pt x="57419" y="100000"/>
                </a:cubicBezTo>
                <a:cubicBezTo>
                  <a:pt x="41935" y="115483"/>
                  <a:pt x="41935" y="115483"/>
                  <a:pt x="41935" y="115483"/>
                </a:cubicBezTo>
                <a:cubicBezTo>
                  <a:pt x="41290" y="116129"/>
                  <a:pt x="41290" y="116774"/>
                  <a:pt x="41290" y="117419"/>
                </a:cubicBezTo>
                <a:cubicBezTo>
                  <a:pt x="41290" y="118709"/>
                  <a:pt x="42580" y="120000"/>
                  <a:pt x="43870" y="120000"/>
                </a:cubicBezTo>
                <a:cubicBezTo>
                  <a:pt x="44516" y="120000"/>
                  <a:pt x="45161" y="120000"/>
                  <a:pt x="45806" y="119354"/>
                </a:cubicBezTo>
                <a:cubicBezTo>
                  <a:pt x="60000" y="105161"/>
                  <a:pt x="60000" y="105161"/>
                  <a:pt x="60000" y="105161"/>
                </a:cubicBezTo>
                <a:cubicBezTo>
                  <a:pt x="74838" y="119354"/>
                  <a:pt x="74838" y="119354"/>
                  <a:pt x="74838" y="119354"/>
                </a:cubicBezTo>
                <a:cubicBezTo>
                  <a:pt x="74838" y="120000"/>
                  <a:pt x="75483" y="120000"/>
                  <a:pt x="76774" y="120000"/>
                </a:cubicBezTo>
                <a:cubicBezTo>
                  <a:pt x="78064" y="120000"/>
                  <a:pt x="79354" y="118709"/>
                  <a:pt x="79354" y="117419"/>
                </a:cubicBezTo>
                <a:cubicBezTo>
                  <a:pt x="79354" y="116774"/>
                  <a:pt x="78709" y="116129"/>
                  <a:pt x="78709" y="115483"/>
                </a:cubicBezTo>
                <a:cubicBezTo>
                  <a:pt x="62580" y="100000"/>
                  <a:pt x="62580" y="100000"/>
                  <a:pt x="62580" y="100000"/>
                </a:cubicBezTo>
                <a:cubicBezTo>
                  <a:pt x="62580" y="92903"/>
                  <a:pt x="62580" y="92903"/>
                  <a:pt x="62580" y="92903"/>
                </a:cubicBezTo>
                <a:cubicBezTo>
                  <a:pt x="109032" y="92903"/>
                  <a:pt x="109032" y="92903"/>
                  <a:pt x="109032" y="92903"/>
                </a:cubicBezTo>
                <a:cubicBezTo>
                  <a:pt x="112258" y="92903"/>
                  <a:pt x="114838" y="90322"/>
                  <a:pt x="114838" y="87096"/>
                </a:cubicBezTo>
                <a:cubicBezTo>
                  <a:pt x="114838" y="21935"/>
                  <a:pt x="114838" y="21935"/>
                  <a:pt x="114838" y="21935"/>
                </a:cubicBezTo>
                <a:cubicBezTo>
                  <a:pt x="117419" y="21935"/>
                  <a:pt x="120000" y="19354"/>
                  <a:pt x="120000" y="16774"/>
                </a:cubicBezTo>
                <a:cubicBezTo>
                  <a:pt x="120000" y="10967"/>
                  <a:pt x="120000" y="10967"/>
                  <a:pt x="120000" y="10967"/>
                </a:cubicBezTo>
                <a:cubicBezTo>
                  <a:pt x="120000" y="8387"/>
                  <a:pt x="117419" y="5806"/>
                  <a:pt x="114838" y="5806"/>
                </a:cubicBezTo>
                <a:close/>
                <a:moveTo>
                  <a:pt x="109032" y="87096"/>
                </a:moveTo>
                <a:cubicBezTo>
                  <a:pt x="10967" y="87096"/>
                  <a:pt x="10967" y="87096"/>
                  <a:pt x="10967" y="87096"/>
                </a:cubicBezTo>
                <a:cubicBezTo>
                  <a:pt x="10967" y="21935"/>
                  <a:pt x="10967" y="21935"/>
                  <a:pt x="10967" y="21935"/>
                </a:cubicBezTo>
                <a:cubicBezTo>
                  <a:pt x="109032" y="21935"/>
                  <a:pt x="109032" y="21935"/>
                  <a:pt x="109032" y="21935"/>
                </a:cubicBezTo>
                <a:lnTo>
                  <a:pt x="109032" y="87096"/>
                </a:lnTo>
                <a:close/>
                <a:moveTo>
                  <a:pt x="114838" y="16774"/>
                </a:moveTo>
                <a:cubicBezTo>
                  <a:pt x="5806" y="16774"/>
                  <a:pt x="5806" y="16774"/>
                  <a:pt x="5806" y="16774"/>
                </a:cubicBezTo>
                <a:cubicBezTo>
                  <a:pt x="5806" y="10967"/>
                  <a:pt x="5806" y="10967"/>
                  <a:pt x="5806" y="10967"/>
                </a:cubicBezTo>
                <a:cubicBezTo>
                  <a:pt x="114838" y="10967"/>
                  <a:pt x="114838" y="10967"/>
                  <a:pt x="114838" y="10967"/>
                </a:cubicBezTo>
                <a:lnTo>
                  <a:pt x="114838" y="16774"/>
                </a:lnTo>
                <a:close/>
                <a:moveTo>
                  <a:pt x="24516" y="76774"/>
                </a:moveTo>
                <a:cubicBezTo>
                  <a:pt x="95483" y="76774"/>
                  <a:pt x="95483" y="76774"/>
                  <a:pt x="95483" y="76774"/>
                </a:cubicBezTo>
                <a:cubicBezTo>
                  <a:pt x="96774" y="76774"/>
                  <a:pt x="98064" y="75483"/>
                  <a:pt x="98064" y="73548"/>
                </a:cubicBezTo>
                <a:cubicBezTo>
                  <a:pt x="98064" y="72903"/>
                  <a:pt x="98064" y="72903"/>
                  <a:pt x="97419" y="72258"/>
                </a:cubicBezTo>
                <a:cubicBezTo>
                  <a:pt x="97419" y="72258"/>
                  <a:pt x="97419" y="72258"/>
                  <a:pt x="97419" y="72258"/>
                </a:cubicBezTo>
                <a:cubicBezTo>
                  <a:pt x="81290" y="50322"/>
                  <a:pt x="81290" y="50322"/>
                  <a:pt x="81290" y="50322"/>
                </a:cubicBezTo>
                <a:cubicBezTo>
                  <a:pt x="81290" y="50322"/>
                  <a:pt x="81290" y="50322"/>
                  <a:pt x="81290" y="50322"/>
                </a:cubicBezTo>
                <a:cubicBezTo>
                  <a:pt x="80645" y="49677"/>
                  <a:pt x="80000" y="49032"/>
                  <a:pt x="79354" y="49032"/>
                </a:cubicBezTo>
                <a:cubicBezTo>
                  <a:pt x="78709" y="49032"/>
                  <a:pt x="78064" y="49677"/>
                  <a:pt x="77419" y="50322"/>
                </a:cubicBezTo>
                <a:cubicBezTo>
                  <a:pt x="68387" y="59354"/>
                  <a:pt x="68387" y="59354"/>
                  <a:pt x="68387" y="59354"/>
                </a:cubicBezTo>
                <a:cubicBezTo>
                  <a:pt x="48387" y="39354"/>
                  <a:pt x="48387" y="39354"/>
                  <a:pt x="48387" y="39354"/>
                </a:cubicBezTo>
                <a:cubicBezTo>
                  <a:pt x="47741" y="38709"/>
                  <a:pt x="47096" y="38709"/>
                  <a:pt x="46451" y="38709"/>
                </a:cubicBezTo>
                <a:cubicBezTo>
                  <a:pt x="45806" y="38709"/>
                  <a:pt x="44516" y="38709"/>
                  <a:pt x="44516" y="39354"/>
                </a:cubicBezTo>
                <a:cubicBezTo>
                  <a:pt x="44516" y="39354"/>
                  <a:pt x="44516" y="39354"/>
                  <a:pt x="44516" y="39354"/>
                </a:cubicBezTo>
                <a:cubicBezTo>
                  <a:pt x="22580" y="72258"/>
                  <a:pt x="22580" y="72258"/>
                  <a:pt x="22580" y="72258"/>
                </a:cubicBezTo>
                <a:cubicBezTo>
                  <a:pt x="22580" y="72258"/>
                  <a:pt x="22580" y="72258"/>
                  <a:pt x="22580" y="72258"/>
                </a:cubicBezTo>
                <a:cubicBezTo>
                  <a:pt x="21935" y="72903"/>
                  <a:pt x="21935" y="73548"/>
                  <a:pt x="21935" y="73548"/>
                </a:cubicBezTo>
                <a:cubicBezTo>
                  <a:pt x="21935" y="75483"/>
                  <a:pt x="23225" y="76774"/>
                  <a:pt x="24516" y="76774"/>
                </a:cubicBezTo>
                <a:close/>
                <a:moveTo>
                  <a:pt x="47096" y="45161"/>
                </a:moveTo>
                <a:cubicBezTo>
                  <a:pt x="66451" y="65161"/>
                  <a:pt x="66451" y="65161"/>
                  <a:pt x="66451" y="65161"/>
                </a:cubicBezTo>
                <a:cubicBezTo>
                  <a:pt x="67096" y="65161"/>
                  <a:pt x="67741" y="65806"/>
                  <a:pt x="68387" y="65806"/>
                </a:cubicBezTo>
                <a:cubicBezTo>
                  <a:pt x="69032" y="65806"/>
                  <a:pt x="69677" y="65161"/>
                  <a:pt x="70322" y="65161"/>
                </a:cubicBezTo>
                <a:cubicBezTo>
                  <a:pt x="78709" y="56129"/>
                  <a:pt x="78709" y="56129"/>
                  <a:pt x="78709" y="56129"/>
                </a:cubicBezTo>
                <a:cubicBezTo>
                  <a:pt x="90322" y="70967"/>
                  <a:pt x="90322" y="70967"/>
                  <a:pt x="90322" y="70967"/>
                </a:cubicBezTo>
                <a:cubicBezTo>
                  <a:pt x="29677" y="70967"/>
                  <a:pt x="29677" y="70967"/>
                  <a:pt x="29677" y="70967"/>
                </a:cubicBezTo>
                <a:lnTo>
                  <a:pt x="47096" y="45161"/>
                </a:lnTo>
                <a:close/>
              </a:path>
            </a:pathLst>
          </a:custGeom>
          <a:solidFill>
            <a:srgbClr val="E57373"/>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98" name="Google Shape;2898;p133"/>
          <p:cNvSpPr/>
          <p:nvPr/>
        </p:nvSpPr>
        <p:spPr>
          <a:xfrm rot="3974244">
            <a:off x="7541331" y="1415072"/>
            <a:ext cx="288127" cy="259920"/>
          </a:xfrm>
          <a:custGeom>
            <a:avLst/>
            <a:gdLst/>
            <a:ahLst/>
            <a:cxnLst/>
            <a:rect l="l" t="t" r="r" b="b"/>
            <a:pathLst>
              <a:path w="120000" h="120000" extrusionOk="0">
                <a:moveTo>
                  <a:pt x="109032" y="42142"/>
                </a:moveTo>
                <a:cubicBezTo>
                  <a:pt x="109032" y="8571"/>
                  <a:pt x="109032" y="8571"/>
                  <a:pt x="109032" y="8571"/>
                </a:cubicBezTo>
                <a:cubicBezTo>
                  <a:pt x="109032" y="3571"/>
                  <a:pt x="105161" y="0"/>
                  <a:pt x="100645" y="0"/>
                </a:cubicBezTo>
                <a:cubicBezTo>
                  <a:pt x="96129" y="0"/>
                  <a:pt x="92903" y="3571"/>
                  <a:pt x="92903" y="8571"/>
                </a:cubicBezTo>
                <a:cubicBezTo>
                  <a:pt x="92903" y="11428"/>
                  <a:pt x="92903" y="11428"/>
                  <a:pt x="92903" y="11428"/>
                </a:cubicBezTo>
                <a:cubicBezTo>
                  <a:pt x="13548" y="39285"/>
                  <a:pt x="13548" y="39285"/>
                  <a:pt x="13548" y="39285"/>
                </a:cubicBezTo>
                <a:cubicBezTo>
                  <a:pt x="12903" y="39285"/>
                  <a:pt x="12258" y="38571"/>
                  <a:pt x="10967" y="38571"/>
                </a:cubicBezTo>
                <a:cubicBezTo>
                  <a:pt x="5806" y="38571"/>
                  <a:pt x="5806" y="38571"/>
                  <a:pt x="5806" y="38571"/>
                </a:cubicBezTo>
                <a:cubicBezTo>
                  <a:pt x="2580" y="38571"/>
                  <a:pt x="0" y="41428"/>
                  <a:pt x="0" y="45000"/>
                </a:cubicBezTo>
                <a:cubicBezTo>
                  <a:pt x="0" y="75000"/>
                  <a:pt x="0" y="75000"/>
                  <a:pt x="0" y="75000"/>
                </a:cubicBezTo>
                <a:cubicBezTo>
                  <a:pt x="0" y="78571"/>
                  <a:pt x="2580" y="80714"/>
                  <a:pt x="5806" y="80714"/>
                </a:cubicBezTo>
                <a:cubicBezTo>
                  <a:pt x="10967" y="80714"/>
                  <a:pt x="10967" y="80714"/>
                  <a:pt x="10967" y="80714"/>
                </a:cubicBezTo>
                <a:cubicBezTo>
                  <a:pt x="12258" y="80714"/>
                  <a:pt x="12903" y="80714"/>
                  <a:pt x="13548" y="80714"/>
                </a:cubicBezTo>
                <a:cubicBezTo>
                  <a:pt x="26451" y="85000"/>
                  <a:pt x="26451" y="85000"/>
                  <a:pt x="26451" y="85000"/>
                </a:cubicBezTo>
                <a:cubicBezTo>
                  <a:pt x="25161" y="88571"/>
                  <a:pt x="25161" y="88571"/>
                  <a:pt x="25161" y="88571"/>
                </a:cubicBezTo>
                <a:cubicBezTo>
                  <a:pt x="23225" y="95000"/>
                  <a:pt x="26451" y="101428"/>
                  <a:pt x="32258" y="103571"/>
                </a:cubicBezTo>
                <a:cubicBezTo>
                  <a:pt x="60645" y="113571"/>
                  <a:pt x="60645" y="113571"/>
                  <a:pt x="60645" y="113571"/>
                </a:cubicBezTo>
                <a:cubicBezTo>
                  <a:pt x="66451" y="115714"/>
                  <a:pt x="72903" y="112142"/>
                  <a:pt x="74838" y="105714"/>
                </a:cubicBezTo>
                <a:cubicBezTo>
                  <a:pt x="75483" y="102857"/>
                  <a:pt x="75483" y="102857"/>
                  <a:pt x="75483" y="102857"/>
                </a:cubicBezTo>
                <a:cubicBezTo>
                  <a:pt x="92903" y="108571"/>
                  <a:pt x="92903" y="108571"/>
                  <a:pt x="92903" y="108571"/>
                </a:cubicBezTo>
                <a:cubicBezTo>
                  <a:pt x="92903" y="111428"/>
                  <a:pt x="92903" y="111428"/>
                  <a:pt x="92903" y="111428"/>
                </a:cubicBezTo>
                <a:cubicBezTo>
                  <a:pt x="92903" y="116428"/>
                  <a:pt x="96129" y="120000"/>
                  <a:pt x="100645" y="120000"/>
                </a:cubicBezTo>
                <a:cubicBezTo>
                  <a:pt x="105161" y="120000"/>
                  <a:pt x="109032" y="116428"/>
                  <a:pt x="109032" y="111428"/>
                </a:cubicBezTo>
                <a:cubicBezTo>
                  <a:pt x="109032" y="77857"/>
                  <a:pt x="109032" y="77857"/>
                  <a:pt x="109032" y="77857"/>
                </a:cubicBezTo>
                <a:cubicBezTo>
                  <a:pt x="114838" y="77857"/>
                  <a:pt x="120000" y="72857"/>
                  <a:pt x="120000" y="65714"/>
                </a:cubicBezTo>
                <a:cubicBezTo>
                  <a:pt x="120000" y="54285"/>
                  <a:pt x="120000" y="54285"/>
                  <a:pt x="120000" y="54285"/>
                </a:cubicBezTo>
                <a:cubicBezTo>
                  <a:pt x="120000" y="47142"/>
                  <a:pt x="114838" y="42142"/>
                  <a:pt x="109032" y="42142"/>
                </a:cubicBezTo>
                <a:close/>
                <a:moveTo>
                  <a:pt x="10967" y="75000"/>
                </a:moveTo>
                <a:cubicBezTo>
                  <a:pt x="5806" y="75000"/>
                  <a:pt x="5806" y="75000"/>
                  <a:pt x="5806" y="75000"/>
                </a:cubicBezTo>
                <a:cubicBezTo>
                  <a:pt x="5806" y="45000"/>
                  <a:pt x="5806" y="45000"/>
                  <a:pt x="5806" y="45000"/>
                </a:cubicBezTo>
                <a:cubicBezTo>
                  <a:pt x="10967" y="45000"/>
                  <a:pt x="10967" y="45000"/>
                  <a:pt x="10967" y="45000"/>
                </a:cubicBezTo>
                <a:lnTo>
                  <a:pt x="10967" y="75000"/>
                </a:lnTo>
                <a:close/>
                <a:moveTo>
                  <a:pt x="69677" y="104285"/>
                </a:moveTo>
                <a:cubicBezTo>
                  <a:pt x="68387" y="107142"/>
                  <a:pt x="65161" y="109285"/>
                  <a:pt x="62580" y="107857"/>
                </a:cubicBezTo>
                <a:cubicBezTo>
                  <a:pt x="34193" y="97857"/>
                  <a:pt x="34193" y="97857"/>
                  <a:pt x="34193" y="97857"/>
                </a:cubicBezTo>
                <a:cubicBezTo>
                  <a:pt x="30967" y="97142"/>
                  <a:pt x="29677" y="93571"/>
                  <a:pt x="30322" y="90714"/>
                </a:cubicBezTo>
                <a:cubicBezTo>
                  <a:pt x="31612" y="87142"/>
                  <a:pt x="31612" y="87142"/>
                  <a:pt x="31612" y="87142"/>
                </a:cubicBezTo>
                <a:cubicBezTo>
                  <a:pt x="70322" y="100714"/>
                  <a:pt x="70322" y="100714"/>
                  <a:pt x="70322" y="100714"/>
                </a:cubicBezTo>
                <a:lnTo>
                  <a:pt x="69677" y="104285"/>
                </a:lnTo>
                <a:close/>
                <a:moveTo>
                  <a:pt x="92903" y="102142"/>
                </a:moveTo>
                <a:cubicBezTo>
                  <a:pt x="16774" y="75000"/>
                  <a:pt x="16774" y="75000"/>
                  <a:pt x="16774" y="75000"/>
                </a:cubicBezTo>
                <a:cubicBezTo>
                  <a:pt x="16774" y="75000"/>
                  <a:pt x="16774" y="75000"/>
                  <a:pt x="16774" y="75000"/>
                </a:cubicBezTo>
                <a:cubicBezTo>
                  <a:pt x="16774" y="45000"/>
                  <a:pt x="16774" y="45000"/>
                  <a:pt x="16774" y="45000"/>
                </a:cubicBezTo>
                <a:cubicBezTo>
                  <a:pt x="16774" y="45000"/>
                  <a:pt x="16774" y="45000"/>
                  <a:pt x="16774" y="45000"/>
                </a:cubicBezTo>
                <a:cubicBezTo>
                  <a:pt x="92903" y="17857"/>
                  <a:pt x="92903" y="17857"/>
                  <a:pt x="92903" y="17857"/>
                </a:cubicBezTo>
                <a:lnTo>
                  <a:pt x="92903" y="102142"/>
                </a:lnTo>
                <a:close/>
                <a:moveTo>
                  <a:pt x="103870" y="111428"/>
                </a:moveTo>
                <a:cubicBezTo>
                  <a:pt x="103870" y="112857"/>
                  <a:pt x="102580" y="114285"/>
                  <a:pt x="100645" y="114285"/>
                </a:cubicBezTo>
                <a:cubicBezTo>
                  <a:pt x="99354" y="114285"/>
                  <a:pt x="98064" y="112857"/>
                  <a:pt x="98064" y="111428"/>
                </a:cubicBezTo>
                <a:cubicBezTo>
                  <a:pt x="98064" y="8571"/>
                  <a:pt x="98064" y="8571"/>
                  <a:pt x="98064" y="8571"/>
                </a:cubicBezTo>
                <a:cubicBezTo>
                  <a:pt x="98064" y="7142"/>
                  <a:pt x="99354" y="5714"/>
                  <a:pt x="100645" y="5714"/>
                </a:cubicBezTo>
                <a:cubicBezTo>
                  <a:pt x="102580" y="5714"/>
                  <a:pt x="103870" y="7142"/>
                  <a:pt x="103870" y="8571"/>
                </a:cubicBezTo>
                <a:lnTo>
                  <a:pt x="103870" y="111428"/>
                </a:lnTo>
                <a:close/>
                <a:moveTo>
                  <a:pt x="114193" y="65714"/>
                </a:moveTo>
                <a:cubicBezTo>
                  <a:pt x="114193" y="69285"/>
                  <a:pt x="112258" y="72142"/>
                  <a:pt x="109032" y="72142"/>
                </a:cubicBezTo>
                <a:cubicBezTo>
                  <a:pt x="109032" y="47857"/>
                  <a:pt x="109032" y="47857"/>
                  <a:pt x="109032" y="47857"/>
                </a:cubicBezTo>
                <a:cubicBezTo>
                  <a:pt x="112258" y="47857"/>
                  <a:pt x="114193" y="50714"/>
                  <a:pt x="114193" y="54285"/>
                </a:cubicBezTo>
                <a:lnTo>
                  <a:pt x="114193" y="65714"/>
                </a:lnTo>
                <a:close/>
              </a:path>
            </a:pathLst>
          </a:custGeom>
          <a:solidFill>
            <a:srgbClr val="EF5350"/>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899" name="Google Shape;2899;p133"/>
          <p:cNvSpPr/>
          <p:nvPr/>
        </p:nvSpPr>
        <p:spPr>
          <a:xfrm rot="3973078">
            <a:off x="3519600" y="1915596"/>
            <a:ext cx="232109" cy="282217"/>
          </a:xfrm>
          <a:custGeom>
            <a:avLst/>
            <a:gdLst/>
            <a:ahLst/>
            <a:cxnLst/>
            <a:rect l="l" t="t" r="r" b="b"/>
            <a:pathLst>
              <a:path w="120000" h="120000" extrusionOk="0">
                <a:moveTo>
                  <a:pt x="33157" y="60324"/>
                </a:moveTo>
                <a:cubicBezTo>
                  <a:pt x="29210" y="60324"/>
                  <a:pt x="26842" y="62270"/>
                  <a:pt x="26842" y="65513"/>
                </a:cubicBezTo>
                <a:cubicBezTo>
                  <a:pt x="26842" y="68756"/>
                  <a:pt x="29210" y="70702"/>
                  <a:pt x="33157" y="70702"/>
                </a:cubicBezTo>
                <a:cubicBezTo>
                  <a:pt x="37105" y="70702"/>
                  <a:pt x="40263" y="68756"/>
                  <a:pt x="40263" y="65513"/>
                </a:cubicBezTo>
                <a:cubicBezTo>
                  <a:pt x="40263" y="62270"/>
                  <a:pt x="37105" y="60324"/>
                  <a:pt x="33157" y="60324"/>
                </a:cubicBezTo>
                <a:close/>
                <a:moveTo>
                  <a:pt x="30000" y="92756"/>
                </a:moveTo>
                <a:cubicBezTo>
                  <a:pt x="28421" y="92756"/>
                  <a:pt x="26842" y="94054"/>
                  <a:pt x="26842" y="95351"/>
                </a:cubicBezTo>
                <a:cubicBezTo>
                  <a:pt x="26842" y="97297"/>
                  <a:pt x="28421" y="98594"/>
                  <a:pt x="30000" y="98594"/>
                </a:cubicBezTo>
                <a:cubicBezTo>
                  <a:pt x="31578" y="98594"/>
                  <a:pt x="33157" y="97297"/>
                  <a:pt x="33157" y="95351"/>
                </a:cubicBezTo>
                <a:cubicBezTo>
                  <a:pt x="33157" y="94054"/>
                  <a:pt x="31578" y="92756"/>
                  <a:pt x="30000" y="92756"/>
                </a:cubicBezTo>
                <a:close/>
                <a:moveTo>
                  <a:pt x="93157" y="16216"/>
                </a:moveTo>
                <a:cubicBezTo>
                  <a:pt x="99473" y="16216"/>
                  <a:pt x="99473" y="16216"/>
                  <a:pt x="99473" y="16216"/>
                </a:cubicBezTo>
                <a:cubicBezTo>
                  <a:pt x="103421" y="16216"/>
                  <a:pt x="106578" y="13621"/>
                  <a:pt x="106578" y="11027"/>
                </a:cubicBezTo>
                <a:cubicBezTo>
                  <a:pt x="106578" y="5189"/>
                  <a:pt x="106578" y="5189"/>
                  <a:pt x="106578" y="5189"/>
                </a:cubicBezTo>
                <a:cubicBezTo>
                  <a:pt x="106578" y="2594"/>
                  <a:pt x="103421" y="0"/>
                  <a:pt x="99473" y="0"/>
                </a:cubicBezTo>
                <a:cubicBezTo>
                  <a:pt x="19736" y="0"/>
                  <a:pt x="19736" y="0"/>
                  <a:pt x="19736" y="0"/>
                </a:cubicBezTo>
                <a:cubicBezTo>
                  <a:pt x="16578" y="0"/>
                  <a:pt x="13421" y="2594"/>
                  <a:pt x="13421" y="5189"/>
                </a:cubicBezTo>
                <a:cubicBezTo>
                  <a:pt x="13421" y="11027"/>
                  <a:pt x="13421" y="11027"/>
                  <a:pt x="13421" y="11027"/>
                </a:cubicBezTo>
                <a:cubicBezTo>
                  <a:pt x="13421" y="13621"/>
                  <a:pt x="16578" y="16216"/>
                  <a:pt x="19736" y="16216"/>
                </a:cubicBezTo>
                <a:cubicBezTo>
                  <a:pt x="26052" y="16216"/>
                  <a:pt x="26052" y="16216"/>
                  <a:pt x="26052" y="16216"/>
                </a:cubicBezTo>
                <a:cubicBezTo>
                  <a:pt x="23684" y="49945"/>
                  <a:pt x="0" y="56432"/>
                  <a:pt x="0" y="87567"/>
                </a:cubicBezTo>
                <a:cubicBezTo>
                  <a:pt x="0" y="105729"/>
                  <a:pt x="18157" y="120000"/>
                  <a:pt x="40263" y="120000"/>
                </a:cubicBezTo>
                <a:cubicBezTo>
                  <a:pt x="79736" y="120000"/>
                  <a:pt x="79736" y="120000"/>
                  <a:pt x="79736" y="120000"/>
                </a:cubicBezTo>
                <a:cubicBezTo>
                  <a:pt x="101842" y="120000"/>
                  <a:pt x="120000" y="105729"/>
                  <a:pt x="120000" y="87567"/>
                </a:cubicBezTo>
                <a:cubicBezTo>
                  <a:pt x="120000" y="56432"/>
                  <a:pt x="95526" y="49945"/>
                  <a:pt x="93157" y="16216"/>
                </a:cubicBezTo>
                <a:close/>
                <a:moveTo>
                  <a:pt x="19736" y="11027"/>
                </a:moveTo>
                <a:cubicBezTo>
                  <a:pt x="19736" y="5189"/>
                  <a:pt x="19736" y="5189"/>
                  <a:pt x="19736" y="5189"/>
                </a:cubicBezTo>
                <a:cubicBezTo>
                  <a:pt x="99473" y="5189"/>
                  <a:pt x="99473" y="5189"/>
                  <a:pt x="99473" y="5189"/>
                </a:cubicBezTo>
                <a:cubicBezTo>
                  <a:pt x="99473" y="11027"/>
                  <a:pt x="99473" y="11027"/>
                  <a:pt x="99473" y="11027"/>
                </a:cubicBezTo>
                <a:lnTo>
                  <a:pt x="19736" y="11027"/>
                </a:lnTo>
                <a:close/>
                <a:moveTo>
                  <a:pt x="33157" y="16216"/>
                </a:moveTo>
                <a:cubicBezTo>
                  <a:pt x="86842" y="16216"/>
                  <a:pt x="86842" y="16216"/>
                  <a:pt x="86842" y="16216"/>
                </a:cubicBezTo>
                <a:cubicBezTo>
                  <a:pt x="87631" y="28540"/>
                  <a:pt x="90789" y="37621"/>
                  <a:pt x="95526" y="44756"/>
                </a:cubicBezTo>
                <a:cubicBezTo>
                  <a:pt x="90000" y="48000"/>
                  <a:pt x="75000" y="57081"/>
                  <a:pt x="57631" y="48648"/>
                </a:cubicBezTo>
                <a:cubicBezTo>
                  <a:pt x="44210" y="42162"/>
                  <a:pt x="32368" y="42810"/>
                  <a:pt x="25263" y="44108"/>
                </a:cubicBezTo>
                <a:cubicBezTo>
                  <a:pt x="29210" y="36324"/>
                  <a:pt x="32368" y="27891"/>
                  <a:pt x="33157" y="16216"/>
                </a:cubicBezTo>
                <a:close/>
                <a:moveTo>
                  <a:pt x="79736" y="114810"/>
                </a:moveTo>
                <a:cubicBezTo>
                  <a:pt x="40263" y="114810"/>
                  <a:pt x="40263" y="114810"/>
                  <a:pt x="40263" y="114810"/>
                </a:cubicBezTo>
                <a:cubicBezTo>
                  <a:pt x="21315" y="114810"/>
                  <a:pt x="6315" y="102486"/>
                  <a:pt x="6315" y="87567"/>
                </a:cubicBezTo>
                <a:cubicBezTo>
                  <a:pt x="6315" y="73297"/>
                  <a:pt x="11842" y="64864"/>
                  <a:pt x="18157" y="55135"/>
                </a:cubicBezTo>
                <a:cubicBezTo>
                  <a:pt x="18947" y="53837"/>
                  <a:pt x="19736" y="51891"/>
                  <a:pt x="21315" y="50594"/>
                </a:cubicBezTo>
                <a:cubicBezTo>
                  <a:pt x="21315" y="50594"/>
                  <a:pt x="35526" y="44756"/>
                  <a:pt x="54473" y="53189"/>
                </a:cubicBezTo>
                <a:cubicBezTo>
                  <a:pt x="60789" y="56432"/>
                  <a:pt x="67105" y="57729"/>
                  <a:pt x="72631" y="57729"/>
                </a:cubicBezTo>
                <a:cubicBezTo>
                  <a:pt x="83684" y="57729"/>
                  <a:pt x="93157" y="53189"/>
                  <a:pt x="97894" y="49945"/>
                </a:cubicBezTo>
                <a:cubicBezTo>
                  <a:pt x="99473" y="51891"/>
                  <a:pt x="100263" y="53189"/>
                  <a:pt x="101052" y="55135"/>
                </a:cubicBezTo>
                <a:cubicBezTo>
                  <a:pt x="107368" y="64864"/>
                  <a:pt x="112894" y="73297"/>
                  <a:pt x="112894" y="87567"/>
                </a:cubicBezTo>
                <a:cubicBezTo>
                  <a:pt x="112894" y="102486"/>
                  <a:pt x="97894" y="114810"/>
                  <a:pt x="79736" y="114810"/>
                </a:cubicBezTo>
                <a:close/>
                <a:moveTo>
                  <a:pt x="56842" y="76540"/>
                </a:moveTo>
                <a:cubicBezTo>
                  <a:pt x="51315" y="76540"/>
                  <a:pt x="46578" y="80432"/>
                  <a:pt x="46578" y="84972"/>
                </a:cubicBezTo>
                <a:cubicBezTo>
                  <a:pt x="46578" y="89513"/>
                  <a:pt x="51315" y="92756"/>
                  <a:pt x="56842" y="92756"/>
                </a:cubicBezTo>
                <a:cubicBezTo>
                  <a:pt x="62368" y="92756"/>
                  <a:pt x="66315" y="89513"/>
                  <a:pt x="66315" y="84972"/>
                </a:cubicBezTo>
                <a:cubicBezTo>
                  <a:pt x="66315" y="80432"/>
                  <a:pt x="62368" y="76540"/>
                  <a:pt x="56842" y="76540"/>
                </a:cubicBezTo>
                <a:close/>
                <a:moveTo>
                  <a:pt x="56842" y="87567"/>
                </a:moveTo>
                <a:cubicBezTo>
                  <a:pt x="54473" y="87567"/>
                  <a:pt x="52894" y="86270"/>
                  <a:pt x="52894" y="84972"/>
                </a:cubicBezTo>
                <a:cubicBezTo>
                  <a:pt x="52894" y="83027"/>
                  <a:pt x="54473" y="81729"/>
                  <a:pt x="56842" y="81729"/>
                </a:cubicBezTo>
                <a:cubicBezTo>
                  <a:pt x="58421" y="81729"/>
                  <a:pt x="60000" y="83027"/>
                  <a:pt x="60000" y="84972"/>
                </a:cubicBezTo>
                <a:cubicBezTo>
                  <a:pt x="60000" y="86270"/>
                  <a:pt x="58421" y="87567"/>
                  <a:pt x="56842" y="87567"/>
                </a:cubicBezTo>
                <a:close/>
                <a:moveTo>
                  <a:pt x="86842" y="76540"/>
                </a:moveTo>
                <a:cubicBezTo>
                  <a:pt x="82894" y="76540"/>
                  <a:pt x="79736" y="79135"/>
                  <a:pt x="79736" y="81729"/>
                </a:cubicBezTo>
                <a:cubicBezTo>
                  <a:pt x="79736" y="84972"/>
                  <a:pt x="82894" y="87567"/>
                  <a:pt x="86842" y="87567"/>
                </a:cubicBezTo>
                <a:cubicBezTo>
                  <a:pt x="90000" y="87567"/>
                  <a:pt x="93157" y="84972"/>
                  <a:pt x="93157" y="81729"/>
                </a:cubicBezTo>
                <a:cubicBezTo>
                  <a:pt x="93157" y="79135"/>
                  <a:pt x="90000" y="76540"/>
                  <a:pt x="86842" y="76540"/>
                </a:cubicBezTo>
                <a:close/>
                <a:moveTo>
                  <a:pt x="96315" y="65513"/>
                </a:moveTo>
                <a:cubicBezTo>
                  <a:pt x="94736" y="65513"/>
                  <a:pt x="93157" y="66810"/>
                  <a:pt x="93157" y="68108"/>
                </a:cubicBezTo>
                <a:cubicBezTo>
                  <a:pt x="93157" y="70054"/>
                  <a:pt x="94736" y="70702"/>
                  <a:pt x="96315" y="70702"/>
                </a:cubicBezTo>
                <a:cubicBezTo>
                  <a:pt x="98684" y="70702"/>
                  <a:pt x="99473" y="70054"/>
                  <a:pt x="99473" y="68108"/>
                </a:cubicBezTo>
                <a:cubicBezTo>
                  <a:pt x="99473" y="66810"/>
                  <a:pt x="98684" y="65513"/>
                  <a:pt x="96315" y="65513"/>
                </a:cubicBezTo>
                <a:close/>
                <a:moveTo>
                  <a:pt x="76578" y="103783"/>
                </a:moveTo>
                <a:cubicBezTo>
                  <a:pt x="75000" y="103783"/>
                  <a:pt x="73421" y="105081"/>
                  <a:pt x="73421" y="106378"/>
                </a:cubicBezTo>
                <a:cubicBezTo>
                  <a:pt x="73421" y="108324"/>
                  <a:pt x="75000" y="109621"/>
                  <a:pt x="76578" y="109621"/>
                </a:cubicBezTo>
                <a:cubicBezTo>
                  <a:pt x="78157" y="109621"/>
                  <a:pt x="79736" y="108324"/>
                  <a:pt x="79736" y="106378"/>
                </a:cubicBezTo>
                <a:cubicBezTo>
                  <a:pt x="79736" y="105081"/>
                  <a:pt x="78157" y="103783"/>
                  <a:pt x="76578" y="103783"/>
                </a:cubicBezTo>
                <a:close/>
              </a:path>
            </a:pathLst>
          </a:custGeom>
          <a:solidFill>
            <a:srgbClr val="E53935"/>
          </a:solidFill>
          <a:ln>
            <a:noFill/>
          </a:ln>
        </p:spPr>
        <p:txBody>
          <a:bodyPr spcFirstLastPara="1" wrap="square" lIns="68575" tIns="34275" rIns="68575" bIns="34275" rtlCol="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900" name="Google Shape;2900;p133"/>
          <p:cNvSpPr/>
          <p:nvPr/>
        </p:nvSpPr>
        <p:spPr>
          <a:xfrm>
            <a:off x="7875805" y="3788918"/>
            <a:ext cx="87900" cy="159600"/>
          </a:xfrm>
          <a:custGeom>
            <a:avLst/>
            <a:gdLst/>
            <a:ahLst/>
            <a:cxnLst/>
            <a:rect l="l" t="t" r="r" b="b"/>
            <a:pathLst>
              <a:path w="120000" h="120000" extrusionOk="0">
                <a:moveTo>
                  <a:pt x="120000" y="89032"/>
                </a:moveTo>
                <a:cubicBezTo>
                  <a:pt x="120000" y="104516"/>
                  <a:pt x="105882" y="116129"/>
                  <a:pt x="84705" y="120000"/>
                </a:cubicBezTo>
                <a:cubicBezTo>
                  <a:pt x="56470" y="120000"/>
                  <a:pt x="35294" y="112258"/>
                  <a:pt x="35294" y="100645"/>
                </a:cubicBezTo>
                <a:cubicBezTo>
                  <a:pt x="7058" y="30967"/>
                  <a:pt x="7058" y="30967"/>
                  <a:pt x="7058" y="30967"/>
                </a:cubicBezTo>
                <a:cubicBezTo>
                  <a:pt x="0" y="15483"/>
                  <a:pt x="14117" y="3870"/>
                  <a:pt x="42352" y="0"/>
                </a:cubicBezTo>
                <a:cubicBezTo>
                  <a:pt x="63529" y="0"/>
                  <a:pt x="91764" y="7741"/>
                  <a:pt x="91764" y="19354"/>
                </a:cubicBezTo>
                <a:lnTo>
                  <a:pt x="120000" y="89032"/>
                </a:lnTo>
                <a:close/>
              </a:path>
            </a:pathLst>
          </a:custGeom>
          <a:solidFill>
            <a:srgbClr val="EDC18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1" name="Google Shape;2901;p133"/>
          <p:cNvSpPr/>
          <p:nvPr/>
        </p:nvSpPr>
        <p:spPr>
          <a:xfrm>
            <a:off x="8474047" y="3788918"/>
            <a:ext cx="91500" cy="159600"/>
          </a:xfrm>
          <a:custGeom>
            <a:avLst/>
            <a:gdLst/>
            <a:ahLst/>
            <a:cxnLst/>
            <a:rect l="l" t="t" r="r" b="b"/>
            <a:pathLst>
              <a:path w="120000" h="120000" extrusionOk="0">
                <a:moveTo>
                  <a:pt x="6666" y="89032"/>
                </a:moveTo>
                <a:cubicBezTo>
                  <a:pt x="0" y="104516"/>
                  <a:pt x="20000" y="116129"/>
                  <a:pt x="40000" y="120000"/>
                </a:cubicBezTo>
                <a:cubicBezTo>
                  <a:pt x="60000" y="120000"/>
                  <a:pt x="86666" y="112258"/>
                  <a:pt x="86666" y="100645"/>
                </a:cubicBezTo>
                <a:cubicBezTo>
                  <a:pt x="113333" y="30967"/>
                  <a:pt x="113333" y="30967"/>
                  <a:pt x="113333" y="30967"/>
                </a:cubicBezTo>
                <a:cubicBezTo>
                  <a:pt x="120000" y="15483"/>
                  <a:pt x="100000" y="3870"/>
                  <a:pt x="80000" y="0"/>
                </a:cubicBezTo>
                <a:cubicBezTo>
                  <a:pt x="60000" y="0"/>
                  <a:pt x="33333" y="7741"/>
                  <a:pt x="33333" y="19354"/>
                </a:cubicBezTo>
                <a:lnTo>
                  <a:pt x="6666" y="89032"/>
                </a:lnTo>
                <a:close/>
              </a:path>
            </a:pathLst>
          </a:custGeom>
          <a:solidFill>
            <a:srgbClr val="EDC18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2" name="Google Shape;2902;p133"/>
          <p:cNvSpPr/>
          <p:nvPr/>
        </p:nvSpPr>
        <p:spPr>
          <a:xfrm>
            <a:off x="7936967" y="4010334"/>
            <a:ext cx="567600" cy="593100"/>
          </a:xfrm>
          <a:custGeom>
            <a:avLst/>
            <a:gdLst/>
            <a:ahLst/>
            <a:cxnLst/>
            <a:rect l="l" t="t" r="r" b="b"/>
            <a:pathLst>
              <a:path w="120000" h="120000" extrusionOk="0">
                <a:moveTo>
                  <a:pt x="86486" y="0"/>
                </a:moveTo>
                <a:cubicBezTo>
                  <a:pt x="33513" y="0"/>
                  <a:pt x="33513" y="0"/>
                  <a:pt x="33513" y="0"/>
                </a:cubicBezTo>
                <a:cubicBezTo>
                  <a:pt x="33513" y="55045"/>
                  <a:pt x="0" y="59449"/>
                  <a:pt x="0" y="59449"/>
                </a:cubicBezTo>
                <a:cubicBezTo>
                  <a:pt x="0" y="111192"/>
                  <a:pt x="59459" y="120000"/>
                  <a:pt x="59459" y="120000"/>
                </a:cubicBezTo>
                <a:cubicBezTo>
                  <a:pt x="59459" y="120000"/>
                  <a:pt x="120000" y="111192"/>
                  <a:pt x="120000" y="59449"/>
                </a:cubicBezTo>
                <a:cubicBezTo>
                  <a:pt x="120000" y="59449"/>
                  <a:pt x="86486" y="55045"/>
                  <a:pt x="86486" y="0"/>
                </a:cubicBezTo>
                <a:close/>
              </a:path>
            </a:pathLst>
          </a:custGeom>
          <a:solidFill>
            <a:srgbClr val="EDC18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3" name="Google Shape;2903;p133"/>
          <p:cNvSpPr/>
          <p:nvPr/>
        </p:nvSpPr>
        <p:spPr>
          <a:xfrm>
            <a:off x="7600575" y="4271142"/>
            <a:ext cx="1236900" cy="729300"/>
          </a:xfrm>
          <a:custGeom>
            <a:avLst/>
            <a:gdLst/>
            <a:ahLst/>
            <a:cxnLst/>
            <a:rect l="l" t="t" r="r" b="b"/>
            <a:pathLst>
              <a:path w="120000" h="120000" extrusionOk="0">
                <a:moveTo>
                  <a:pt x="102148" y="6268"/>
                </a:moveTo>
                <a:cubicBezTo>
                  <a:pt x="98677" y="6268"/>
                  <a:pt x="80330" y="0"/>
                  <a:pt x="77851" y="2686"/>
                </a:cubicBezTo>
                <a:cubicBezTo>
                  <a:pt x="72396" y="8059"/>
                  <a:pt x="60000" y="26865"/>
                  <a:pt x="60000" y="39402"/>
                </a:cubicBezTo>
                <a:cubicBezTo>
                  <a:pt x="60000" y="26865"/>
                  <a:pt x="48099" y="8059"/>
                  <a:pt x="42644" y="2686"/>
                </a:cubicBezTo>
                <a:cubicBezTo>
                  <a:pt x="39669" y="0"/>
                  <a:pt x="21818" y="6268"/>
                  <a:pt x="18347" y="6268"/>
                </a:cubicBezTo>
                <a:cubicBezTo>
                  <a:pt x="8429" y="6268"/>
                  <a:pt x="0" y="20597"/>
                  <a:pt x="0" y="39402"/>
                </a:cubicBezTo>
                <a:cubicBezTo>
                  <a:pt x="0" y="62686"/>
                  <a:pt x="0" y="62686"/>
                  <a:pt x="0" y="62686"/>
                </a:cubicBezTo>
                <a:cubicBezTo>
                  <a:pt x="0" y="120000"/>
                  <a:pt x="0" y="120000"/>
                  <a:pt x="0" y="120000"/>
                </a:cubicBezTo>
                <a:cubicBezTo>
                  <a:pt x="22314" y="120000"/>
                  <a:pt x="22314" y="120000"/>
                  <a:pt x="22314" y="120000"/>
                </a:cubicBezTo>
                <a:cubicBezTo>
                  <a:pt x="60000" y="120000"/>
                  <a:pt x="60000" y="120000"/>
                  <a:pt x="60000" y="120000"/>
                </a:cubicBezTo>
                <a:cubicBezTo>
                  <a:pt x="98181" y="120000"/>
                  <a:pt x="98181" y="120000"/>
                  <a:pt x="98181" y="120000"/>
                </a:cubicBezTo>
                <a:cubicBezTo>
                  <a:pt x="120000" y="120000"/>
                  <a:pt x="120000" y="120000"/>
                  <a:pt x="120000" y="120000"/>
                </a:cubicBezTo>
                <a:cubicBezTo>
                  <a:pt x="120000" y="62686"/>
                  <a:pt x="120000" y="62686"/>
                  <a:pt x="120000" y="62686"/>
                </a:cubicBezTo>
                <a:cubicBezTo>
                  <a:pt x="120000" y="39402"/>
                  <a:pt x="120000" y="39402"/>
                  <a:pt x="120000" y="39402"/>
                </a:cubicBezTo>
                <a:cubicBezTo>
                  <a:pt x="120000" y="20597"/>
                  <a:pt x="112066" y="6268"/>
                  <a:pt x="102148" y="6268"/>
                </a:cubicBezTo>
                <a:close/>
              </a:path>
            </a:pathLst>
          </a:custGeom>
          <a:solidFill>
            <a:srgbClr val="B71C1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4" name="Google Shape;2904;p133"/>
          <p:cNvSpPr/>
          <p:nvPr/>
        </p:nvSpPr>
        <p:spPr>
          <a:xfrm>
            <a:off x="7875804" y="4287444"/>
            <a:ext cx="185400" cy="713100"/>
          </a:xfrm>
          <a:custGeom>
            <a:avLst/>
            <a:gdLst/>
            <a:ahLst/>
            <a:cxnLst/>
            <a:rect l="l" t="t" r="r" b="b"/>
            <a:pathLst>
              <a:path w="120000" h="120000" extrusionOk="0">
                <a:moveTo>
                  <a:pt x="66666" y="0"/>
                </a:moveTo>
                <a:cubicBezTo>
                  <a:pt x="66666" y="0"/>
                  <a:pt x="0" y="26564"/>
                  <a:pt x="26666" y="62290"/>
                </a:cubicBezTo>
                <a:cubicBezTo>
                  <a:pt x="80000" y="74198"/>
                  <a:pt x="80000" y="74198"/>
                  <a:pt x="80000" y="74198"/>
                </a:cubicBezTo>
                <a:cubicBezTo>
                  <a:pt x="50000" y="85190"/>
                  <a:pt x="50000" y="85190"/>
                  <a:pt x="50000" y="85190"/>
                </a:cubicBezTo>
                <a:cubicBezTo>
                  <a:pt x="50000" y="85190"/>
                  <a:pt x="56666" y="111755"/>
                  <a:pt x="80000" y="120000"/>
                </a:cubicBezTo>
                <a:cubicBezTo>
                  <a:pt x="120000" y="120000"/>
                  <a:pt x="120000" y="120000"/>
                  <a:pt x="120000" y="120000"/>
                </a:cubicBezTo>
                <a:cubicBezTo>
                  <a:pt x="120000" y="15572"/>
                  <a:pt x="120000" y="15572"/>
                  <a:pt x="120000" y="15572"/>
                </a:cubicBezTo>
                <a:lnTo>
                  <a:pt x="66666" y="0"/>
                </a:lnTo>
                <a:close/>
              </a:path>
            </a:pathLst>
          </a:custGeom>
          <a:solidFill>
            <a:srgbClr val="D3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5" name="Google Shape;2905;p133"/>
          <p:cNvSpPr/>
          <p:nvPr/>
        </p:nvSpPr>
        <p:spPr>
          <a:xfrm>
            <a:off x="8376570" y="4287444"/>
            <a:ext cx="183600" cy="713100"/>
          </a:xfrm>
          <a:custGeom>
            <a:avLst/>
            <a:gdLst/>
            <a:ahLst/>
            <a:cxnLst/>
            <a:rect l="l" t="t" r="r" b="b"/>
            <a:pathLst>
              <a:path w="120000" h="120000" extrusionOk="0">
                <a:moveTo>
                  <a:pt x="53333" y="0"/>
                </a:moveTo>
                <a:cubicBezTo>
                  <a:pt x="53333" y="0"/>
                  <a:pt x="120000" y="26564"/>
                  <a:pt x="93333" y="62290"/>
                </a:cubicBezTo>
                <a:cubicBezTo>
                  <a:pt x="40000" y="74198"/>
                  <a:pt x="40000" y="74198"/>
                  <a:pt x="40000" y="74198"/>
                </a:cubicBezTo>
                <a:cubicBezTo>
                  <a:pt x="70000" y="85190"/>
                  <a:pt x="70000" y="85190"/>
                  <a:pt x="70000" y="85190"/>
                </a:cubicBezTo>
                <a:cubicBezTo>
                  <a:pt x="70000" y="85190"/>
                  <a:pt x="63333" y="111755"/>
                  <a:pt x="40000" y="120000"/>
                </a:cubicBezTo>
                <a:cubicBezTo>
                  <a:pt x="0" y="120000"/>
                  <a:pt x="0" y="120000"/>
                  <a:pt x="0" y="120000"/>
                </a:cubicBezTo>
                <a:cubicBezTo>
                  <a:pt x="0" y="15572"/>
                  <a:pt x="0" y="15572"/>
                  <a:pt x="0" y="15572"/>
                </a:cubicBezTo>
                <a:lnTo>
                  <a:pt x="53333" y="0"/>
                </a:lnTo>
                <a:close/>
              </a:path>
            </a:pathLst>
          </a:custGeom>
          <a:solidFill>
            <a:srgbClr val="D3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6" name="Google Shape;2906;p133"/>
          <p:cNvSpPr/>
          <p:nvPr/>
        </p:nvSpPr>
        <p:spPr>
          <a:xfrm>
            <a:off x="7902563" y="3269091"/>
            <a:ext cx="638100" cy="920100"/>
          </a:xfrm>
          <a:custGeom>
            <a:avLst/>
            <a:gdLst/>
            <a:ahLst/>
            <a:cxnLst/>
            <a:rect l="l" t="t" r="r" b="b"/>
            <a:pathLst>
              <a:path w="120000" h="120000" extrusionOk="0">
                <a:moveTo>
                  <a:pt x="59520" y="120000"/>
                </a:moveTo>
                <a:cubicBezTo>
                  <a:pt x="37440" y="120000"/>
                  <a:pt x="21120" y="106592"/>
                  <a:pt x="13440" y="96536"/>
                </a:cubicBezTo>
                <a:cubicBezTo>
                  <a:pt x="5760" y="87150"/>
                  <a:pt x="0" y="30837"/>
                  <a:pt x="16320" y="15418"/>
                </a:cubicBezTo>
                <a:cubicBezTo>
                  <a:pt x="32640" y="0"/>
                  <a:pt x="59520" y="2011"/>
                  <a:pt x="59520" y="2011"/>
                </a:cubicBezTo>
                <a:cubicBezTo>
                  <a:pt x="59520" y="2011"/>
                  <a:pt x="87360" y="0"/>
                  <a:pt x="102720" y="15418"/>
                </a:cubicBezTo>
                <a:cubicBezTo>
                  <a:pt x="120000" y="30837"/>
                  <a:pt x="114240" y="87150"/>
                  <a:pt x="106560" y="96536"/>
                </a:cubicBezTo>
                <a:cubicBezTo>
                  <a:pt x="98880" y="106592"/>
                  <a:pt x="82560" y="120000"/>
                  <a:pt x="59520" y="120000"/>
                </a:cubicBezTo>
                <a:close/>
              </a:path>
            </a:pathLst>
          </a:custGeom>
          <a:solidFill>
            <a:srgbClr val="FCD6A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7" name="Google Shape;2907;p133"/>
          <p:cNvSpPr/>
          <p:nvPr/>
        </p:nvSpPr>
        <p:spPr>
          <a:xfrm>
            <a:off x="8061202" y="4342457"/>
            <a:ext cx="315300" cy="658200"/>
          </a:xfrm>
          <a:prstGeom prst="rect">
            <a:avLst/>
          </a:pr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8" name="Google Shape;2908;p133"/>
          <p:cNvSpPr/>
          <p:nvPr/>
        </p:nvSpPr>
        <p:spPr>
          <a:xfrm>
            <a:off x="7979015" y="4212054"/>
            <a:ext cx="168000" cy="326100"/>
          </a:xfrm>
          <a:custGeom>
            <a:avLst/>
            <a:gdLst/>
            <a:ahLst/>
            <a:cxnLst/>
            <a:rect l="l" t="t" r="r" b="b"/>
            <a:pathLst>
              <a:path w="120000" h="120000" extrusionOk="0">
                <a:moveTo>
                  <a:pt x="29090" y="0"/>
                </a:moveTo>
                <a:cubicBezTo>
                  <a:pt x="29090" y="0"/>
                  <a:pt x="58181" y="26000"/>
                  <a:pt x="120000" y="48000"/>
                </a:cubicBezTo>
                <a:cubicBezTo>
                  <a:pt x="120000" y="48000"/>
                  <a:pt x="50909" y="100000"/>
                  <a:pt x="50909" y="120000"/>
                </a:cubicBezTo>
                <a:cubicBezTo>
                  <a:pt x="50909" y="120000"/>
                  <a:pt x="0" y="52000"/>
                  <a:pt x="0" y="28000"/>
                </a:cubicBezTo>
                <a:cubicBezTo>
                  <a:pt x="0" y="28000"/>
                  <a:pt x="21818" y="2000"/>
                  <a:pt x="29090"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9" name="Google Shape;2909;p133"/>
          <p:cNvSpPr/>
          <p:nvPr/>
        </p:nvSpPr>
        <p:spPr>
          <a:xfrm>
            <a:off x="8294384" y="4212054"/>
            <a:ext cx="170100" cy="326100"/>
          </a:xfrm>
          <a:custGeom>
            <a:avLst/>
            <a:gdLst/>
            <a:ahLst/>
            <a:cxnLst/>
            <a:rect l="l" t="t" r="r" b="b"/>
            <a:pathLst>
              <a:path w="120000" h="120000" extrusionOk="0">
                <a:moveTo>
                  <a:pt x="87272" y="0"/>
                </a:moveTo>
                <a:cubicBezTo>
                  <a:pt x="87272" y="0"/>
                  <a:pt x="61818" y="26000"/>
                  <a:pt x="0" y="48000"/>
                </a:cubicBezTo>
                <a:cubicBezTo>
                  <a:pt x="0" y="48000"/>
                  <a:pt x="69090" y="100000"/>
                  <a:pt x="69090" y="120000"/>
                </a:cubicBezTo>
                <a:cubicBezTo>
                  <a:pt x="69090" y="120000"/>
                  <a:pt x="120000" y="52000"/>
                  <a:pt x="120000" y="28000"/>
                </a:cubicBezTo>
                <a:cubicBezTo>
                  <a:pt x="120000" y="28000"/>
                  <a:pt x="98181" y="2000"/>
                  <a:pt x="87272"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0" name="Google Shape;2910;p133"/>
          <p:cNvSpPr/>
          <p:nvPr/>
        </p:nvSpPr>
        <p:spPr>
          <a:xfrm>
            <a:off x="7805086" y="3263314"/>
            <a:ext cx="837000" cy="545100"/>
          </a:xfrm>
          <a:custGeom>
            <a:avLst/>
            <a:gdLst/>
            <a:ahLst/>
            <a:cxnLst/>
            <a:rect l="l" t="t" r="r" b="b"/>
            <a:pathLst>
              <a:path w="120000" h="120000" extrusionOk="0">
                <a:moveTo>
                  <a:pt x="100243" y="120000"/>
                </a:moveTo>
                <a:cubicBezTo>
                  <a:pt x="94390" y="76981"/>
                  <a:pt x="94390" y="76981"/>
                  <a:pt x="94390" y="76981"/>
                </a:cubicBezTo>
                <a:cubicBezTo>
                  <a:pt x="94390" y="76981"/>
                  <a:pt x="84146" y="74716"/>
                  <a:pt x="81951" y="49811"/>
                </a:cubicBezTo>
                <a:cubicBezTo>
                  <a:pt x="81951" y="49811"/>
                  <a:pt x="78292" y="67924"/>
                  <a:pt x="68780" y="72452"/>
                </a:cubicBezTo>
                <a:cubicBezTo>
                  <a:pt x="58536" y="75849"/>
                  <a:pt x="29268" y="72452"/>
                  <a:pt x="29268" y="72452"/>
                </a:cubicBezTo>
                <a:cubicBezTo>
                  <a:pt x="29268" y="72452"/>
                  <a:pt x="27804" y="84905"/>
                  <a:pt x="23414" y="90566"/>
                </a:cubicBezTo>
                <a:cubicBezTo>
                  <a:pt x="18292" y="117735"/>
                  <a:pt x="18292" y="117735"/>
                  <a:pt x="18292" y="117735"/>
                </a:cubicBezTo>
                <a:cubicBezTo>
                  <a:pt x="18292" y="117735"/>
                  <a:pt x="0" y="0"/>
                  <a:pt x="60000" y="0"/>
                </a:cubicBezTo>
                <a:cubicBezTo>
                  <a:pt x="120000" y="0"/>
                  <a:pt x="100243" y="120000"/>
                  <a:pt x="100243" y="120000"/>
                </a:cubicBezTo>
                <a:close/>
              </a:path>
            </a:pathLst>
          </a:custGeom>
          <a:solidFill>
            <a:srgbClr val="60381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1" name="Google Shape;2911;p133"/>
          <p:cNvSpPr/>
          <p:nvPr/>
        </p:nvSpPr>
        <p:spPr>
          <a:xfrm>
            <a:off x="6268197" y="3037476"/>
            <a:ext cx="1143000" cy="1534500"/>
          </a:xfrm>
          <a:custGeom>
            <a:avLst/>
            <a:gdLst/>
            <a:ahLst/>
            <a:cxnLst/>
            <a:rect l="l" t="t" r="r" b="b"/>
            <a:pathLst>
              <a:path w="120000" h="120000" extrusionOk="0">
                <a:moveTo>
                  <a:pt x="116129" y="84787"/>
                </a:moveTo>
                <a:cubicBezTo>
                  <a:pt x="118709" y="81544"/>
                  <a:pt x="116774" y="74131"/>
                  <a:pt x="110967" y="71814"/>
                </a:cubicBezTo>
                <a:cubicBezTo>
                  <a:pt x="105161" y="69961"/>
                  <a:pt x="109032" y="66254"/>
                  <a:pt x="111612" y="62084"/>
                </a:cubicBezTo>
                <a:cubicBezTo>
                  <a:pt x="114193" y="57915"/>
                  <a:pt x="107096" y="53745"/>
                  <a:pt x="107096" y="53745"/>
                </a:cubicBezTo>
                <a:cubicBezTo>
                  <a:pt x="109032" y="52818"/>
                  <a:pt x="110322" y="50501"/>
                  <a:pt x="110322" y="50501"/>
                </a:cubicBezTo>
                <a:cubicBezTo>
                  <a:pt x="105806" y="50038"/>
                  <a:pt x="103225" y="44942"/>
                  <a:pt x="107741" y="38918"/>
                </a:cubicBezTo>
                <a:cubicBezTo>
                  <a:pt x="112258" y="32895"/>
                  <a:pt x="103225" y="30115"/>
                  <a:pt x="103225" y="30115"/>
                </a:cubicBezTo>
                <a:cubicBezTo>
                  <a:pt x="103225" y="30115"/>
                  <a:pt x="103225" y="30115"/>
                  <a:pt x="103225" y="30115"/>
                </a:cubicBezTo>
                <a:cubicBezTo>
                  <a:pt x="102580" y="13436"/>
                  <a:pt x="83225" y="0"/>
                  <a:pt x="60000" y="0"/>
                </a:cubicBezTo>
                <a:cubicBezTo>
                  <a:pt x="36774" y="0"/>
                  <a:pt x="18064" y="13436"/>
                  <a:pt x="17419" y="30115"/>
                </a:cubicBezTo>
                <a:cubicBezTo>
                  <a:pt x="17419" y="30115"/>
                  <a:pt x="17419" y="30115"/>
                  <a:pt x="17419" y="30115"/>
                </a:cubicBezTo>
                <a:cubicBezTo>
                  <a:pt x="17419" y="30115"/>
                  <a:pt x="8387" y="32895"/>
                  <a:pt x="12903" y="38918"/>
                </a:cubicBezTo>
                <a:cubicBezTo>
                  <a:pt x="17419" y="44942"/>
                  <a:pt x="14838" y="50038"/>
                  <a:pt x="10322" y="50501"/>
                </a:cubicBezTo>
                <a:cubicBezTo>
                  <a:pt x="10322" y="50501"/>
                  <a:pt x="10967" y="52818"/>
                  <a:pt x="13548" y="53745"/>
                </a:cubicBezTo>
                <a:cubicBezTo>
                  <a:pt x="13548" y="53745"/>
                  <a:pt x="6451" y="57915"/>
                  <a:pt x="9032" y="62084"/>
                </a:cubicBezTo>
                <a:cubicBezTo>
                  <a:pt x="10967" y="66254"/>
                  <a:pt x="15483" y="69961"/>
                  <a:pt x="9677" y="71814"/>
                </a:cubicBezTo>
                <a:cubicBezTo>
                  <a:pt x="3870" y="74131"/>
                  <a:pt x="1935" y="81544"/>
                  <a:pt x="4516" y="84787"/>
                </a:cubicBezTo>
                <a:cubicBezTo>
                  <a:pt x="7096" y="88494"/>
                  <a:pt x="4516" y="93127"/>
                  <a:pt x="0" y="91737"/>
                </a:cubicBezTo>
                <a:cubicBezTo>
                  <a:pt x="0" y="91737"/>
                  <a:pt x="2580" y="99150"/>
                  <a:pt x="9677" y="100540"/>
                </a:cubicBezTo>
                <a:cubicBezTo>
                  <a:pt x="20645" y="100540"/>
                  <a:pt x="20645" y="100540"/>
                  <a:pt x="20645" y="100540"/>
                </a:cubicBezTo>
                <a:cubicBezTo>
                  <a:pt x="26451" y="112123"/>
                  <a:pt x="41935" y="120000"/>
                  <a:pt x="60000" y="120000"/>
                </a:cubicBezTo>
                <a:cubicBezTo>
                  <a:pt x="78064" y="120000"/>
                  <a:pt x="93548" y="112123"/>
                  <a:pt x="100000" y="100540"/>
                </a:cubicBezTo>
                <a:cubicBezTo>
                  <a:pt x="110967" y="100540"/>
                  <a:pt x="110967" y="100540"/>
                  <a:pt x="110967" y="100540"/>
                </a:cubicBezTo>
                <a:cubicBezTo>
                  <a:pt x="118064" y="99150"/>
                  <a:pt x="120000" y="91737"/>
                  <a:pt x="120000" y="91737"/>
                </a:cubicBezTo>
                <a:cubicBezTo>
                  <a:pt x="116129" y="93127"/>
                  <a:pt x="113548" y="88494"/>
                  <a:pt x="116129" y="84787"/>
                </a:cubicBezTo>
                <a:close/>
              </a:path>
            </a:pathLst>
          </a:custGeom>
          <a:solidFill>
            <a:srgbClr val="59595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2" name="Google Shape;2912;p133"/>
          <p:cNvSpPr/>
          <p:nvPr/>
        </p:nvSpPr>
        <p:spPr>
          <a:xfrm>
            <a:off x="6502829" y="3944257"/>
            <a:ext cx="681000" cy="988800"/>
          </a:xfrm>
          <a:custGeom>
            <a:avLst/>
            <a:gdLst/>
            <a:ahLst/>
            <a:cxnLst/>
            <a:rect l="l" t="t" r="r" b="b"/>
            <a:pathLst>
              <a:path w="120000" h="120000" extrusionOk="0">
                <a:moveTo>
                  <a:pt x="86486" y="0"/>
                </a:moveTo>
                <a:cubicBezTo>
                  <a:pt x="32432" y="0"/>
                  <a:pt x="32432" y="0"/>
                  <a:pt x="32432" y="0"/>
                </a:cubicBezTo>
                <a:cubicBezTo>
                  <a:pt x="32432" y="35928"/>
                  <a:pt x="0" y="38802"/>
                  <a:pt x="0" y="38802"/>
                </a:cubicBezTo>
                <a:cubicBezTo>
                  <a:pt x="0" y="72574"/>
                  <a:pt x="59459" y="120000"/>
                  <a:pt x="59459" y="120000"/>
                </a:cubicBezTo>
                <a:cubicBezTo>
                  <a:pt x="59459" y="120000"/>
                  <a:pt x="120000" y="72574"/>
                  <a:pt x="120000" y="38802"/>
                </a:cubicBezTo>
                <a:cubicBezTo>
                  <a:pt x="120000" y="38802"/>
                  <a:pt x="86486" y="35928"/>
                  <a:pt x="86486" y="0"/>
                </a:cubicBez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3" name="Google Shape;2913;p133"/>
          <p:cNvSpPr/>
          <p:nvPr/>
        </p:nvSpPr>
        <p:spPr>
          <a:xfrm>
            <a:off x="6095675" y="4228043"/>
            <a:ext cx="1488300" cy="793500"/>
          </a:xfrm>
          <a:custGeom>
            <a:avLst/>
            <a:gdLst/>
            <a:ahLst/>
            <a:cxnLst/>
            <a:rect l="l" t="t" r="r" b="b"/>
            <a:pathLst>
              <a:path w="120000" h="120000" extrusionOk="0">
                <a:moveTo>
                  <a:pt x="102148" y="6268"/>
                </a:moveTo>
                <a:cubicBezTo>
                  <a:pt x="98677" y="6268"/>
                  <a:pt x="80330" y="0"/>
                  <a:pt x="77851" y="2686"/>
                </a:cubicBezTo>
                <a:cubicBezTo>
                  <a:pt x="77851" y="10746"/>
                  <a:pt x="76859" y="20597"/>
                  <a:pt x="75371" y="30447"/>
                </a:cubicBezTo>
                <a:cubicBezTo>
                  <a:pt x="75371" y="14328"/>
                  <a:pt x="75371" y="14328"/>
                  <a:pt x="75371" y="14328"/>
                </a:cubicBezTo>
                <a:cubicBezTo>
                  <a:pt x="74876" y="24179"/>
                  <a:pt x="73884" y="61791"/>
                  <a:pt x="60000" y="61791"/>
                </a:cubicBezTo>
                <a:cubicBezTo>
                  <a:pt x="46115" y="61791"/>
                  <a:pt x="44628" y="24179"/>
                  <a:pt x="44628" y="14328"/>
                </a:cubicBezTo>
                <a:cubicBezTo>
                  <a:pt x="44628" y="27761"/>
                  <a:pt x="44628" y="27761"/>
                  <a:pt x="44628" y="27761"/>
                </a:cubicBezTo>
                <a:cubicBezTo>
                  <a:pt x="43636" y="20597"/>
                  <a:pt x="43140" y="11641"/>
                  <a:pt x="42644" y="2686"/>
                </a:cubicBezTo>
                <a:cubicBezTo>
                  <a:pt x="39669" y="0"/>
                  <a:pt x="21818" y="6268"/>
                  <a:pt x="18347" y="6268"/>
                </a:cubicBezTo>
                <a:cubicBezTo>
                  <a:pt x="8429" y="6268"/>
                  <a:pt x="0" y="20597"/>
                  <a:pt x="0" y="39402"/>
                </a:cubicBezTo>
                <a:cubicBezTo>
                  <a:pt x="0" y="62686"/>
                  <a:pt x="0" y="62686"/>
                  <a:pt x="0" y="62686"/>
                </a:cubicBezTo>
                <a:cubicBezTo>
                  <a:pt x="0" y="120000"/>
                  <a:pt x="0" y="120000"/>
                  <a:pt x="0" y="120000"/>
                </a:cubicBezTo>
                <a:cubicBezTo>
                  <a:pt x="22314" y="120000"/>
                  <a:pt x="22314" y="120000"/>
                  <a:pt x="22314" y="120000"/>
                </a:cubicBezTo>
                <a:cubicBezTo>
                  <a:pt x="44628" y="120000"/>
                  <a:pt x="44628" y="120000"/>
                  <a:pt x="44628" y="120000"/>
                </a:cubicBezTo>
                <a:cubicBezTo>
                  <a:pt x="60000" y="120000"/>
                  <a:pt x="60000" y="120000"/>
                  <a:pt x="60000" y="120000"/>
                </a:cubicBezTo>
                <a:cubicBezTo>
                  <a:pt x="75371" y="120000"/>
                  <a:pt x="75371" y="120000"/>
                  <a:pt x="75371" y="120000"/>
                </a:cubicBezTo>
                <a:cubicBezTo>
                  <a:pt x="98181" y="120000"/>
                  <a:pt x="98181" y="120000"/>
                  <a:pt x="98181" y="120000"/>
                </a:cubicBezTo>
                <a:cubicBezTo>
                  <a:pt x="120000" y="120000"/>
                  <a:pt x="120000" y="120000"/>
                  <a:pt x="120000" y="120000"/>
                </a:cubicBezTo>
                <a:cubicBezTo>
                  <a:pt x="120000" y="62686"/>
                  <a:pt x="120000" y="62686"/>
                  <a:pt x="120000" y="62686"/>
                </a:cubicBezTo>
                <a:cubicBezTo>
                  <a:pt x="120000" y="39402"/>
                  <a:pt x="120000" y="39402"/>
                  <a:pt x="120000" y="39402"/>
                </a:cubicBezTo>
                <a:cubicBezTo>
                  <a:pt x="120000" y="20597"/>
                  <a:pt x="112066" y="6268"/>
                  <a:pt x="102148" y="6268"/>
                </a:cubicBezTo>
                <a:close/>
              </a:path>
            </a:pathLst>
          </a:custGeom>
          <a:solidFill>
            <a:srgbClr val="E5393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4" name="Google Shape;2914;p133"/>
          <p:cNvSpPr/>
          <p:nvPr/>
        </p:nvSpPr>
        <p:spPr>
          <a:xfrm>
            <a:off x="6831577" y="4357485"/>
            <a:ext cx="0" cy="18300"/>
          </a:xfrm>
          <a:custGeom>
            <a:avLst/>
            <a:gdLst/>
            <a:ahLst/>
            <a:cxnLst/>
            <a:rect l="l" t="t" r="r" b="b"/>
            <a:pathLst>
              <a:path w="120000" h="120000" extrusionOk="0">
                <a:moveTo>
                  <a:pt x="0" y="120000"/>
                </a:moveTo>
                <a:cubicBezTo>
                  <a:pt x="0" y="0"/>
                  <a:pt x="0" y="0"/>
                  <a:pt x="0" y="0"/>
                </a:cubicBezTo>
                <a:cubicBezTo>
                  <a:pt x="0" y="0"/>
                  <a:pt x="0" y="40000"/>
                  <a:pt x="0" y="120000"/>
                </a:cubicBez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5" name="Google Shape;2915;p133"/>
          <p:cNvSpPr/>
          <p:nvPr/>
        </p:nvSpPr>
        <p:spPr>
          <a:xfrm>
            <a:off x="7224835" y="4357485"/>
            <a:ext cx="0" cy="18300"/>
          </a:xfrm>
          <a:custGeom>
            <a:avLst/>
            <a:gdLst/>
            <a:ahLst/>
            <a:cxnLst/>
            <a:rect l="l" t="t" r="r" b="b"/>
            <a:pathLst>
              <a:path w="120000" h="120000" extrusionOk="0">
                <a:moveTo>
                  <a:pt x="0" y="0"/>
                </a:moveTo>
                <a:cubicBezTo>
                  <a:pt x="0" y="120000"/>
                  <a:pt x="0" y="120000"/>
                  <a:pt x="0" y="120000"/>
                </a:cubicBezTo>
                <a:cubicBezTo>
                  <a:pt x="0" y="40000"/>
                  <a:pt x="0" y="0"/>
                  <a:pt x="0" y="0"/>
                </a:cubicBez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6" name="Google Shape;2916;p133"/>
          <p:cNvSpPr/>
          <p:nvPr/>
        </p:nvSpPr>
        <p:spPr>
          <a:xfrm>
            <a:off x="6069425" y="4208943"/>
            <a:ext cx="258600" cy="817500"/>
          </a:xfrm>
          <a:custGeom>
            <a:avLst/>
            <a:gdLst/>
            <a:ahLst/>
            <a:cxnLst/>
            <a:rect l="l" t="t" r="r" b="b"/>
            <a:pathLst>
              <a:path w="120000" h="120000" extrusionOk="0">
                <a:moveTo>
                  <a:pt x="120000" y="0"/>
                </a:moveTo>
                <a:cubicBezTo>
                  <a:pt x="117000" y="0"/>
                  <a:pt x="114000" y="0"/>
                  <a:pt x="111000" y="0"/>
                </a:cubicBezTo>
                <a:cubicBezTo>
                  <a:pt x="51000" y="0"/>
                  <a:pt x="0" y="15118"/>
                  <a:pt x="0" y="34960"/>
                </a:cubicBezTo>
                <a:cubicBezTo>
                  <a:pt x="0" y="120000"/>
                  <a:pt x="0" y="120000"/>
                  <a:pt x="0" y="120000"/>
                </a:cubicBezTo>
                <a:cubicBezTo>
                  <a:pt x="120000" y="120000"/>
                  <a:pt x="120000" y="120000"/>
                  <a:pt x="120000" y="120000"/>
                </a:cubicBezTo>
                <a:lnTo>
                  <a:pt x="120000" y="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7" name="Google Shape;2917;p133"/>
          <p:cNvSpPr/>
          <p:nvPr/>
        </p:nvSpPr>
        <p:spPr>
          <a:xfrm>
            <a:off x="7344740" y="4270167"/>
            <a:ext cx="239400" cy="751500"/>
          </a:xfrm>
          <a:custGeom>
            <a:avLst/>
            <a:gdLst/>
            <a:ahLst/>
            <a:cxnLst/>
            <a:rect l="l" t="t" r="r" b="b"/>
            <a:pathLst>
              <a:path w="120000" h="120000" extrusionOk="0">
                <a:moveTo>
                  <a:pt x="0" y="0"/>
                </a:moveTo>
                <a:cubicBezTo>
                  <a:pt x="3076" y="0"/>
                  <a:pt x="6153" y="0"/>
                  <a:pt x="9230" y="0"/>
                </a:cubicBezTo>
                <a:cubicBezTo>
                  <a:pt x="70769" y="0"/>
                  <a:pt x="120000" y="15118"/>
                  <a:pt x="120000" y="34960"/>
                </a:cubicBezTo>
                <a:cubicBezTo>
                  <a:pt x="120000" y="120000"/>
                  <a:pt x="120000" y="120000"/>
                  <a:pt x="120000" y="120000"/>
                </a:cubicBezTo>
                <a:cubicBezTo>
                  <a:pt x="0" y="120000"/>
                  <a:pt x="0" y="120000"/>
                  <a:pt x="0" y="120000"/>
                </a:cubicBezTo>
                <a:lnTo>
                  <a:pt x="0" y="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8" name="Google Shape;2918;p133"/>
          <p:cNvSpPr/>
          <p:nvPr/>
        </p:nvSpPr>
        <p:spPr>
          <a:xfrm>
            <a:off x="6551136" y="4163749"/>
            <a:ext cx="129000" cy="354900"/>
          </a:xfrm>
          <a:custGeom>
            <a:avLst/>
            <a:gdLst/>
            <a:ahLst/>
            <a:cxnLst/>
            <a:rect l="l" t="t" r="r" b="b"/>
            <a:pathLst>
              <a:path w="120000" h="120000" extrusionOk="0">
                <a:moveTo>
                  <a:pt x="45714" y="0"/>
                </a:moveTo>
                <a:cubicBezTo>
                  <a:pt x="45714" y="0"/>
                  <a:pt x="97142" y="28000"/>
                  <a:pt x="120000" y="74000"/>
                </a:cubicBezTo>
                <a:cubicBezTo>
                  <a:pt x="120000" y="74000"/>
                  <a:pt x="80000" y="100000"/>
                  <a:pt x="80000" y="120000"/>
                </a:cubicBezTo>
                <a:cubicBezTo>
                  <a:pt x="80000" y="120000"/>
                  <a:pt x="0" y="52000"/>
                  <a:pt x="0" y="28000"/>
                </a:cubicBezTo>
                <a:cubicBezTo>
                  <a:pt x="0" y="28000"/>
                  <a:pt x="34285" y="2000"/>
                  <a:pt x="45714"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9" name="Google Shape;2919;p133"/>
          <p:cNvSpPr/>
          <p:nvPr/>
        </p:nvSpPr>
        <p:spPr>
          <a:xfrm>
            <a:off x="6995094" y="4163749"/>
            <a:ext cx="140400" cy="354900"/>
          </a:xfrm>
          <a:custGeom>
            <a:avLst/>
            <a:gdLst/>
            <a:ahLst/>
            <a:cxnLst/>
            <a:rect l="l" t="t" r="r" b="b"/>
            <a:pathLst>
              <a:path w="120000" h="120000" extrusionOk="0">
                <a:moveTo>
                  <a:pt x="73043" y="0"/>
                </a:moveTo>
                <a:cubicBezTo>
                  <a:pt x="73043" y="0"/>
                  <a:pt x="31304" y="36000"/>
                  <a:pt x="0" y="78000"/>
                </a:cubicBezTo>
                <a:cubicBezTo>
                  <a:pt x="0" y="78000"/>
                  <a:pt x="46956" y="100000"/>
                  <a:pt x="46956" y="120000"/>
                </a:cubicBezTo>
                <a:cubicBezTo>
                  <a:pt x="46956" y="120000"/>
                  <a:pt x="120000" y="52000"/>
                  <a:pt x="120000" y="28000"/>
                </a:cubicBezTo>
                <a:cubicBezTo>
                  <a:pt x="120000" y="28000"/>
                  <a:pt x="88695" y="2000"/>
                  <a:pt x="73043"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0" name="Google Shape;2920;p133"/>
          <p:cNvSpPr/>
          <p:nvPr/>
        </p:nvSpPr>
        <p:spPr>
          <a:xfrm>
            <a:off x="6642054" y="3642099"/>
            <a:ext cx="113700" cy="196200"/>
          </a:xfrm>
          <a:custGeom>
            <a:avLst/>
            <a:gdLst/>
            <a:ahLst/>
            <a:cxnLst/>
            <a:rect l="l" t="t" r="r" b="b"/>
            <a:pathLst>
              <a:path w="120000" h="120000" extrusionOk="0">
                <a:moveTo>
                  <a:pt x="113333" y="90000"/>
                </a:moveTo>
                <a:cubicBezTo>
                  <a:pt x="120000" y="101250"/>
                  <a:pt x="100000" y="116250"/>
                  <a:pt x="80000" y="120000"/>
                </a:cubicBezTo>
                <a:cubicBezTo>
                  <a:pt x="53333" y="120000"/>
                  <a:pt x="33333" y="112500"/>
                  <a:pt x="26666" y="97500"/>
                </a:cubicBezTo>
                <a:cubicBezTo>
                  <a:pt x="0" y="33750"/>
                  <a:pt x="0" y="33750"/>
                  <a:pt x="0" y="33750"/>
                </a:cubicBezTo>
                <a:cubicBezTo>
                  <a:pt x="0" y="18750"/>
                  <a:pt x="13333" y="3750"/>
                  <a:pt x="40000" y="3750"/>
                </a:cubicBezTo>
                <a:cubicBezTo>
                  <a:pt x="60000" y="0"/>
                  <a:pt x="86666" y="7500"/>
                  <a:pt x="93333" y="22500"/>
                </a:cubicBezTo>
                <a:lnTo>
                  <a:pt x="113333" y="9000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1" name="Google Shape;2921;p133"/>
          <p:cNvSpPr/>
          <p:nvPr/>
        </p:nvSpPr>
        <p:spPr>
          <a:xfrm>
            <a:off x="6495927" y="3090684"/>
            <a:ext cx="694800" cy="964500"/>
          </a:xfrm>
          <a:custGeom>
            <a:avLst/>
            <a:gdLst/>
            <a:ahLst/>
            <a:cxnLst/>
            <a:rect l="l" t="t" r="r" b="b"/>
            <a:pathLst>
              <a:path w="120000" h="120000" extrusionOk="0">
                <a:moveTo>
                  <a:pt x="59469" y="120000"/>
                </a:moveTo>
                <a:cubicBezTo>
                  <a:pt x="37168" y="120000"/>
                  <a:pt x="20176" y="106748"/>
                  <a:pt x="12743" y="97177"/>
                </a:cubicBezTo>
                <a:cubicBezTo>
                  <a:pt x="5309" y="86871"/>
                  <a:pt x="0" y="30920"/>
                  <a:pt x="15929" y="15460"/>
                </a:cubicBezTo>
                <a:cubicBezTo>
                  <a:pt x="32920" y="0"/>
                  <a:pt x="59469" y="1472"/>
                  <a:pt x="59469" y="1472"/>
                </a:cubicBezTo>
                <a:cubicBezTo>
                  <a:pt x="59469" y="1472"/>
                  <a:pt x="87079" y="0"/>
                  <a:pt x="103008" y="15460"/>
                </a:cubicBezTo>
                <a:cubicBezTo>
                  <a:pt x="120000" y="30920"/>
                  <a:pt x="114690" y="86871"/>
                  <a:pt x="107256" y="97177"/>
                </a:cubicBezTo>
                <a:cubicBezTo>
                  <a:pt x="99823" y="106748"/>
                  <a:pt x="81769" y="120000"/>
                  <a:pt x="59469" y="120000"/>
                </a:cubicBezTo>
                <a:close/>
              </a:path>
            </a:pathLst>
          </a:custGeom>
          <a:solidFill>
            <a:srgbClr val="FCE5C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2" name="Google Shape;2922;p133"/>
          <p:cNvSpPr/>
          <p:nvPr/>
        </p:nvSpPr>
        <p:spPr>
          <a:xfrm>
            <a:off x="6415821" y="3037349"/>
            <a:ext cx="847800" cy="556500"/>
          </a:xfrm>
          <a:custGeom>
            <a:avLst/>
            <a:gdLst/>
            <a:ahLst/>
            <a:cxnLst/>
            <a:rect l="l" t="t" r="r" b="b"/>
            <a:pathLst>
              <a:path w="120000" h="120000" extrusionOk="0">
                <a:moveTo>
                  <a:pt x="104776" y="118666"/>
                </a:moveTo>
                <a:cubicBezTo>
                  <a:pt x="72537" y="112000"/>
                  <a:pt x="60895" y="104000"/>
                  <a:pt x="51044" y="92000"/>
                </a:cubicBezTo>
                <a:cubicBezTo>
                  <a:pt x="42985" y="81333"/>
                  <a:pt x="34029" y="65333"/>
                  <a:pt x="34029" y="65333"/>
                </a:cubicBezTo>
                <a:cubicBezTo>
                  <a:pt x="34029" y="65333"/>
                  <a:pt x="31343" y="77333"/>
                  <a:pt x="26865" y="93333"/>
                </a:cubicBezTo>
                <a:cubicBezTo>
                  <a:pt x="23283" y="101333"/>
                  <a:pt x="20597" y="112000"/>
                  <a:pt x="13432" y="120000"/>
                </a:cubicBezTo>
                <a:cubicBezTo>
                  <a:pt x="13432" y="120000"/>
                  <a:pt x="0" y="62666"/>
                  <a:pt x="21492" y="30666"/>
                </a:cubicBezTo>
                <a:cubicBezTo>
                  <a:pt x="42985" y="0"/>
                  <a:pt x="77910" y="0"/>
                  <a:pt x="99402" y="34666"/>
                </a:cubicBezTo>
                <a:cubicBezTo>
                  <a:pt x="120000" y="68000"/>
                  <a:pt x="104776" y="118666"/>
                  <a:pt x="104776" y="118666"/>
                </a:cubicBezTo>
                <a:close/>
              </a:path>
            </a:pathLst>
          </a:custGeom>
          <a:solidFill>
            <a:srgbClr val="59595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3" name="Google Shape;2923;p133"/>
          <p:cNvSpPr/>
          <p:nvPr/>
        </p:nvSpPr>
        <p:spPr>
          <a:xfrm>
            <a:off x="3377127" y="3954028"/>
            <a:ext cx="87900" cy="150000"/>
          </a:xfrm>
          <a:custGeom>
            <a:avLst/>
            <a:gdLst/>
            <a:ahLst/>
            <a:cxnLst/>
            <a:rect l="l" t="t" r="r" b="b"/>
            <a:pathLst>
              <a:path w="120000" h="120000" extrusionOk="0">
                <a:moveTo>
                  <a:pt x="120000" y="89032"/>
                </a:moveTo>
                <a:cubicBezTo>
                  <a:pt x="120000" y="104516"/>
                  <a:pt x="105882" y="116129"/>
                  <a:pt x="84705" y="120000"/>
                </a:cubicBezTo>
                <a:cubicBezTo>
                  <a:pt x="56470" y="120000"/>
                  <a:pt x="35294" y="112258"/>
                  <a:pt x="35294" y="100645"/>
                </a:cubicBezTo>
                <a:cubicBezTo>
                  <a:pt x="7058" y="30967"/>
                  <a:pt x="7058" y="30967"/>
                  <a:pt x="7058" y="30967"/>
                </a:cubicBezTo>
                <a:cubicBezTo>
                  <a:pt x="0" y="15483"/>
                  <a:pt x="14117" y="3870"/>
                  <a:pt x="42352" y="0"/>
                </a:cubicBezTo>
                <a:cubicBezTo>
                  <a:pt x="63529" y="0"/>
                  <a:pt x="91764" y="7741"/>
                  <a:pt x="91764" y="19354"/>
                </a:cubicBezTo>
                <a:lnTo>
                  <a:pt x="120000" y="89032"/>
                </a:lnTo>
                <a:close/>
              </a:path>
            </a:pathLst>
          </a:custGeom>
          <a:solidFill>
            <a:srgbClr val="EDC18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4" name="Google Shape;2924;p133"/>
          <p:cNvSpPr/>
          <p:nvPr/>
        </p:nvSpPr>
        <p:spPr>
          <a:xfrm>
            <a:off x="3975369" y="3954028"/>
            <a:ext cx="91500" cy="150000"/>
          </a:xfrm>
          <a:custGeom>
            <a:avLst/>
            <a:gdLst/>
            <a:ahLst/>
            <a:cxnLst/>
            <a:rect l="l" t="t" r="r" b="b"/>
            <a:pathLst>
              <a:path w="120000" h="120000" extrusionOk="0">
                <a:moveTo>
                  <a:pt x="6666" y="89032"/>
                </a:moveTo>
                <a:cubicBezTo>
                  <a:pt x="0" y="104516"/>
                  <a:pt x="20000" y="116129"/>
                  <a:pt x="40000" y="120000"/>
                </a:cubicBezTo>
                <a:cubicBezTo>
                  <a:pt x="60000" y="120000"/>
                  <a:pt x="86666" y="112258"/>
                  <a:pt x="86666" y="100645"/>
                </a:cubicBezTo>
                <a:cubicBezTo>
                  <a:pt x="113333" y="30967"/>
                  <a:pt x="113333" y="30967"/>
                  <a:pt x="113333" y="30967"/>
                </a:cubicBezTo>
                <a:cubicBezTo>
                  <a:pt x="120000" y="15483"/>
                  <a:pt x="100000" y="3870"/>
                  <a:pt x="80000" y="0"/>
                </a:cubicBezTo>
                <a:cubicBezTo>
                  <a:pt x="60000" y="0"/>
                  <a:pt x="33333" y="7741"/>
                  <a:pt x="33333" y="19354"/>
                </a:cubicBezTo>
                <a:lnTo>
                  <a:pt x="6666" y="89032"/>
                </a:lnTo>
                <a:close/>
              </a:path>
            </a:pathLst>
          </a:custGeom>
          <a:solidFill>
            <a:srgbClr val="EDC18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5" name="Google Shape;2925;p133"/>
          <p:cNvSpPr/>
          <p:nvPr/>
        </p:nvSpPr>
        <p:spPr>
          <a:xfrm>
            <a:off x="3438288" y="4161962"/>
            <a:ext cx="567600" cy="556800"/>
          </a:xfrm>
          <a:custGeom>
            <a:avLst/>
            <a:gdLst/>
            <a:ahLst/>
            <a:cxnLst/>
            <a:rect l="l" t="t" r="r" b="b"/>
            <a:pathLst>
              <a:path w="120000" h="120000" extrusionOk="0">
                <a:moveTo>
                  <a:pt x="86486" y="0"/>
                </a:moveTo>
                <a:cubicBezTo>
                  <a:pt x="33513" y="0"/>
                  <a:pt x="33513" y="0"/>
                  <a:pt x="33513" y="0"/>
                </a:cubicBezTo>
                <a:cubicBezTo>
                  <a:pt x="33513" y="55045"/>
                  <a:pt x="0" y="59449"/>
                  <a:pt x="0" y="59449"/>
                </a:cubicBezTo>
                <a:cubicBezTo>
                  <a:pt x="0" y="111192"/>
                  <a:pt x="59459" y="120000"/>
                  <a:pt x="59459" y="120000"/>
                </a:cubicBezTo>
                <a:cubicBezTo>
                  <a:pt x="59459" y="120000"/>
                  <a:pt x="120000" y="111192"/>
                  <a:pt x="120000" y="59449"/>
                </a:cubicBezTo>
                <a:cubicBezTo>
                  <a:pt x="120000" y="59449"/>
                  <a:pt x="86486" y="55045"/>
                  <a:pt x="86486" y="0"/>
                </a:cubicBezTo>
                <a:close/>
              </a:path>
            </a:pathLst>
          </a:custGeom>
          <a:solidFill>
            <a:srgbClr val="EDC18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6" name="Google Shape;2926;p133"/>
          <p:cNvSpPr/>
          <p:nvPr/>
        </p:nvSpPr>
        <p:spPr>
          <a:xfrm>
            <a:off x="3101897" y="4406889"/>
            <a:ext cx="1236900" cy="684900"/>
          </a:xfrm>
          <a:custGeom>
            <a:avLst/>
            <a:gdLst/>
            <a:ahLst/>
            <a:cxnLst/>
            <a:rect l="l" t="t" r="r" b="b"/>
            <a:pathLst>
              <a:path w="120000" h="120000" extrusionOk="0">
                <a:moveTo>
                  <a:pt x="102148" y="6268"/>
                </a:moveTo>
                <a:cubicBezTo>
                  <a:pt x="98677" y="6268"/>
                  <a:pt x="80330" y="0"/>
                  <a:pt x="77851" y="2686"/>
                </a:cubicBezTo>
                <a:cubicBezTo>
                  <a:pt x="72396" y="8059"/>
                  <a:pt x="60000" y="26865"/>
                  <a:pt x="60000" y="39402"/>
                </a:cubicBezTo>
                <a:cubicBezTo>
                  <a:pt x="60000" y="26865"/>
                  <a:pt x="48099" y="8059"/>
                  <a:pt x="42644" y="2686"/>
                </a:cubicBezTo>
                <a:cubicBezTo>
                  <a:pt x="39669" y="0"/>
                  <a:pt x="21818" y="6268"/>
                  <a:pt x="18347" y="6268"/>
                </a:cubicBezTo>
                <a:cubicBezTo>
                  <a:pt x="8429" y="6268"/>
                  <a:pt x="0" y="20597"/>
                  <a:pt x="0" y="39402"/>
                </a:cubicBezTo>
                <a:cubicBezTo>
                  <a:pt x="0" y="62686"/>
                  <a:pt x="0" y="62686"/>
                  <a:pt x="0" y="62686"/>
                </a:cubicBezTo>
                <a:cubicBezTo>
                  <a:pt x="0" y="120000"/>
                  <a:pt x="0" y="120000"/>
                  <a:pt x="0" y="120000"/>
                </a:cubicBezTo>
                <a:cubicBezTo>
                  <a:pt x="22314" y="120000"/>
                  <a:pt x="22314" y="120000"/>
                  <a:pt x="22314" y="120000"/>
                </a:cubicBezTo>
                <a:cubicBezTo>
                  <a:pt x="60000" y="120000"/>
                  <a:pt x="60000" y="120000"/>
                  <a:pt x="60000" y="120000"/>
                </a:cubicBezTo>
                <a:cubicBezTo>
                  <a:pt x="98181" y="120000"/>
                  <a:pt x="98181" y="120000"/>
                  <a:pt x="98181" y="120000"/>
                </a:cubicBezTo>
                <a:cubicBezTo>
                  <a:pt x="120000" y="120000"/>
                  <a:pt x="120000" y="120000"/>
                  <a:pt x="120000" y="120000"/>
                </a:cubicBezTo>
                <a:cubicBezTo>
                  <a:pt x="120000" y="62686"/>
                  <a:pt x="120000" y="62686"/>
                  <a:pt x="120000" y="62686"/>
                </a:cubicBezTo>
                <a:cubicBezTo>
                  <a:pt x="120000" y="39402"/>
                  <a:pt x="120000" y="39402"/>
                  <a:pt x="120000" y="39402"/>
                </a:cubicBezTo>
                <a:cubicBezTo>
                  <a:pt x="120000" y="20597"/>
                  <a:pt x="112066" y="6268"/>
                  <a:pt x="102148" y="6268"/>
                </a:cubicBezTo>
                <a:close/>
              </a:path>
            </a:pathLst>
          </a:custGeom>
          <a:solidFill>
            <a:srgbClr val="B71C1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7" name="Google Shape;2927;p133"/>
          <p:cNvSpPr/>
          <p:nvPr/>
        </p:nvSpPr>
        <p:spPr>
          <a:xfrm>
            <a:off x="3377125" y="4422199"/>
            <a:ext cx="185400" cy="669900"/>
          </a:xfrm>
          <a:custGeom>
            <a:avLst/>
            <a:gdLst/>
            <a:ahLst/>
            <a:cxnLst/>
            <a:rect l="l" t="t" r="r" b="b"/>
            <a:pathLst>
              <a:path w="120000" h="120000" extrusionOk="0">
                <a:moveTo>
                  <a:pt x="66666" y="0"/>
                </a:moveTo>
                <a:cubicBezTo>
                  <a:pt x="66666" y="0"/>
                  <a:pt x="0" y="26564"/>
                  <a:pt x="26666" y="62290"/>
                </a:cubicBezTo>
                <a:cubicBezTo>
                  <a:pt x="80000" y="74198"/>
                  <a:pt x="80000" y="74198"/>
                  <a:pt x="80000" y="74198"/>
                </a:cubicBezTo>
                <a:cubicBezTo>
                  <a:pt x="50000" y="85190"/>
                  <a:pt x="50000" y="85190"/>
                  <a:pt x="50000" y="85190"/>
                </a:cubicBezTo>
                <a:cubicBezTo>
                  <a:pt x="50000" y="85190"/>
                  <a:pt x="56666" y="111755"/>
                  <a:pt x="80000" y="120000"/>
                </a:cubicBezTo>
                <a:cubicBezTo>
                  <a:pt x="120000" y="120000"/>
                  <a:pt x="120000" y="120000"/>
                  <a:pt x="120000" y="120000"/>
                </a:cubicBezTo>
                <a:cubicBezTo>
                  <a:pt x="120000" y="15572"/>
                  <a:pt x="120000" y="15572"/>
                  <a:pt x="120000" y="15572"/>
                </a:cubicBezTo>
                <a:lnTo>
                  <a:pt x="66666" y="0"/>
                </a:lnTo>
                <a:close/>
              </a:path>
            </a:pathLst>
          </a:custGeom>
          <a:solidFill>
            <a:srgbClr val="D3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8" name="Google Shape;2928;p133"/>
          <p:cNvSpPr/>
          <p:nvPr/>
        </p:nvSpPr>
        <p:spPr>
          <a:xfrm>
            <a:off x="3877892" y="4422199"/>
            <a:ext cx="183600" cy="669900"/>
          </a:xfrm>
          <a:custGeom>
            <a:avLst/>
            <a:gdLst/>
            <a:ahLst/>
            <a:cxnLst/>
            <a:rect l="l" t="t" r="r" b="b"/>
            <a:pathLst>
              <a:path w="120000" h="120000" extrusionOk="0">
                <a:moveTo>
                  <a:pt x="53333" y="0"/>
                </a:moveTo>
                <a:cubicBezTo>
                  <a:pt x="53333" y="0"/>
                  <a:pt x="120000" y="26564"/>
                  <a:pt x="93333" y="62290"/>
                </a:cubicBezTo>
                <a:cubicBezTo>
                  <a:pt x="40000" y="74198"/>
                  <a:pt x="40000" y="74198"/>
                  <a:pt x="40000" y="74198"/>
                </a:cubicBezTo>
                <a:cubicBezTo>
                  <a:pt x="70000" y="85190"/>
                  <a:pt x="70000" y="85190"/>
                  <a:pt x="70000" y="85190"/>
                </a:cubicBezTo>
                <a:cubicBezTo>
                  <a:pt x="70000" y="85190"/>
                  <a:pt x="63333" y="111755"/>
                  <a:pt x="40000" y="120000"/>
                </a:cubicBezTo>
                <a:cubicBezTo>
                  <a:pt x="0" y="120000"/>
                  <a:pt x="0" y="120000"/>
                  <a:pt x="0" y="120000"/>
                </a:cubicBezTo>
                <a:cubicBezTo>
                  <a:pt x="0" y="15572"/>
                  <a:pt x="0" y="15572"/>
                  <a:pt x="0" y="15572"/>
                </a:cubicBezTo>
                <a:lnTo>
                  <a:pt x="53333" y="0"/>
                </a:lnTo>
                <a:close/>
              </a:path>
            </a:pathLst>
          </a:custGeom>
          <a:solidFill>
            <a:srgbClr val="D3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9" name="Google Shape;2929;p133"/>
          <p:cNvSpPr/>
          <p:nvPr/>
        </p:nvSpPr>
        <p:spPr>
          <a:xfrm>
            <a:off x="3403885" y="3465852"/>
            <a:ext cx="638100" cy="864300"/>
          </a:xfrm>
          <a:custGeom>
            <a:avLst/>
            <a:gdLst/>
            <a:ahLst/>
            <a:cxnLst/>
            <a:rect l="l" t="t" r="r" b="b"/>
            <a:pathLst>
              <a:path w="120000" h="120000" extrusionOk="0">
                <a:moveTo>
                  <a:pt x="59520" y="120000"/>
                </a:moveTo>
                <a:cubicBezTo>
                  <a:pt x="37440" y="120000"/>
                  <a:pt x="21120" y="106592"/>
                  <a:pt x="13440" y="96536"/>
                </a:cubicBezTo>
                <a:cubicBezTo>
                  <a:pt x="5760" y="87150"/>
                  <a:pt x="0" y="30837"/>
                  <a:pt x="16320" y="15418"/>
                </a:cubicBezTo>
                <a:cubicBezTo>
                  <a:pt x="32640" y="0"/>
                  <a:pt x="59520" y="2011"/>
                  <a:pt x="59520" y="2011"/>
                </a:cubicBezTo>
                <a:cubicBezTo>
                  <a:pt x="59520" y="2011"/>
                  <a:pt x="87360" y="0"/>
                  <a:pt x="102720" y="15418"/>
                </a:cubicBezTo>
                <a:cubicBezTo>
                  <a:pt x="120000" y="30837"/>
                  <a:pt x="114240" y="87150"/>
                  <a:pt x="106560" y="96536"/>
                </a:cubicBezTo>
                <a:cubicBezTo>
                  <a:pt x="98880" y="106592"/>
                  <a:pt x="82560" y="120000"/>
                  <a:pt x="59520" y="120000"/>
                </a:cubicBezTo>
                <a:close/>
              </a:path>
            </a:pathLst>
          </a:custGeom>
          <a:solidFill>
            <a:srgbClr val="FCD6A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0" name="Google Shape;2930;p133"/>
          <p:cNvSpPr/>
          <p:nvPr/>
        </p:nvSpPr>
        <p:spPr>
          <a:xfrm>
            <a:off x="3562524" y="4473862"/>
            <a:ext cx="315300" cy="618300"/>
          </a:xfrm>
          <a:prstGeom prst="rect">
            <a:avLst/>
          </a:pr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1" name="Google Shape;2931;p133"/>
          <p:cNvSpPr/>
          <p:nvPr/>
        </p:nvSpPr>
        <p:spPr>
          <a:xfrm>
            <a:off x="3480337" y="4351400"/>
            <a:ext cx="168000" cy="306300"/>
          </a:xfrm>
          <a:custGeom>
            <a:avLst/>
            <a:gdLst/>
            <a:ahLst/>
            <a:cxnLst/>
            <a:rect l="l" t="t" r="r" b="b"/>
            <a:pathLst>
              <a:path w="120000" h="120000" extrusionOk="0">
                <a:moveTo>
                  <a:pt x="29090" y="0"/>
                </a:moveTo>
                <a:cubicBezTo>
                  <a:pt x="29090" y="0"/>
                  <a:pt x="58181" y="26000"/>
                  <a:pt x="120000" y="48000"/>
                </a:cubicBezTo>
                <a:cubicBezTo>
                  <a:pt x="120000" y="48000"/>
                  <a:pt x="50909" y="100000"/>
                  <a:pt x="50909" y="120000"/>
                </a:cubicBezTo>
                <a:cubicBezTo>
                  <a:pt x="50909" y="120000"/>
                  <a:pt x="0" y="52000"/>
                  <a:pt x="0" y="28000"/>
                </a:cubicBezTo>
                <a:cubicBezTo>
                  <a:pt x="0" y="28000"/>
                  <a:pt x="21818" y="2000"/>
                  <a:pt x="29090"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2" name="Google Shape;2932;p133"/>
          <p:cNvSpPr/>
          <p:nvPr/>
        </p:nvSpPr>
        <p:spPr>
          <a:xfrm>
            <a:off x="3795706" y="4351400"/>
            <a:ext cx="170100" cy="306300"/>
          </a:xfrm>
          <a:custGeom>
            <a:avLst/>
            <a:gdLst/>
            <a:ahLst/>
            <a:cxnLst/>
            <a:rect l="l" t="t" r="r" b="b"/>
            <a:pathLst>
              <a:path w="120000" h="120000" extrusionOk="0">
                <a:moveTo>
                  <a:pt x="87272" y="0"/>
                </a:moveTo>
                <a:cubicBezTo>
                  <a:pt x="87272" y="0"/>
                  <a:pt x="61818" y="26000"/>
                  <a:pt x="0" y="48000"/>
                </a:cubicBezTo>
                <a:cubicBezTo>
                  <a:pt x="0" y="48000"/>
                  <a:pt x="69090" y="100000"/>
                  <a:pt x="69090" y="120000"/>
                </a:cubicBezTo>
                <a:cubicBezTo>
                  <a:pt x="69090" y="120000"/>
                  <a:pt x="120000" y="52000"/>
                  <a:pt x="120000" y="28000"/>
                </a:cubicBezTo>
                <a:cubicBezTo>
                  <a:pt x="120000" y="28000"/>
                  <a:pt x="98181" y="2000"/>
                  <a:pt x="87272"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3" name="Google Shape;2933;p133"/>
          <p:cNvSpPr/>
          <p:nvPr/>
        </p:nvSpPr>
        <p:spPr>
          <a:xfrm>
            <a:off x="3306407" y="3460427"/>
            <a:ext cx="837000" cy="511800"/>
          </a:xfrm>
          <a:custGeom>
            <a:avLst/>
            <a:gdLst/>
            <a:ahLst/>
            <a:cxnLst/>
            <a:rect l="l" t="t" r="r" b="b"/>
            <a:pathLst>
              <a:path w="120000" h="120000" extrusionOk="0">
                <a:moveTo>
                  <a:pt x="100243" y="120000"/>
                </a:moveTo>
                <a:cubicBezTo>
                  <a:pt x="94390" y="76981"/>
                  <a:pt x="94390" y="76981"/>
                  <a:pt x="94390" y="76981"/>
                </a:cubicBezTo>
                <a:cubicBezTo>
                  <a:pt x="94390" y="76981"/>
                  <a:pt x="84146" y="74716"/>
                  <a:pt x="81951" y="49811"/>
                </a:cubicBezTo>
                <a:cubicBezTo>
                  <a:pt x="81951" y="49811"/>
                  <a:pt x="78292" y="67924"/>
                  <a:pt x="68780" y="72452"/>
                </a:cubicBezTo>
                <a:cubicBezTo>
                  <a:pt x="58536" y="75849"/>
                  <a:pt x="29268" y="72452"/>
                  <a:pt x="29268" y="72452"/>
                </a:cubicBezTo>
                <a:cubicBezTo>
                  <a:pt x="29268" y="72452"/>
                  <a:pt x="27804" y="84905"/>
                  <a:pt x="23414" y="90566"/>
                </a:cubicBezTo>
                <a:cubicBezTo>
                  <a:pt x="18292" y="117735"/>
                  <a:pt x="18292" y="117735"/>
                  <a:pt x="18292" y="117735"/>
                </a:cubicBezTo>
                <a:cubicBezTo>
                  <a:pt x="18292" y="117735"/>
                  <a:pt x="0" y="0"/>
                  <a:pt x="60000" y="0"/>
                </a:cubicBezTo>
                <a:cubicBezTo>
                  <a:pt x="120000" y="0"/>
                  <a:pt x="100243" y="120000"/>
                  <a:pt x="100243" y="120000"/>
                </a:cubicBezTo>
                <a:close/>
              </a:path>
            </a:pathLst>
          </a:custGeom>
          <a:solidFill>
            <a:srgbClr val="60381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4" name="Google Shape;2934;p133"/>
          <p:cNvSpPr/>
          <p:nvPr/>
        </p:nvSpPr>
        <p:spPr>
          <a:xfrm>
            <a:off x="4663407" y="3634632"/>
            <a:ext cx="849600" cy="1109400"/>
          </a:xfrm>
          <a:custGeom>
            <a:avLst/>
            <a:gdLst/>
            <a:ahLst/>
            <a:cxnLst/>
            <a:rect l="l" t="t" r="r" b="b"/>
            <a:pathLst>
              <a:path w="120000" h="120000" extrusionOk="0">
                <a:moveTo>
                  <a:pt x="116129" y="84787"/>
                </a:moveTo>
                <a:cubicBezTo>
                  <a:pt x="118709" y="81544"/>
                  <a:pt x="116774" y="74131"/>
                  <a:pt x="110967" y="71814"/>
                </a:cubicBezTo>
                <a:cubicBezTo>
                  <a:pt x="105161" y="69961"/>
                  <a:pt x="109032" y="66254"/>
                  <a:pt x="111612" y="62084"/>
                </a:cubicBezTo>
                <a:cubicBezTo>
                  <a:pt x="114193" y="57915"/>
                  <a:pt x="107096" y="53745"/>
                  <a:pt x="107096" y="53745"/>
                </a:cubicBezTo>
                <a:cubicBezTo>
                  <a:pt x="109032" y="52818"/>
                  <a:pt x="110322" y="50501"/>
                  <a:pt x="110322" y="50501"/>
                </a:cubicBezTo>
                <a:cubicBezTo>
                  <a:pt x="105806" y="50038"/>
                  <a:pt x="103225" y="44942"/>
                  <a:pt x="107741" y="38918"/>
                </a:cubicBezTo>
                <a:cubicBezTo>
                  <a:pt x="112258" y="32895"/>
                  <a:pt x="103225" y="30115"/>
                  <a:pt x="103225" y="30115"/>
                </a:cubicBezTo>
                <a:cubicBezTo>
                  <a:pt x="103225" y="30115"/>
                  <a:pt x="103225" y="30115"/>
                  <a:pt x="103225" y="30115"/>
                </a:cubicBezTo>
                <a:cubicBezTo>
                  <a:pt x="102580" y="13436"/>
                  <a:pt x="83225" y="0"/>
                  <a:pt x="60000" y="0"/>
                </a:cubicBezTo>
                <a:cubicBezTo>
                  <a:pt x="36774" y="0"/>
                  <a:pt x="18064" y="13436"/>
                  <a:pt x="17419" y="30115"/>
                </a:cubicBezTo>
                <a:cubicBezTo>
                  <a:pt x="17419" y="30115"/>
                  <a:pt x="17419" y="30115"/>
                  <a:pt x="17419" y="30115"/>
                </a:cubicBezTo>
                <a:cubicBezTo>
                  <a:pt x="17419" y="30115"/>
                  <a:pt x="8387" y="32895"/>
                  <a:pt x="12903" y="38918"/>
                </a:cubicBezTo>
                <a:cubicBezTo>
                  <a:pt x="17419" y="44942"/>
                  <a:pt x="14838" y="50038"/>
                  <a:pt x="10322" y="50501"/>
                </a:cubicBezTo>
                <a:cubicBezTo>
                  <a:pt x="10322" y="50501"/>
                  <a:pt x="10967" y="52818"/>
                  <a:pt x="13548" y="53745"/>
                </a:cubicBezTo>
                <a:cubicBezTo>
                  <a:pt x="13548" y="53745"/>
                  <a:pt x="6451" y="57915"/>
                  <a:pt x="9032" y="62084"/>
                </a:cubicBezTo>
                <a:cubicBezTo>
                  <a:pt x="10967" y="66254"/>
                  <a:pt x="15483" y="69961"/>
                  <a:pt x="9677" y="71814"/>
                </a:cubicBezTo>
                <a:cubicBezTo>
                  <a:pt x="3870" y="74131"/>
                  <a:pt x="1935" y="81544"/>
                  <a:pt x="4516" y="84787"/>
                </a:cubicBezTo>
                <a:cubicBezTo>
                  <a:pt x="7096" y="88494"/>
                  <a:pt x="4516" y="93127"/>
                  <a:pt x="0" y="91737"/>
                </a:cubicBezTo>
                <a:cubicBezTo>
                  <a:pt x="0" y="91737"/>
                  <a:pt x="2580" y="99150"/>
                  <a:pt x="9677" y="100540"/>
                </a:cubicBezTo>
                <a:cubicBezTo>
                  <a:pt x="20645" y="100540"/>
                  <a:pt x="20645" y="100540"/>
                  <a:pt x="20645" y="100540"/>
                </a:cubicBezTo>
                <a:cubicBezTo>
                  <a:pt x="26451" y="112123"/>
                  <a:pt x="41935" y="120000"/>
                  <a:pt x="60000" y="120000"/>
                </a:cubicBezTo>
                <a:cubicBezTo>
                  <a:pt x="78064" y="120000"/>
                  <a:pt x="93548" y="112123"/>
                  <a:pt x="100000" y="100540"/>
                </a:cubicBezTo>
                <a:cubicBezTo>
                  <a:pt x="110967" y="100540"/>
                  <a:pt x="110967" y="100540"/>
                  <a:pt x="110967" y="100540"/>
                </a:cubicBezTo>
                <a:cubicBezTo>
                  <a:pt x="118064" y="99150"/>
                  <a:pt x="120000" y="91737"/>
                  <a:pt x="120000" y="91737"/>
                </a:cubicBezTo>
                <a:cubicBezTo>
                  <a:pt x="116129" y="93127"/>
                  <a:pt x="113548" y="88494"/>
                  <a:pt x="116129" y="84787"/>
                </a:cubicBezTo>
                <a:close/>
              </a:path>
            </a:pathLst>
          </a:custGeom>
          <a:solidFill>
            <a:srgbClr val="59595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133"/>
          <p:cNvSpPr/>
          <p:nvPr/>
        </p:nvSpPr>
        <p:spPr>
          <a:xfrm>
            <a:off x="4837754" y="4290342"/>
            <a:ext cx="506100" cy="715200"/>
          </a:xfrm>
          <a:custGeom>
            <a:avLst/>
            <a:gdLst/>
            <a:ahLst/>
            <a:cxnLst/>
            <a:rect l="l" t="t" r="r" b="b"/>
            <a:pathLst>
              <a:path w="120000" h="120000" extrusionOk="0">
                <a:moveTo>
                  <a:pt x="86486" y="0"/>
                </a:moveTo>
                <a:cubicBezTo>
                  <a:pt x="32432" y="0"/>
                  <a:pt x="32432" y="0"/>
                  <a:pt x="32432" y="0"/>
                </a:cubicBezTo>
                <a:cubicBezTo>
                  <a:pt x="32432" y="35928"/>
                  <a:pt x="0" y="38802"/>
                  <a:pt x="0" y="38802"/>
                </a:cubicBezTo>
                <a:cubicBezTo>
                  <a:pt x="0" y="72574"/>
                  <a:pt x="59459" y="120000"/>
                  <a:pt x="59459" y="120000"/>
                </a:cubicBezTo>
                <a:cubicBezTo>
                  <a:pt x="59459" y="120000"/>
                  <a:pt x="120000" y="72574"/>
                  <a:pt x="120000" y="38802"/>
                </a:cubicBezTo>
                <a:cubicBezTo>
                  <a:pt x="120000" y="38802"/>
                  <a:pt x="86486" y="35928"/>
                  <a:pt x="86486" y="0"/>
                </a:cubicBez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133"/>
          <p:cNvSpPr/>
          <p:nvPr/>
        </p:nvSpPr>
        <p:spPr>
          <a:xfrm>
            <a:off x="4535213" y="4495552"/>
            <a:ext cx="1106100" cy="573900"/>
          </a:xfrm>
          <a:custGeom>
            <a:avLst/>
            <a:gdLst/>
            <a:ahLst/>
            <a:cxnLst/>
            <a:rect l="l" t="t" r="r" b="b"/>
            <a:pathLst>
              <a:path w="120000" h="120000" extrusionOk="0">
                <a:moveTo>
                  <a:pt x="102148" y="6268"/>
                </a:moveTo>
                <a:cubicBezTo>
                  <a:pt x="98677" y="6268"/>
                  <a:pt x="80330" y="0"/>
                  <a:pt x="77851" y="2686"/>
                </a:cubicBezTo>
                <a:cubicBezTo>
                  <a:pt x="77851" y="10746"/>
                  <a:pt x="76859" y="20597"/>
                  <a:pt x="75371" y="30447"/>
                </a:cubicBezTo>
                <a:cubicBezTo>
                  <a:pt x="75371" y="14328"/>
                  <a:pt x="75371" y="14328"/>
                  <a:pt x="75371" y="14328"/>
                </a:cubicBezTo>
                <a:cubicBezTo>
                  <a:pt x="74876" y="24179"/>
                  <a:pt x="73884" y="61791"/>
                  <a:pt x="60000" y="61791"/>
                </a:cubicBezTo>
                <a:cubicBezTo>
                  <a:pt x="46115" y="61791"/>
                  <a:pt x="44628" y="24179"/>
                  <a:pt x="44628" y="14328"/>
                </a:cubicBezTo>
                <a:cubicBezTo>
                  <a:pt x="44628" y="27761"/>
                  <a:pt x="44628" y="27761"/>
                  <a:pt x="44628" y="27761"/>
                </a:cubicBezTo>
                <a:cubicBezTo>
                  <a:pt x="43636" y="20597"/>
                  <a:pt x="43140" y="11641"/>
                  <a:pt x="42644" y="2686"/>
                </a:cubicBezTo>
                <a:cubicBezTo>
                  <a:pt x="39669" y="0"/>
                  <a:pt x="21818" y="6268"/>
                  <a:pt x="18347" y="6268"/>
                </a:cubicBezTo>
                <a:cubicBezTo>
                  <a:pt x="8429" y="6268"/>
                  <a:pt x="0" y="20597"/>
                  <a:pt x="0" y="39402"/>
                </a:cubicBezTo>
                <a:cubicBezTo>
                  <a:pt x="0" y="62686"/>
                  <a:pt x="0" y="62686"/>
                  <a:pt x="0" y="62686"/>
                </a:cubicBezTo>
                <a:cubicBezTo>
                  <a:pt x="0" y="120000"/>
                  <a:pt x="0" y="120000"/>
                  <a:pt x="0" y="120000"/>
                </a:cubicBezTo>
                <a:cubicBezTo>
                  <a:pt x="22314" y="120000"/>
                  <a:pt x="22314" y="120000"/>
                  <a:pt x="22314" y="120000"/>
                </a:cubicBezTo>
                <a:cubicBezTo>
                  <a:pt x="44628" y="120000"/>
                  <a:pt x="44628" y="120000"/>
                  <a:pt x="44628" y="120000"/>
                </a:cubicBezTo>
                <a:cubicBezTo>
                  <a:pt x="60000" y="120000"/>
                  <a:pt x="60000" y="120000"/>
                  <a:pt x="60000" y="120000"/>
                </a:cubicBezTo>
                <a:cubicBezTo>
                  <a:pt x="75371" y="120000"/>
                  <a:pt x="75371" y="120000"/>
                  <a:pt x="75371" y="120000"/>
                </a:cubicBezTo>
                <a:cubicBezTo>
                  <a:pt x="98181" y="120000"/>
                  <a:pt x="98181" y="120000"/>
                  <a:pt x="98181" y="120000"/>
                </a:cubicBezTo>
                <a:cubicBezTo>
                  <a:pt x="120000" y="120000"/>
                  <a:pt x="120000" y="120000"/>
                  <a:pt x="120000" y="120000"/>
                </a:cubicBezTo>
                <a:cubicBezTo>
                  <a:pt x="120000" y="62686"/>
                  <a:pt x="120000" y="62686"/>
                  <a:pt x="120000" y="62686"/>
                </a:cubicBezTo>
                <a:cubicBezTo>
                  <a:pt x="120000" y="39402"/>
                  <a:pt x="120000" y="39402"/>
                  <a:pt x="120000" y="39402"/>
                </a:cubicBezTo>
                <a:cubicBezTo>
                  <a:pt x="120000" y="20597"/>
                  <a:pt x="112066" y="6268"/>
                  <a:pt x="102148" y="6268"/>
                </a:cubicBezTo>
                <a:close/>
              </a:path>
            </a:pathLst>
          </a:custGeom>
          <a:solidFill>
            <a:srgbClr val="E5393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133"/>
          <p:cNvSpPr/>
          <p:nvPr/>
        </p:nvSpPr>
        <p:spPr>
          <a:xfrm>
            <a:off x="4947147" y="4551665"/>
            <a:ext cx="0" cy="12600"/>
          </a:xfrm>
          <a:custGeom>
            <a:avLst/>
            <a:gdLst/>
            <a:ahLst/>
            <a:cxnLst/>
            <a:rect l="l" t="t" r="r" b="b"/>
            <a:pathLst>
              <a:path w="120000" h="120000" extrusionOk="0">
                <a:moveTo>
                  <a:pt x="0" y="120000"/>
                </a:moveTo>
                <a:cubicBezTo>
                  <a:pt x="0" y="0"/>
                  <a:pt x="0" y="0"/>
                  <a:pt x="0" y="0"/>
                </a:cubicBezTo>
                <a:cubicBezTo>
                  <a:pt x="0" y="0"/>
                  <a:pt x="0" y="40000"/>
                  <a:pt x="0" y="120000"/>
                </a:cubicBez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8" name="Google Shape;2938;p133"/>
          <p:cNvSpPr/>
          <p:nvPr/>
        </p:nvSpPr>
        <p:spPr>
          <a:xfrm>
            <a:off x="5230887" y="4551665"/>
            <a:ext cx="0" cy="12600"/>
          </a:xfrm>
          <a:custGeom>
            <a:avLst/>
            <a:gdLst/>
            <a:ahLst/>
            <a:cxnLst/>
            <a:rect l="l" t="t" r="r" b="b"/>
            <a:pathLst>
              <a:path w="120000" h="120000" extrusionOk="0">
                <a:moveTo>
                  <a:pt x="0" y="0"/>
                </a:moveTo>
                <a:cubicBezTo>
                  <a:pt x="0" y="120000"/>
                  <a:pt x="0" y="120000"/>
                  <a:pt x="0" y="120000"/>
                </a:cubicBezTo>
                <a:cubicBezTo>
                  <a:pt x="0" y="40000"/>
                  <a:pt x="0" y="0"/>
                  <a:pt x="0" y="0"/>
                </a:cubicBez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p133"/>
          <p:cNvSpPr/>
          <p:nvPr/>
        </p:nvSpPr>
        <p:spPr>
          <a:xfrm>
            <a:off x="4535213" y="4526013"/>
            <a:ext cx="183000" cy="543300"/>
          </a:xfrm>
          <a:custGeom>
            <a:avLst/>
            <a:gdLst/>
            <a:ahLst/>
            <a:cxnLst/>
            <a:rect l="l" t="t" r="r" b="b"/>
            <a:pathLst>
              <a:path w="120000" h="120000" extrusionOk="0">
                <a:moveTo>
                  <a:pt x="120000" y="0"/>
                </a:moveTo>
                <a:cubicBezTo>
                  <a:pt x="117000" y="0"/>
                  <a:pt x="114000" y="0"/>
                  <a:pt x="111000" y="0"/>
                </a:cubicBezTo>
                <a:cubicBezTo>
                  <a:pt x="51000" y="0"/>
                  <a:pt x="0" y="15118"/>
                  <a:pt x="0" y="34960"/>
                </a:cubicBezTo>
                <a:cubicBezTo>
                  <a:pt x="0" y="120000"/>
                  <a:pt x="0" y="120000"/>
                  <a:pt x="0" y="120000"/>
                </a:cubicBezTo>
                <a:cubicBezTo>
                  <a:pt x="120000" y="120000"/>
                  <a:pt x="120000" y="120000"/>
                  <a:pt x="120000" y="120000"/>
                </a:cubicBezTo>
                <a:lnTo>
                  <a:pt x="120000" y="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0" name="Google Shape;2940;p133"/>
          <p:cNvSpPr/>
          <p:nvPr/>
        </p:nvSpPr>
        <p:spPr>
          <a:xfrm>
            <a:off x="5463349" y="4526013"/>
            <a:ext cx="177900" cy="543300"/>
          </a:xfrm>
          <a:custGeom>
            <a:avLst/>
            <a:gdLst/>
            <a:ahLst/>
            <a:cxnLst/>
            <a:rect l="l" t="t" r="r" b="b"/>
            <a:pathLst>
              <a:path w="120000" h="120000" extrusionOk="0">
                <a:moveTo>
                  <a:pt x="0" y="0"/>
                </a:moveTo>
                <a:cubicBezTo>
                  <a:pt x="3076" y="0"/>
                  <a:pt x="6153" y="0"/>
                  <a:pt x="9230" y="0"/>
                </a:cubicBezTo>
                <a:cubicBezTo>
                  <a:pt x="70769" y="0"/>
                  <a:pt x="120000" y="15118"/>
                  <a:pt x="120000" y="34960"/>
                </a:cubicBezTo>
                <a:cubicBezTo>
                  <a:pt x="120000" y="120000"/>
                  <a:pt x="120000" y="120000"/>
                  <a:pt x="120000" y="120000"/>
                </a:cubicBezTo>
                <a:cubicBezTo>
                  <a:pt x="0" y="120000"/>
                  <a:pt x="0" y="120000"/>
                  <a:pt x="0" y="120000"/>
                </a:cubicBezTo>
                <a:lnTo>
                  <a:pt x="0" y="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133"/>
          <p:cNvSpPr/>
          <p:nvPr/>
        </p:nvSpPr>
        <p:spPr>
          <a:xfrm>
            <a:off x="4873649" y="4449061"/>
            <a:ext cx="95700" cy="256800"/>
          </a:xfrm>
          <a:custGeom>
            <a:avLst/>
            <a:gdLst/>
            <a:ahLst/>
            <a:cxnLst/>
            <a:rect l="l" t="t" r="r" b="b"/>
            <a:pathLst>
              <a:path w="120000" h="120000" extrusionOk="0">
                <a:moveTo>
                  <a:pt x="45714" y="0"/>
                </a:moveTo>
                <a:cubicBezTo>
                  <a:pt x="45714" y="0"/>
                  <a:pt x="97142" y="28000"/>
                  <a:pt x="120000" y="74000"/>
                </a:cubicBezTo>
                <a:cubicBezTo>
                  <a:pt x="120000" y="74000"/>
                  <a:pt x="80000" y="100000"/>
                  <a:pt x="80000" y="120000"/>
                </a:cubicBezTo>
                <a:cubicBezTo>
                  <a:pt x="80000" y="120000"/>
                  <a:pt x="0" y="52000"/>
                  <a:pt x="0" y="28000"/>
                </a:cubicBezTo>
                <a:cubicBezTo>
                  <a:pt x="0" y="28000"/>
                  <a:pt x="34285" y="2000"/>
                  <a:pt x="45714"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2" name="Google Shape;2942;p133"/>
          <p:cNvSpPr/>
          <p:nvPr/>
        </p:nvSpPr>
        <p:spPr>
          <a:xfrm>
            <a:off x="5203539" y="4449061"/>
            <a:ext cx="104400" cy="256800"/>
          </a:xfrm>
          <a:custGeom>
            <a:avLst/>
            <a:gdLst/>
            <a:ahLst/>
            <a:cxnLst/>
            <a:rect l="l" t="t" r="r" b="b"/>
            <a:pathLst>
              <a:path w="120000" h="120000" extrusionOk="0">
                <a:moveTo>
                  <a:pt x="73043" y="0"/>
                </a:moveTo>
                <a:cubicBezTo>
                  <a:pt x="73043" y="0"/>
                  <a:pt x="31304" y="36000"/>
                  <a:pt x="0" y="78000"/>
                </a:cubicBezTo>
                <a:cubicBezTo>
                  <a:pt x="0" y="78000"/>
                  <a:pt x="46956" y="100000"/>
                  <a:pt x="46956" y="120000"/>
                </a:cubicBezTo>
                <a:cubicBezTo>
                  <a:pt x="46956" y="120000"/>
                  <a:pt x="120000" y="52000"/>
                  <a:pt x="120000" y="28000"/>
                </a:cubicBezTo>
                <a:cubicBezTo>
                  <a:pt x="120000" y="28000"/>
                  <a:pt x="88695" y="2000"/>
                  <a:pt x="73043"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133"/>
          <p:cNvSpPr/>
          <p:nvPr/>
        </p:nvSpPr>
        <p:spPr>
          <a:xfrm>
            <a:off x="4810404" y="4054671"/>
            <a:ext cx="81900" cy="136200"/>
          </a:xfrm>
          <a:custGeom>
            <a:avLst/>
            <a:gdLst/>
            <a:ahLst/>
            <a:cxnLst/>
            <a:rect l="l" t="t" r="r" b="b"/>
            <a:pathLst>
              <a:path w="120000" h="120000" extrusionOk="0">
                <a:moveTo>
                  <a:pt x="113333" y="90000"/>
                </a:moveTo>
                <a:cubicBezTo>
                  <a:pt x="120000" y="101250"/>
                  <a:pt x="100000" y="116250"/>
                  <a:pt x="80000" y="120000"/>
                </a:cubicBezTo>
                <a:cubicBezTo>
                  <a:pt x="53333" y="120000"/>
                  <a:pt x="33333" y="112500"/>
                  <a:pt x="26666" y="97500"/>
                </a:cubicBezTo>
                <a:cubicBezTo>
                  <a:pt x="0" y="33750"/>
                  <a:pt x="0" y="33750"/>
                  <a:pt x="0" y="33750"/>
                </a:cubicBezTo>
                <a:cubicBezTo>
                  <a:pt x="0" y="18750"/>
                  <a:pt x="13333" y="3750"/>
                  <a:pt x="40000" y="3750"/>
                </a:cubicBezTo>
                <a:cubicBezTo>
                  <a:pt x="60000" y="0"/>
                  <a:pt x="86666" y="7500"/>
                  <a:pt x="93333" y="22500"/>
                </a:cubicBezTo>
                <a:lnTo>
                  <a:pt x="113333" y="9000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4" name="Google Shape;2944;p133"/>
          <p:cNvSpPr/>
          <p:nvPr/>
        </p:nvSpPr>
        <p:spPr>
          <a:xfrm>
            <a:off x="5285584" y="4054671"/>
            <a:ext cx="81900" cy="136200"/>
          </a:xfrm>
          <a:custGeom>
            <a:avLst/>
            <a:gdLst/>
            <a:ahLst/>
            <a:cxnLst/>
            <a:rect l="l" t="t" r="r" b="b"/>
            <a:pathLst>
              <a:path w="120000" h="120000" extrusionOk="0">
                <a:moveTo>
                  <a:pt x="6666" y="90000"/>
                </a:moveTo>
                <a:cubicBezTo>
                  <a:pt x="0" y="101250"/>
                  <a:pt x="13333" y="116250"/>
                  <a:pt x="40000" y="120000"/>
                </a:cubicBezTo>
                <a:cubicBezTo>
                  <a:pt x="66666" y="120000"/>
                  <a:pt x="86666" y="112500"/>
                  <a:pt x="93333" y="97500"/>
                </a:cubicBezTo>
                <a:cubicBezTo>
                  <a:pt x="113333" y="33750"/>
                  <a:pt x="113333" y="33750"/>
                  <a:pt x="113333" y="33750"/>
                </a:cubicBezTo>
                <a:cubicBezTo>
                  <a:pt x="120000" y="18750"/>
                  <a:pt x="106666" y="3750"/>
                  <a:pt x="80000" y="3750"/>
                </a:cubicBezTo>
                <a:cubicBezTo>
                  <a:pt x="53333" y="0"/>
                  <a:pt x="33333" y="7500"/>
                  <a:pt x="26666" y="22500"/>
                </a:cubicBezTo>
                <a:lnTo>
                  <a:pt x="6666" y="9000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133"/>
          <p:cNvSpPr/>
          <p:nvPr/>
        </p:nvSpPr>
        <p:spPr>
          <a:xfrm>
            <a:off x="4832625" y="3673107"/>
            <a:ext cx="516300" cy="697500"/>
          </a:xfrm>
          <a:custGeom>
            <a:avLst/>
            <a:gdLst/>
            <a:ahLst/>
            <a:cxnLst/>
            <a:rect l="l" t="t" r="r" b="b"/>
            <a:pathLst>
              <a:path w="120000" h="120000" extrusionOk="0">
                <a:moveTo>
                  <a:pt x="59469" y="120000"/>
                </a:moveTo>
                <a:cubicBezTo>
                  <a:pt x="37168" y="120000"/>
                  <a:pt x="20176" y="106748"/>
                  <a:pt x="12743" y="97177"/>
                </a:cubicBezTo>
                <a:cubicBezTo>
                  <a:pt x="5309" y="86871"/>
                  <a:pt x="0" y="30920"/>
                  <a:pt x="15929" y="15460"/>
                </a:cubicBezTo>
                <a:cubicBezTo>
                  <a:pt x="32920" y="0"/>
                  <a:pt x="59469" y="1472"/>
                  <a:pt x="59469" y="1472"/>
                </a:cubicBezTo>
                <a:cubicBezTo>
                  <a:pt x="59469" y="1472"/>
                  <a:pt x="87079" y="0"/>
                  <a:pt x="103008" y="15460"/>
                </a:cubicBezTo>
                <a:cubicBezTo>
                  <a:pt x="120000" y="30920"/>
                  <a:pt x="114690" y="86871"/>
                  <a:pt x="107256" y="97177"/>
                </a:cubicBezTo>
                <a:cubicBezTo>
                  <a:pt x="99823" y="106748"/>
                  <a:pt x="81769" y="120000"/>
                  <a:pt x="59469" y="120000"/>
                </a:cubicBezTo>
                <a:close/>
              </a:path>
            </a:pathLst>
          </a:custGeom>
          <a:solidFill>
            <a:srgbClr val="FCE5C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133"/>
          <p:cNvSpPr/>
          <p:nvPr/>
        </p:nvSpPr>
        <p:spPr>
          <a:xfrm>
            <a:off x="4791603" y="3629821"/>
            <a:ext cx="611700" cy="386700"/>
          </a:xfrm>
          <a:custGeom>
            <a:avLst/>
            <a:gdLst/>
            <a:ahLst/>
            <a:cxnLst/>
            <a:rect l="l" t="t" r="r" b="b"/>
            <a:pathLst>
              <a:path w="120000" h="120000" extrusionOk="0">
                <a:moveTo>
                  <a:pt x="104776" y="118666"/>
                </a:moveTo>
                <a:cubicBezTo>
                  <a:pt x="72537" y="112000"/>
                  <a:pt x="60895" y="104000"/>
                  <a:pt x="51044" y="92000"/>
                </a:cubicBezTo>
                <a:cubicBezTo>
                  <a:pt x="42985" y="81333"/>
                  <a:pt x="34029" y="65333"/>
                  <a:pt x="34029" y="65333"/>
                </a:cubicBezTo>
                <a:cubicBezTo>
                  <a:pt x="34029" y="65333"/>
                  <a:pt x="31343" y="77333"/>
                  <a:pt x="26865" y="93333"/>
                </a:cubicBezTo>
                <a:cubicBezTo>
                  <a:pt x="23283" y="101333"/>
                  <a:pt x="20597" y="112000"/>
                  <a:pt x="13432" y="120000"/>
                </a:cubicBezTo>
                <a:cubicBezTo>
                  <a:pt x="13432" y="120000"/>
                  <a:pt x="0" y="62666"/>
                  <a:pt x="21492" y="30666"/>
                </a:cubicBezTo>
                <a:cubicBezTo>
                  <a:pt x="42985" y="0"/>
                  <a:pt x="77910" y="0"/>
                  <a:pt x="99402" y="34666"/>
                </a:cubicBezTo>
                <a:cubicBezTo>
                  <a:pt x="120000" y="68000"/>
                  <a:pt x="104776" y="118666"/>
                  <a:pt x="104776" y="118666"/>
                </a:cubicBezTo>
                <a:close/>
              </a:path>
            </a:pathLst>
          </a:custGeom>
          <a:solidFill>
            <a:srgbClr val="59595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133"/>
          <p:cNvSpPr/>
          <p:nvPr/>
        </p:nvSpPr>
        <p:spPr>
          <a:xfrm>
            <a:off x="535040" y="3089289"/>
            <a:ext cx="1113600" cy="1531500"/>
          </a:xfrm>
          <a:custGeom>
            <a:avLst/>
            <a:gdLst/>
            <a:ahLst/>
            <a:cxnLst/>
            <a:rect l="l" t="t" r="r" b="b"/>
            <a:pathLst>
              <a:path w="120000" h="120000" extrusionOk="0">
                <a:moveTo>
                  <a:pt x="116129" y="84787"/>
                </a:moveTo>
                <a:cubicBezTo>
                  <a:pt x="118709" y="81544"/>
                  <a:pt x="116774" y="74131"/>
                  <a:pt x="110967" y="71814"/>
                </a:cubicBezTo>
                <a:cubicBezTo>
                  <a:pt x="105161" y="69961"/>
                  <a:pt x="109032" y="66254"/>
                  <a:pt x="111612" y="62084"/>
                </a:cubicBezTo>
                <a:cubicBezTo>
                  <a:pt x="114193" y="57915"/>
                  <a:pt x="107096" y="53745"/>
                  <a:pt x="107096" y="53745"/>
                </a:cubicBezTo>
                <a:cubicBezTo>
                  <a:pt x="109032" y="52818"/>
                  <a:pt x="110322" y="50501"/>
                  <a:pt x="110322" y="50501"/>
                </a:cubicBezTo>
                <a:cubicBezTo>
                  <a:pt x="105806" y="50038"/>
                  <a:pt x="103225" y="44942"/>
                  <a:pt x="107741" y="38918"/>
                </a:cubicBezTo>
                <a:cubicBezTo>
                  <a:pt x="112258" y="32895"/>
                  <a:pt x="103225" y="30115"/>
                  <a:pt x="103225" y="30115"/>
                </a:cubicBezTo>
                <a:cubicBezTo>
                  <a:pt x="103225" y="30115"/>
                  <a:pt x="103225" y="30115"/>
                  <a:pt x="103225" y="30115"/>
                </a:cubicBezTo>
                <a:cubicBezTo>
                  <a:pt x="102580" y="13436"/>
                  <a:pt x="83225" y="0"/>
                  <a:pt x="60000" y="0"/>
                </a:cubicBezTo>
                <a:cubicBezTo>
                  <a:pt x="36774" y="0"/>
                  <a:pt x="18064" y="13436"/>
                  <a:pt x="17419" y="30115"/>
                </a:cubicBezTo>
                <a:cubicBezTo>
                  <a:pt x="17419" y="30115"/>
                  <a:pt x="17419" y="30115"/>
                  <a:pt x="17419" y="30115"/>
                </a:cubicBezTo>
                <a:cubicBezTo>
                  <a:pt x="17419" y="30115"/>
                  <a:pt x="8387" y="32895"/>
                  <a:pt x="12903" y="38918"/>
                </a:cubicBezTo>
                <a:cubicBezTo>
                  <a:pt x="17419" y="44942"/>
                  <a:pt x="14838" y="50038"/>
                  <a:pt x="10322" y="50501"/>
                </a:cubicBezTo>
                <a:cubicBezTo>
                  <a:pt x="10322" y="50501"/>
                  <a:pt x="10967" y="52818"/>
                  <a:pt x="13548" y="53745"/>
                </a:cubicBezTo>
                <a:cubicBezTo>
                  <a:pt x="13548" y="53745"/>
                  <a:pt x="6451" y="57915"/>
                  <a:pt x="9032" y="62084"/>
                </a:cubicBezTo>
                <a:cubicBezTo>
                  <a:pt x="10967" y="66254"/>
                  <a:pt x="15483" y="69961"/>
                  <a:pt x="9677" y="71814"/>
                </a:cubicBezTo>
                <a:cubicBezTo>
                  <a:pt x="3870" y="74131"/>
                  <a:pt x="1935" y="81544"/>
                  <a:pt x="4516" y="84787"/>
                </a:cubicBezTo>
                <a:cubicBezTo>
                  <a:pt x="7096" y="88494"/>
                  <a:pt x="4516" y="93127"/>
                  <a:pt x="0" y="91737"/>
                </a:cubicBezTo>
                <a:cubicBezTo>
                  <a:pt x="0" y="91737"/>
                  <a:pt x="2580" y="99150"/>
                  <a:pt x="9677" y="100540"/>
                </a:cubicBezTo>
                <a:cubicBezTo>
                  <a:pt x="20645" y="100540"/>
                  <a:pt x="20645" y="100540"/>
                  <a:pt x="20645" y="100540"/>
                </a:cubicBezTo>
                <a:cubicBezTo>
                  <a:pt x="26451" y="112123"/>
                  <a:pt x="41935" y="120000"/>
                  <a:pt x="60000" y="120000"/>
                </a:cubicBezTo>
                <a:cubicBezTo>
                  <a:pt x="78064" y="120000"/>
                  <a:pt x="93548" y="112123"/>
                  <a:pt x="100000" y="100540"/>
                </a:cubicBezTo>
                <a:cubicBezTo>
                  <a:pt x="110967" y="100540"/>
                  <a:pt x="110967" y="100540"/>
                  <a:pt x="110967" y="100540"/>
                </a:cubicBezTo>
                <a:cubicBezTo>
                  <a:pt x="118064" y="99150"/>
                  <a:pt x="120000" y="91737"/>
                  <a:pt x="120000" y="91737"/>
                </a:cubicBezTo>
                <a:cubicBezTo>
                  <a:pt x="116129" y="93127"/>
                  <a:pt x="113548" y="88494"/>
                  <a:pt x="116129" y="84787"/>
                </a:cubicBezTo>
                <a:close/>
              </a:path>
            </a:pathLst>
          </a:custGeom>
          <a:solidFill>
            <a:srgbClr val="59595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8" name="Google Shape;2948;p133"/>
          <p:cNvSpPr/>
          <p:nvPr/>
        </p:nvSpPr>
        <p:spPr>
          <a:xfrm>
            <a:off x="763645" y="3994248"/>
            <a:ext cx="663600" cy="986700"/>
          </a:xfrm>
          <a:custGeom>
            <a:avLst/>
            <a:gdLst/>
            <a:ahLst/>
            <a:cxnLst/>
            <a:rect l="l" t="t" r="r" b="b"/>
            <a:pathLst>
              <a:path w="120000" h="120000" extrusionOk="0">
                <a:moveTo>
                  <a:pt x="86486" y="0"/>
                </a:moveTo>
                <a:cubicBezTo>
                  <a:pt x="32432" y="0"/>
                  <a:pt x="32432" y="0"/>
                  <a:pt x="32432" y="0"/>
                </a:cubicBezTo>
                <a:cubicBezTo>
                  <a:pt x="32432" y="35928"/>
                  <a:pt x="0" y="38802"/>
                  <a:pt x="0" y="38802"/>
                </a:cubicBezTo>
                <a:cubicBezTo>
                  <a:pt x="0" y="72574"/>
                  <a:pt x="59459" y="120000"/>
                  <a:pt x="59459" y="120000"/>
                </a:cubicBezTo>
                <a:cubicBezTo>
                  <a:pt x="59459" y="120000"/>
                  <a:pt x="120000" y="72574"/>
                  <a:pt x="120000" y="38802"/>
                </a:cubicBezTo>
                <a:cubicBezTo>
                  <a:pt x="120000" y="38802"/>
                  <a:pt x="86486" y="35928"/>
                  <a:pt x="86486" y="0"/>
                </a:cubicBez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9" name="Google Shape;2949;p133"/>
          <p:cNvSpPr/>
          <p:nvPr/>
        </p:nvSpPr>
        <p:spPr>
          <a:xfrm>
            <a:off x="366950" y="4277463"/>
            <a:ext cx="1450200" cy="792000"/>
          </a:xfrm>
          <a:custGeom>
            <a:avLst/>
            <a:gdLst/>
            <a:ahLst/>
            <a:cxnLst/>
            <a:rect l="l" t="t" r="r" b="b"/>
            <a:pathLst>
              <a:path w="120000" h="120000" extrusionOk="0">
                <a:moveTo>
                  <a:pt x="102148" y="6268"/>
                </a:moveTo>
                <a:cubicBezTo>
                  <a:pt x="98677" y="6268"/>
                  <a:pt x="80330" y="0"/>
                  <a:pt x="77851" y="2686"/>
                </a:cubicBezTo>
                <a:cubicBezTo>
                  <a:pt x="77851" y="10746"/>
                  <a:pt x="76859" y="20597"/>
                  <a:pt x="75371" y="30447"/>
                </a:cubicBezTo>
                <a:cubicBezTo>
                  <a:pt x="75371" y="14328"/>
                  <a:pt x="75371" y="14328"/>
                  <a:pt x="75371" y="14328"/>
                </a:cubicBezTo>
                <a:cubicBezTo>
                  <a:pt x="74876" y="24179"/>
                  <a:pt x="73884" y="61791"/>
                  <a:pt x="60000" y="61791"/>
                </a:cubicBezTo>
                <a:cubicBezTo>
                  <a:pt x="46115" y="61791"/>
                  <a:pt x="44628" y="24179"/>
                  <a:pt x="44628" y="14328"/>
                </a:cubicBezTo>
                <a:cubicBezTo>
                  <a:pt x="44628" y="27761"/>
                  <a:pt x="44628" y="27761"/>
                  <a:pt x="44628" y="27761"/>
                </a:cubicBezTo>
                <a:cubicBezTo>
                  <a:pt x="43636" y="20597"/>
                  <a:pt x="43140" y="11641"/>
                  <a:pt x="42644" y="2686"/>
                </a:cubicBezTo>
                <a:cubicBezTo>
                  <a:pt x="39669" y="0"/>
                  <a:pt x="21818" y="6268"/>
                  <a:pt x="18347" y="6268"/>
                </a:cubicBezTo>
                <a:cubicBezTo>
                  <a:pt x="8429" y="6268"/>
                  <a:pt x="0" y="20597"/>
                  <a:pt x="0" y="39402"/>
                </a:cubicBezTo>
                <a:cubicBezTo>
                  <a:pt x="0" y="62686"/>
                  <a:pt x="0" y="62686"/>
                  <a:pt x="0" y="62686"/>
                </a:cubicBezTo>
                <a:cubicBezTo>
                  <a:pt x="0" y="120000"/>
                  <a:pt x="0" y="120000"/>
                  <a:pt x="0" y="120000"/>
                </a:cubicBezTo>
                <a:cubicBezTo>
                  <a:pt x="22314" y="120000"/>
                  <a:pt x="22314" y="120000"/>
                  <a:pt x="22314" y="120000"/>
                </a:cubicBezTo>
                <a:cubicBezTo>
                  <a:pt x="44628" y="120000"/>
                  <a:pt x="44628" y="120000"/>
                  <a:pt x="44628" y="120000"/>
                </a:cubicBezTo>
                <a:cubicBezTo>
                  <a:pt x="60000" y="120000"/>
                  <a:pt x="60000" y="120000"/>
                  <a:pt x="60000" y="120000"/>
                </a:cubicBezTo>
                <a:cubicBezTo>
                  <a:pt x="75371" y="120000"/>
                  <a:pt x="75371" y="120000"/>
                  <a:pt x="75371" y="120000"/>
                </a:cubicBezTo>
                <a:cubicBezTo>
                  <a:pt x="98181" y="120000"/>
                  <a:pt x="98181" y="120000"/>
                  <a:pt x="98181" y="120000"/>
                </a:cubicBezTo>
                <a:cubicBezTo>
                  <a:pt x="120000" y="120000"/>
                  <a:pt x="120000" y="120000"/>
                  <a:pt x="120000" y="120000"/>
                </a:cubicBezTo>
                <a:cubicBezTo>
                  <a:pt x="120000" y="62686"/>
                  <a:pt x="120000" y="62686"/>
                  <a:pt x="120000" y="62686"/>
                </a:cubicBezTo>
                <a:cubicBezTo>
                  <a:pt x="120000" y="39402"/>
                  <a:pt x="120000" y="39402"/>
                  <a:pt x="120000" y="39402"/>
                </a:cubicBezTo>
                <a:cubicBezTo>
                  <a:pt x="120000" y="20597"/>
                  <a:pt x="112066" y="6268"/>
                  <a:pt x="102148" y="6268"/>
                </a:cubicBezTo>
                <a:close/>
              </a:path>
            </a:pathLst>
          </a:custGeom>
          <a:solidFill>
            <a:srgbClr val="E5393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0" name="Google Shape;2950;p133"/>
          <p:cNvSpPr/>
          <p:nvPr/>
        </p:nvSpPr>
        <p:spPr>
          <a:xfrm>
            <a:off x="907083" y="4354906"/>
            <a:ext cx="0" cy="17400"/>
          </a:xfrm>
          <a:custGeom>
            <a:avLst/>
            <a:gdLst/>
            <a:ahLst/>
            <a:cxnLst/>
            <a:rect l="l" t="t" r="r" b="b"/>
            <a:pathLst>
              <a:path w="120000" h="120000" extrusionOk="0">
                <a:moveTo>
                  <a:pt x="0" y="120000"/>
                </a:moveTo>
                <a:cubicBezTo>
                  <a:pt x="0" y="0"/>
                  <a:pt x="0" y="0"/>
                  <a:pt x="0" y="0"/>
                </a:cubicBezTo>
                <a:cubicBezTo>
                  <a:pt x="0" y="0"/>
                  <a:pt x="0" y="40000"/>
                  <a:pt x="0" y="120000"/>
                </a:cubicBez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1" name="Google Shape;2951;p133"/>
          <p:cNvSpPr/>
          <p:nvPr/>
        </p:nvSpPr>
        <p:spPr>
          <a:xfrm>
            <a:off x="1279125" y="4354906"/>
            <a:ext cx="0" cy="17400"/>
          </a:xfrm>
          <a:custGeom>
            <a:avLst/>
            <a:gdLst/>
            <a:ahLst/>
            <a:cxnLst/>
            <a:rect l="l" t="t" r="r" b="b"/>
            <a:pathLst>
              <a:path w="120000" h="120000" extrusionOk="0">
                <a:moveTo>
                  <a:pt x="0" y="0"/>
                </a:moveTo>
                <a:cubicBezTo>
                  <a:pt x="0" y="120000"/>
                  <a:pt x="0" y="120000"/>
                  <a:pt x="0" y="120000"/>
                </a:cubicBezTo>
                <a:cubicBezTo>
                  <a:pt x="0" y="40000"/>
                  <a:pt x="0" y="0"/>
                  <a:pt x="0" y="0"/>
                </a:cubicBez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2" name="Google Shape;2952;p133"/>
          <p:cNvSpPr/>
          <p:nvPr/>
        </p:nvSpPr>
        <p:spPr>
          <a:xfrm>
            <a:off x="366950" y="4319503"/>
            <a:ext cx="239700" cy="750000"/>
          </a:xfrm>
          <a:custGeom>
            <a:avLst/>
            <a:gdLst/>
            <a:ahLst/>
            <a:cxnLst/>
            <a:rect l="l" t="t" r="r" b="b"/>
            <a:pathLst>
              <a:path w="120000" h="120000" extrusionOk="0">
                <a:moveTo>
                  <a:pt x="120000" y="0"/>
                </a:moveTo>
                <a:cubicBezTo>
                  <a:pt x="117000" y="0"/>
                  <a:pt x="114000" y="0"/>
                  <a:pt x="111000" y="0"/>
                </a:cubicBezTo>
                <a:cubicBezTo>
                  <a:pt x="51000" y="0"/>
                  <a:pt x="0" y="15118"/>
                  <a:pt x="0" y="34960"/>
                </a:cubicBezTo>
                <a:cubicBezTo>
                  <a:pt x="0" y="120000"/>
                  <a:pt x="0" y="120000"/>
                  <a:pt x="0" y="120000"/>
                </a:cubicBezTo>
                <a:cubicBezTo>
                  <a:pt x="120000" y="120000"/>
                  <a:pt x="120000" y="120000"/>
                  <a:pt x="120000" y="120000"/>
                </a:cubicBezTo>
                <a:lnTo>
                  <a:pt x="120000" y="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3" name="Google Shape;2953;p133"/>
          <p:cNvSpPr/>
          <p:nvPr/>
        </p:nvSpPr>
        <p:spPr>
          <a:xfrm>
            <a:off x="1583932" y="4319503"/>
            <a:ext cx="233100" cy="750000"/>
          </a:xfrm>
          <a:custGeom>
            <a:avLst/>
            <a:gdLst/>
            <a:ahLst/>
            <a:cxnLst/>
            <a:rect l="l" t="t" r="r" b="b"/>
            <a:pathLst>
              <a:path w="120000" h="120000" extrusionOk="0">
                <a:moveTo>
                  <a:pt x="0" y="0"/>
                </a:moveTo>
                <a:cubicBezTo>
                  <a:pt x="3076" y="0"/>
                  <a:pt x="6153" y="0"/>
                  <a:pt x="9230" y="0"/>
                </a:cubicBezTo>
                <a:cubicBezTo>
                  <a:pt x="70769" y="0"/>
                  <a:pt x="120000" y="15118"/>
                  <a:pt x="120000" y="34960"/>
                </a:cubicBezTo>
                <a:cubicBezTo>
                  <a:pt x="120000" y="120000"/>
                  <a:pt x="120000" y="120000"/>
                  <a:pt x="120000" y="120000"/>
                </a:cubicBezTo>
                <a:cubicBezTo>
                  <a:pt x="0" y="120000"/>
                  <a:pt x="0" y="120000"/>
                  <a:pt x="0" y="120000"/>
                </a:cubicBezTo>
                <a:lnTo>
                  <a:pt x="0" y="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4" name="Google Shape;2954;p133"/>
          <p:cNvSpPr/>
          <p:nvPr/>
        </p:nvSpPr>
        <p:spPr>
          <a:xfrm>
            <a:off x="810712" y="4213299"/>
            <a:ext cx="125700" cy="354300"/>
          </a:xfrm>
          <a:custGeom>
            <a:avLst/>
            <a:gdLst/>
            <a:ahLst/>
            <a:cxnLst/>
            <a:rect l="l" t="t" r="r" b="b"/>
            <a:pathLst>
              <a:path w="120000" h="120000" extrusionOk="0">
                <a:moveTo>
                  <a:pt x="45714" y="0"/>
                </a:moveTo>
                <a:cubicBezTo>
                  <a:pt x="45714" y="0"/>
                  <a:pt x="97142" y="28000"/>
                  <a:pt x="120000" y="74000"/>
                </a:cubicBezTo>
                <a:cubicBezTo>
                  <a:pt x="120000" y="74000"/>
                  <a:pt x="80000" y="100000"/>
                  <a:pt x="80000" y="120000"/>
                </a:cubicBezTo>
                <a:cubicBezTo>
                  <a:pt x="80000" y="120000"/>
                  <a:pt x="0" y="52000"/>
                  <a:pt x="0" y="28000"/>
                </a:cubicBezTo>
                <a:cubicBezTo>
                  <a:pt x="0" y="28000"/>
                  <a:pt x="34285" y="2000"/>
                  <a:pt x="45714"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5" name="Google Shape;2955;p133"/>
          <p:cNvSpPr/>
          <p:nvPr/>
        </p:nvSpPr>
        <p:spPr>
          <a:xfrm>
            <a:off x="1243266" y="4213299"/>
            <a:ext cx="136800" cy="354300"/>
          </a:xfrm>
          <a:custGeom>
            <a:avLst/>
            <a:gdLst/>
            <a:ahLst/>
            <a:cxnLst/>
            <a:rect l="l" t="t" r="r" b="b"/>
            <a:pathLst>
              <a:path w="120000" h="120000" extrusionOk="0">
                <a:moveTo>
                  <a:pt x="73043" y="0"/>
                </a:moveTo>
                <a:cubicBezTo>
                  <a:pt x="73043" y="0"/>
                  <a:pt x="31304" y="36000"/>
                  <a:pt x="0" y="78000"/>
                </a:cubicBezTo>
                <a:cubicBezTo>
                  <a:pt x="0" y="78000"/>
                  <a:pt x="46956" y="100000"/>
                  <a:pt x="46956" y="120000"/>
                </a:cubicBezTo>
                <a:cubicBezTo>
                  <a:pt x="46956" y="120000"/>
                  <a:pt x="120000" y="52000"/>
                  <a:pt x="120000" y="28000"/>
                </a:cubicBezTo>
                <a:cubicBezTo>
                  <a:pt x="120000" y="28000"/>
                  <a:pt x="88695" y="2000"/>
                  <a:pt x="73043"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6" name="Google Shape;2956;p133"/>
          <p:cNvSpPr/>
          <p:nvPr/>
        </p:nvSpPr>
        <p:spPr>
          <a:xfrm>
            <a:off x="727784" y="3668994"/>
            <a:ext cx="107400" cy="188100"/>
          </a:xfrm>
          <a:custGeom>
            <a:avLst/>
            <a:gdLst/>
            <a:ahLst/>
            <a:cxnLst/>
            <a:rect l="l" t="t" r="r" b="b"/>
            <a:pathLst>
              <a:path w="120000" h="120000" extrusionOk="0">
                <a:moveTo>
                  <a:pt x="113333" y="90000"/>
                </a:moveTo>
                <a:cubicBezTo>
                  <a:pt x="120000" y="101250"/>
                  <a:pt x="100000" y="116250"/>
                  <a:pt x="80000" y="120000"/>
                </a:cubicBezTo>
                <a:cubicBezTo>
                  <a:pt x="53333" y="120000"/>
                  <a:pt x="33333" y="112500"/>
                  <a:pt x="26666" y="97500"/>
                </a:cubicBezTo>
                <a:cubicBezTo>
                  <a:pt x="0" y="33750"/>
                  <a:pt x="0" y="33750"/>
                  <a:pt x="0" y="33750"/>
                </a:cubicBezTo>
                <a:cubicBezTo>
                  <a:pt x="0" y="18750"/>
                  <a:pt x="13333" y="3750"/>
                  <a:pt x="40000" y="3750"/>
                </a:cubicBezTo>
                <a:cubicBezTo>
                  <a:pt x="60000" y="0"/>
                  <a:pt x="86666" y="7500"/>
                  <a:pt x="93333" y="22500"/>
                </a:cubicBezTo>
                <a:lnTo>
                  <a:pt x="113333" y="9000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7" name="Google Shape;2957;p133"/>
          <p:cNvSpPr/>
          <p:nvPr/>
        </p:nvSpPr>
        <p:spPr>
          <a:xfrm>
            <a:off x="1350845" y="3668994"/>
            <a:ext cx="107400" cy="188100"/>
          </a:xfrm>
          <a:custGeom>
            <a:avLst/>
            <a:gdLst/>
            <a:ahLst/>
            <a:cxnLst/>
            <a:rect l="l" t="t" r="r" b="b"/>
            <a:pathLst>
              <a:path w="120000" h="120000" extrusionOk="0">
                <a:moveTo>
                  <a:pt x="6666" y="90000"/>
                </a:moveTo>
                <a:cubicBezTo>
                  <a:pt x="0" y="101250"/>
                  <a:pt x="13333" y="116250"/>
                  <a:pt x="40000" y="120000"/>
                </a:cubicBezTo>
                <a:cubicBezTo>
                  <a:pt x="66666" y="120000"/>
                  <a:pt x="86666" y="112500"/>
                  <a:pt x="93333" y="97500"/>
                </a:cubicBezTo>
                <a:cubicBezTo>
                  <a:pt x="113333" y="33750"/>
                  <a:pt x="113333" y="33750"/>
                  <a:pt x="113333" y="33750"/>
                </a:cubicBezTo>
                <a:cubicBezTo>
                  <a:pt x="120000" y="18750"/>
                  <a:pt x="106666" y="3750"/>
                  <a:pt x="80000" y="3750"/>
                </a:cubicBezTo>
                <a:cubicBezTo>
                  <a:pt x="53333" y="0"/>
                  <a:pt x="33333" y="7500"/>
                  <a:pt x="26666" y="22500"/>
                </a:cubicBezTo>
                <a:lnTo>
                  <a:pt x="6666" y="90000"/>
                </a:lnTo>
                <a:close/>
              </a:path>
            </a:pathLst>
          </a:custGeom>
          <a:solidFill>
            <a:srgbClr val="EDD0A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8" name="Google Shape;2958;p133"/>
          <p:cNvSpPr/>
          <p:nvPr/>
        </p:nvSpPr>
        <p:spPr>
          <a:xfrm>
            <a:off x="756921" y="3142390"/>
            <a:ext cx="676800" cy="962700"/>
          </a:xfrm>
          <a:custGeom>
            <a:avLst/>
            <a:gdLst/>
            <a:ahLst/>
            <a:cxnLst/>
            <a:rect l="l" t="t" r="r" b="b"/>
            <a:pathLst>
              <a:path w="120000" h="120000" extrusionOk="0">
                <a:moveTo>
                  <a:pt x="59469" y="120000"/>
                </a:moveTo>
                <a:cubicBezTo>
                  <a:pt x="37168" y="120000"/>
                  <a:pt x="20176" y="106748"/>
                  <a:pt x="12743" y="97177"/>
                </a:cubicBezTo>
                <a:cubicBezTo>
                  <a:pt x="5309" y="86871"/>
                  <a:pt x="0" y="30920"/>
                  <a:pt x="15929" y="15460"/>
                </a:cubicBezTo>
                <a:cubicBezTo>
                  <a:pt x="32920" y="0"/>
                  <a:pt x="59469" y="1472"/>
                  <a:pt x="59469" y="1472"/>
                </a:cubicBezTo>
                <a:cubicBezTo>
                  <a:pt x="59469" y="1472"/>
                  <a:pt x="87079" y="0"/>
                  <a:pt x="103008" y="15460"/>
                </a:cubicBezTo>
                <a:cubicBezTo>
                  <a:pt x="120000" y="30920"/>
                  <a:pt x="114690" y="86871"/>
                  <a:pt x="107256" y="97177"/>
                </a:cubicBezTo>
                <a:cubicBezTo>
                  <a:pt x="99823" y="106748"/>
                  <a:pt x="81769" y="120000"/>
                  <a:pt x="59469" y="120000"/>
                </a:cubicBezTo>
                <a:close/>
              </a:path>
            </a:pathLst>
          </a:custGeom>
          <a:solidFill>
            <a:srgbClr val="FCE5C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9" name="Google Shape;2959;p133"/>
          <p:cNvSpPr/>
          <p:nvPr/>
        </p:nvSpPr>
        <p:spPr>
          <a:xfrm>
            <a:off x="703132" y="3082650"/>
            <a:ext cx="802200" cy="533700"/>
          </a:xfrm>
          <a:custGeom>
            <a:avLst/>
            <a:gdLst/>
            <a:ahLst/>
            <a:cxnLst/>
            <a:rect l="l" t="t" r="r" b="b"/>
            <a:pathLst>
              <a:path w="120000" h="120000" extrusionOk="0">
                <a:moveTo>
                  <a:pt x="104776" y="118666"/>
                </a:moveTo>
                <a:cubicBezTo>
                  <a:pt x="72537" y="112000"/>
                  <a:pt x="60895" y="104000"/>
                  <a:pt x="51044" y="92000"/>
                </a:cubicBezTo>
                <a:cubicBezTo>
                  <a:pt x="42985" y="81333"/>
                  <a:pt x="34029" y="65333"/>
                  <a:pt x="34029" y="65333"/>
                </a:cubicBezTo>
                <a:cubicBezTo>
                  <a:pt x="34029" y="65333"/>
                  <a:pt x="31343" y="77333"/>
                  <a:pt x="26865" y="93333"/>
                </a:cubicBezTo>
                <a:cubicBezTo>
                  <a:pt x="23283" y="101333"/>
                  <a:pt x="20597" y="112000"/>
                  <a:pt x="13432" y="120000"/>
                </a:cubicBezTo>
                <a:cubicBezTo>
                  <a:pt x="13432" y="120000"/>
                  <a:pt x="0" y="62666"/>
                  <a:pt x="21492" y="30666"/>
                </a:cubicBezTo>
                <a:cubicBezTo>
                  <a:pt x="42985" y="0"/>
                  <a:pt x="77910" y="0"/>
                  <a:pt x="99402" y="34666"/>
                </a:cubicBezTo>
                <a:cubicBezTo>
                  <a:pt x="120000" y="68000"/>
                  <a:pt x="104776" y="118666"/>
                  <a:pt x="104776" y="118666"/>
                </a:cubicBezTo>
                <a:close/>
              </a:path>
            </a:pathLst>
          </a:custGeom>
          <a:solidFill>
            <a:srgbClr val="59595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0" name="Google Shape;2960;p133"/>
          <p:cNvSpPr/>
          <p:nvPr/>
        </p:nvSpPr>
        <p:spPr>
          <a:xfrm>
            <a:off x="1686519" y="3778630"/>
            <a:ext cx="102900" cy="170400"/>
          </a:xfrm>
          <a:custGeom>
            <a:avLst/>
            <a:gdLst/>
            <a:ahLst/>
            <a:cxnLst/>
            <a:rect l="l" t="t" r="r" b="b"/>
            <a:pathLst>
              <a:path w="120000" h="120000" extrusionOk="0">
                <a:moveTo>
                  <a:pt x="120000" y="89032"/>
                </a:moveTo>
                <a:cubicBezTo>
                  <a:pt x="120000" y="104516"/>
                  <a:pt x="105882" y="116129"/>
                  <a:pt x="84705" y="120000"/>
                </a:cubicBezTo>
                <a:cubicBezTo>
                  <a:pt x="56470" y="120000"/>
                  <a:pt x="35294" y="112258"/>
                  <a:pt x="35294" y="100645"/>
                </a:cubicBezTo>
                <a:cubicBezTo>
                  <a:pt x="7058" y="30967"/>
                  <a:pt x="7058" y="30967"/>
                  <a:pt x="7058" y="30967"/>
                </a:cubicBezTo>
                <a:cubicBezTo>
                  <a:pt x="0" y="15483"/>
                  <a:pt x="14117" y="3870"/>
                  <a:pt x="42352" y="0"/>
                </a:cubicBezTo>
                <a:cubicBezTo>
                  <a:pt x="63529" y="0"/>
                  <a:pt x="91764" y="7741"/>
                  <a:pt x="91764" y="19354"/>
                </a:cubicBezTo>
                <a:lnTo>
                  <a:pt x="120000" y="89032"/>
                </a:lnTo>
                <a:close/>
              </a:path>
            </a:pathLst>
          </a:custGeom>
          <a:solidFill>
            <a:srgbClr val="EDC18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1" name="Google Shape;2961;p133"/>
          <p:cNvSpPr/>
          <p:nvPr/>
        </p:nvSpPr>
        <p:spPr>
          <a:xfrm>
            <a:off x="1758227" y="4014425"/>
            <a:ext cx="665400" cy="631500"/>
          </a:xfrm>
          <a:custGeom>
            <a:avLst/>
            <a:gdLst/>
            <a:ahLst/>
            <a:cxnLst/>
            <a:rect l="l" t="t" r="r" b="b"/>
            <a:pathLst>
              <a:path w="120000" h="120000" extrusionOk="0">
                <a:moveTo>
                  <a:pt x="86486" y="0"/>
                </a:moveTo>
                <a:cubicBezTo>
                  <a:pt x="33513" y="0"/>
                  <a:pt x="33513" y="0"/>
                  <a:pt x="33513" y="0"/>
                </a:cubicBezTo>
                <a:cubicBezTo>
                  <a:pt x="33513" y="55045"/>
                  <a:pt x="0" y="59449"/>
                  <a:pt x="0" y="59449"/>
                </a:cubicBezTo>
                <a:cubicBezTo>
                  <a:pt x="0" y="111192"/>
                  <a:pt x="59459" y="120000"/>
                  <a:pt x="59459" y="120000"/>
                </a:cubicBezTo>
                <a:cubicBezTo>
                  <a:pt x="59459" y="120000"/>
                  <a:pt x="120000" y="111192"/>
                  <a:pt x="120000" y="59449"/>
                </a:cubicBezTo>
                <a:cubicBezTo>
                  <a:pt x="120000" y="59449"/>
                  <a:pt x="86486" y="55045"/>
                  <a:pt x="86486" y="0"/>
                </a:cubicBezTo>
                <a:close/>
              </a:path>
            </a:pathLst>
          </a:custGeom>
          <a:solidFill>
            <a:srgbClr val="EDC18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2" name="Google Shape;2962;p133"/>
          <p:cNvSpPr/>
          <p:nvPr/>
        </p:nvSpPr>
        <p:spPr>
          <a:xfrm>
            <a:off x="1363832" y="4292169"/>
            <a:ext cx="1450200" cy="776700"/>
          </a:xfrm>
          <a:custGeom>
            <a:avLst/>
            <a:gdLst/>
            <a:ahLst/>
            <a:cxnLst/>
            <a:rect l="l" t="t" r="r" b="b"/>
            <a:pathLst>
              <a:path w="120000" h="120000" extrusionOk="0">
                <a:moveTo>
                  <a:pt x="102148" y="6268"/>
                </a:moveTo>
                <a:cubicBezTo>
                  <a:pt x="98677" y="6268"/>
                  <a:pt x="80330" y="0"/>
                  <a:pt x="77851" y="2686"/>
                </a:cubicBezTo>
                <a:cubicBezTo>
                  <a:pt x="72396" y="8059"/>
                  <a:pt x="60000" y="26865"/>
                  <a:pt x="60000" y="39402"/>
                </a:cubicBezTo>
                <a:cubicBezTo>
                  <a:pt x="60000" y="26865"/>
                  <a:pt x="48099" y="8059"/>
                  <a:pt x="42644" y="2686"/>
                </a:cubicBezTo>
                <a:cubicBezTo>
                  <a:pt x="39669" y="0"/>
                  <a:pt x="21818" y="6268"/>
                  <a:pt x="18347" y="6268"/>
                </a:cubicBezTo>
                <a:cubicBezTo>
                  <a:pt x="8429" y="6268"/>
                  <a:pt x="0" y="20597"/>
                  <a:pt x="0" y="39402"/>
                </a:cubicBezTo>
                <a:cubicBezTo>
                  <a:pt x="0" y="62686"/>
                  <a:pt x="0" y="62686"/>
                  <a:pt x="0" y="62686"/>
                </a:cubicBezTo>
                <a:cubicBezTo>
                  <a:pt x="0" y="120000"/>
                  <a:pt x="0" y="120000"/>
                  <a:pt x="0" y="120000"/>
                </a:cubicBezTo>
                <a:cubicBezTo>
                  <a:pt x="22314" y="120000"/>
                  <a:pt x="22314" y="120000"/>
                  <a:pt x="22314" y="120000"/>
                </a:cubicBezTo>
                <a:cubicBezTo>
                  <a:pt x="60000" y="120000"/>
                  <a:pt x="60000" y="120000"/>
                  <a:pt x="60000" y="120000"/>
                </a:cubicBezTo>
                <a:cubicBezTo>
                  <a:pt x="98181" y="120000"/>
                  <a:pt x="98181" y="120000"/>
                  <a:pt x="98181" y="120000"/>
                </a:cubicBezTo>
                <a:cubicBezTo>
                  <a:pt x="120000" y="120000"/>
                  <a:pt x="120000" y="120000"/>
                  <a:pt x="120000" y="120000"/>
                </a:cubicBezTo>
                <a:cubicBezTo>
                  <a:pt x="120000" y="62686"/>
                  <a:pt x="120000" y="62686"/>
                  <a:pt x="120000" y="62686"/>
                </a:cubicBezTo>
                <a:cubicBezTo>
                  <a:pt x="120000" y="39402"/>
                  <a:pt x="120000" y="39402"/>
                  <a:pt x="120000" y="39402"/>
                </a:cubicBezTo>
                <a:cubicBezTo>
                  <a:pt x="120000" y="20597"/>
                  <a:pt x="112066" y="6268"/>
                  <a:pt x="102148" y="6268"/>
                </a:cubicBezTo>
                <a:close/>
              </a:path>
            </a:pathLst>
          </a:custGeom>
          <a:solidFill>
            <a:srgbClr val="B71C1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3" name="Google Shape;2963;p133"/>
          <p:cNvSpPr/>
          <p:nvPr/>
        </p:nvSpPr>
        <p:spPr>
          <a:xfrm>
            <a:off x="1686518" y="4309530"/>
            <a:ext cx="217500" cy="759900"/>
          </a:xfrm>
          <a:custGeom>
            <a:avLst/>
            <a:gdLst/>
            <a:ahLst/>
            <a:cxnLst/>
            <a:rect l="l" t="t" r="r" b="b"/>
            <a:pathLst>
              <a:path w="120000" h="120000" extrusionOk="0">
                <a:moveTo>
                  <a:pt x="66666" y="0"/>
                </a:moveTo>
                <a:cubicBezTo>
                  <a:pt x="66666" y="0"/>
                  <a:pt x="0" y="26564"/>
                  <a:pt x="26666" y="62290"/>
                </a:cubicBezTo>
                <a:cubicBezTo>
                  <a:pt x="80000" y="74198"/>
                  <a:pt x="80000" y="74198"/>
                  <a:pt x="80000" y="74198"/>
                </a:cubicBezTo>
                <a:cubicBezTo>
                  <a:pt x="50000" y="85190"/>
                  <a:pt x="50000" y="85190"/>
                  <a:pt x="50000" y="85190"/>
                </a:cubicBezTo>
                <a:cubicBezTo>
                  <a:pt x="50000" y="85190"/>
                  <a:pt x="56666" y="111755"/>
                  <a:pt x="80000" y="120000"/>
                </a:cubicBezTo>
                <a:cubicBezTo>
                  <a:pt x="120000" y="120000"/>
                  <a:pt x="120000" y="120000"/>
                  <a:pt x="120000" y="120000"/>
                </a:cubicBezTo>
                <a:cubicBezTo>
                  <a:pt x="120000" y="15572"/>
                  <a:pt x="120000" y="15572"/>
                  <a:pt x="120000" y="15572"/>
                </a:cubicBezTo>
                <a:lnTo>
                  <a:pt x="66666" y="0"/>
                </a:lnTo>
                <a:close/>
              </a:path>
            </a:pathLst>
          </a:custGeom>
          <a:solidFill>
            <a:srgbClr val="D3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4" name="Google Shape;2964;p133"/>
          <p:cNvSpPr/>
          <p:nvPr/>
        </p:nvSpPr>
        <p:spPr>
          <a:xfrm>
            <a:off x="2273629" y="4309530"/>
            <a:ext cx="215400" cy="759900"/>
          </a:xfrm>
          <a:custGeom>
            <a:avLst/>
            <a:gdLst/>
            <a:ahLst/>
            <a:cxnLst/>
            <a:rect l="l" t="t" r="r" b="b"/>
            <a:pathLst>
              <a:path w="120000" h="120000" extrusionOk="0">
                <a:moveTo>
                  <a:pt x="53333" y="0"/>
                </a:moveTo>
                <a:cubicBezTo>
                  <a:pt x="53333" y="0"/>
                  <a:pt x="120000" y="26564"/>
                  <a:pt x="93333" y="62290"/>
                </a:cubicBezTo>
                <a:cubicBezTo>
                  <a:pt x="40000" y="74198"/>
                  <a:pt x="40000" y="74198"/>
                  <a:pt x="40000" y="74198"/>
                </a:cubicBezTo>
                <a:cubicBezTo>
                  <a:pt x="70000" y="85190"/>
                  <a:pt x="70000" y="85190"/>
                  <a:pt x="70000" y="85190"/>
                </a:cubicBezTo>
                <a:cubicBezTo>
                  <a:pt x="70000" y="85190"/>
                  <a:pt x="63333" y="111755"/>
                  <a:pt x="40000" y="120000"/>
                </a:cubicBezTo>
                <a:cubicBezTo>
                  <a:pt x="0" y="120000"/>
                  <a:pt x="0" y="120000"/>
                  <a:pt x="0" y="120000"/>
                </a:cubicBezTo>
                <a:cubicBezTo>
                  <a:pt x="0" y="15572"/>
                  <a:pt x="0" y="15572"/>
                  <a:pt x="0" y="15572"/>
                </a:cubicBezTo>
                <a:lnTo>
                  <a:pt x="53333" y="0"/>
                </a:lnTo>
                <a:close/>
              </a:path>
            </a:pathLst>
          </a:custGeom>
          <a:solidFill>
            <a:srgbClr val="D3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5" name="Google Shape;2965;p133"/>
          <p:cNvSpPr/>
          <p:nvPr/>
        </p:nvSpPr>
        <p:spPr>
          <a:xfrm>
            <a:off x="1717891" y="3225046"/>
            <a:ext cx="748200" cy="979800"/>
          </a:xfrm>
          <a:custGeom>
            <a:avLst/>
            <a:gdLst/>
            <a:ahLst/>
            <a:cxnLst/>
            <a:rect l="l" t="t" r="r" b="b"/>
            <a:pathLst>
              <a:path w="120000" h="120000" extrusionOk="0">
                <a:moveTo>
                  <a:pt x="59520" y="120000"/>
                </a:moveTo>
                <a:cubicBezTo>
                  <a:pt x="37440" y="120000"/>
                  <a:pt x="21120" y="106592"/>
                  <a:pt x="13440" y="96536"/>
                </a:cubicBezTo>
                <a:cubicBezTo>
                  <a:pt x="5760" y="87150"/>
                  <a:pt x="0" y="30837"/>
                  <a:pt x="16320" y="15418"/>
                </a:cubicBezTo>
                <a:cubicBezTo>
                  <a:pt x="32640" y="0"/>
                  <a:pt x="59520" y="2011"/>
                  <a:pt x="59520" y="2011"/>
                </a:cubicBezTo>
                <a:cubicBezTo>
                  <a:pt x="59520" y="2011"/>
                  <a:pt x="87360" y="0"/>
                  <a:pt x="102720" y="15418"/>
                </a:cubicBezTo>
                <a:cubicBezTo>
                  <a:pt x="120000" y="30837"/>
                  <a:pt x="114240" y="87150"/>
                  <a:pt x="106560" y="96536"/>
                </a:cubicBezTo>
                <a:cubicBezTo>
                  <a:pt x="98880" y="106592"/>
                  <a:pt x="82560" y="120000"/>
                  <a:pt x="59520" y="120000"/>
                </a:cubicBezTo>
                <a:close/>
              </a:path>
            </a:pathLst>
          </a:custGeom>
          <a:solidFill>
            <a:srgbClr val="FCD6A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6" name="Google Shape;2966;p133"/>
          <p:cNvSpPr/>
          <p:nvPr/>
        </p:nvSpPr>
        <p:spPr>
          <a:xfrm>
            <a:off x="1903883" y="4368116"/>
            <a:ext cx="369600" cy="701100"/>
          </a:xfrm>
          <a:prstGeom prst="rect">
            <a:avLst/>
          </a:pr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7" name="Google Shape;2967;p133"/>
          <p:cNvSpPr/>
          <p:nvPr/>
        </p:nvSpPr>
        <p:spPr>
          <a:xfrm>
            <a:off x="1807525" y="4229245"/>
            <a:ext cx="197100" cy="347400"/>
          </a:xfrm>
          <a:custGeom>
            <a:avLst/>
            <a:gdLst/>
            <a:ahLst/>
            <a:cxnLst/>
            <a:rect l="l" t="t" r="r" b="b"/>
            <a:pathLst>
              <a:path w="120000" h="120000" extrusionOk="0">
                <a:moveTo>
                  <a:pt x="29090" y="0"/>
                </a:moveTo>
                <a:cubicBezTo>
                  <a:pt x="29090" y="0"/>
                  <a:pt x="58181" y="26000"/>
                  <a:pt x="120000" y="48000"/>
                </a:cubicBezTo>
                <a:cubicBezTo>
                  <a:pt x="120000" y="48000"/>
                  <a:pt x="50909" y="100000"/>
                  <a:pt x="50909" y="120000"/>
                </a:cubicBezTo>
                <a:cubicBezTo>
                  <a:pt x="50909" y="120000"/>
                  <a:pt x="0" y="52000"/>
                  <a:pt x="0" y="28000"/>
                </a:cubicBezTo>
                <a:cubicBezTo>
                  <a:pt x="0" y="28000"/>
                  <a:pt x="21818" y="2000"/>
                  <a:pt x="29090"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8" name="Google Shape;2968;p133"/>
          <p:cNvSpPr/>
          <p:nvPr/>
        </p:nvSpPr>
        <p:spPr>
          <a:xfrm>
            <a:off x="2177273" y="4229245"/>
            <a:ext cx="199500" cy="347400"/>
          </a:xfrm>
          <a:custGeom>
            <a:avLst/>
            <a:gdLst/>
            <a:ahLst/>
            <a:cxnLst/>
            <a:rect l="l" t="t" r="r" b="b"/>
            <a:pathLst>
              <a:path w="120000" h="120000" extrusionOk="0">
                <a:moveTo>
                  <a:pt x="87272" y="0"/>
                </a:moveTo>
                <a:cubicBezTo>
                  <a:pt x="87272" y="0"/>
                  <a:pt x="61818" y="26000"/>
                  <a:pt x="0" y="48000"/>
                </a:cubicBezTo>
                <a:cubicBezTo>
                  <a:pt x="0" y="48000"/>
                  <a:pt x="69090" y="100000"/>
                  <a:pt x="69090" y="120000"/>
                </a:cubicBezTo>
                <a:cubicBezTo>
                  <a:pt x="69090" y="120000"/>
                  <a:pt x="120000" y="52000"/>
                  <a:pt x="120000" y="28000"/>
                </a:cubicBezTo>
                <a:cubicBezTo>
                  <a:pt x="120000" y="28000"/>
                  <a:pt x="98181" y="2000"/>
                  <a:pt x="87272" y="0"/>
                </a:cubicBezTo>
                <a:close/>
              </a:path>
            </a:pathLst>
          </a:custGeom>
          <a:solidFill>
            <a:srgbClr val="F1F1F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9" name="Google Shape;2969;p133"/>
          <p:cNvSpPr/>
          <p:nvPr/>
        </p:nvSpPr>
        <p:spPr>
          <a:xfrm>
            <a:off x="1603606" y="3218895"/>
            <a:ext cx="981300" cy="580500"/>
          </a:xfrm>
          <a:custGeom>
            <a:avLst/>
            <a:gdLst/>
            <a:ahLst/>
            <a:cxnLst/>
            <a:rect l="l" t="t" r="r" b="b"/>
            <a:pathLst>
              <a:path w="120000" h="120000" extrusionOk="0">
                <a:moveTo>
                  <a:pt x="100243" y="120000"/>
                </a:moveTo>
                <a:cubicBezTo>
                  <a:pt x="94390" y="76981"/>
                  <a:pt x="94390" y="76981"/>
                  <a:pt x="94390" y="76981"/>
                </a:cubicBezTo>
                <a:cubicBezTo>
                  <a:pt x="94390" y="76981"/>
                  <a:pt x="84146" y="74716"/>
                  <a:pt x="81951" y="49811"/>
                </a:cubicBezTo>
                <a:cubicBezTo>
                  <a:pt x="81951" y="49811"/>
                  <a:pt x="78292" y="67924"/>
                  <a:pt x="68780" y="72452"/>
                </a:cubicBezTo>
                <a:cubicBezTo>
                  <a:pt x="58536" y="75849"/>
                  <a:pt x="29268" y="72452"/>
                  <a:pt x="29268" y="72452"/>
                </a:cubicBezTo>
                <a:cubicBezTo>
                  <a:pt x="29268" y="72452"/>
                  <a:pt x="27804" y="84905"/>
                  <a:pt x="23414" y="90566"/>
                </a:cubicBezTo>
                <a:cubicBezTo>
                  <a:pt x="18292" y="117735"/>
                  <a:pt x="18292" y="117735"/>
                  <a:pt x="18292" y="117735"/>
                </a:cubicBezTo>
                <a:cubicBezTo>
                  <a:pt x="18292" y="117735"/>
                  <a:pt x="0" y="0"/>
                  <a:pt x="60000" y="0"/>
                </a:cubicBezTo>
                <a:cubicBezTo>
                  <a:pt x="120000" y="0"/>
                  <a:pt x="100243" y="120000"/>
                  <a:pt x="100243" y="120000"/>
                </a:cubicBezTo>
                <a:close/>
              </a:path>
            </a:pathLst>
          </a:custGeom>
          <a:solidFill>
            <a:srgbClr val="60381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0" name="Google Shape;2970;p13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7</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134"/>
          <p:cNvSpPr txBox="1">
            <a:spLocks noGrp="1"/>
          </p:cNvSpPr>
          <p:nvPr>
            <p:ph type="sldNum" idx="4294967295"/>
          </p:nvPr>
        </p:nvSpPr>
        <p:spPr>
          <a:xfrm>
            <a:off x="7010400" y="5005387"/>
            <a:ext cx="2133600" cy="2730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8</a:t>
            </a:fld>
            <a:endParaRPr/>
          </a:p>
        </p:txBody>
      </p:sp>
      <p:cxnSp>
        <p:nvCxnSpPr>
          <p:cNvPr id="2976" name="Google Shape;2976;p134"/>
          <p:cNvCxnSpPr/>
          <p:nvPr/>
        </p:nvCxnSpPr>
        <p:spPr>
          <a:xfrm>
            <a:off x="560387" y="-655637"/>
            <a:ext cx="0" cy="0"/>
          </a:xfrm>
          <a:prstGeom prst="straightConnector1">
            <a:avLst/>
          </a:prstGeom>
          <a:noFill/>
          <a:ln>
            <a:noFill/>
          </a:ln>
        </p:spPr>
      </p:cxnSp>
      <p:cxnSp>
        <p:nvCxnSpPr>
          <p:cNvPr id="2977" name="Google Shape;2977;p134"/>
          <p:cNvCxnSpPr/>
          <p:nvPr/>
        </p:nvCxnSpPr>
        <p:spPr>
          <a:xfrm>
            <a:off x="560387" y="-655637"/>
            <a:ext cx="0" cy="0"/>
          </a:xfrm>
          <a:prstGeom prst="straightConnector1">
            <a:avLst/>
          </a:prstGeom>
          <a:noFill/>
          <a:ln>
            <a:noFill/>
          </a:ln>
        </p:spPr>
      </p:cxnSp>
      <p:sp>
        <p:nvSpPr>
          <p:cNvPr id="2978" name="Google Shape;2978;p134"/>
          <p:cNvSpPr/>
          <p:nvPr/>
        </p:nvSpPr>
        <p:spPr>
          <a:xfrm>
            <a:off x="3683489" y="0"/>
            <a:ext cx="5460600" cy="5715000"/>
          </a:xfrm>
          <a:custGeom>
            <a:avLst/>
            <a:gdLst/>
            <a:ahLst/>
            <a:cxnLst/>
            <a:rect l="l" t="t" r="r" b="b"/>
            <a:pathLst>
              <a:path w="120000" h="120000" extrusionOk="0">
                <a:moveTo>
                  <a:pt x="54569" y="0"/>
                </a:moveTo>
                <a:lnTo>
                  <a:pt x="82880" y="0"/>
                </a:lnTo>
                <a:lnTo>
                  <a:pt x="103675" y="0"/>
                </a:lnTo>
                <a:lnTo>
                  <a:pt x="119999" y="0"/>
                </a:lnTo>
                <a:lnTo>
                  <a:pt x="119999" y="120000"/>
                </a:lnTo>
                <a:lnTo>
                  <a:pt x="103675" y="120000"/>
                </a:lnTo>
                <a:lnTo>
                  <a:pt x="82880" y="120000"/>
                </a:lnTo>
                <a:lnTo>
                  <a:pt x="0" y="120000"/>
                </a:lnTo>
                <a:close/>
              </a:path>
            </a:pathLst>
          </a:custGeom>
          <a:solidFill>
            <a:srgbClr val="D8D8D8"/>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79" name="Google Shape;2979;p134"/>
          <p:cNvSpPr/>
          <p:nvPr/>
        </p:nvSpPr>
        <p:spPr>
          <a:xfrm>
            <a:off x="3688692" y="0"/>
            <a:ext cx="5460600" cy="5715000"/>
          </a:xfrm>
          <a:custGeom>
            <a:avLst/>
            <a:gdLst/>
            <a:ahLst/>
            <a:cxnLst/>
            <a:rect l="l" t="t" r="r" b="b"/>
            <a:pathLst>
              <a:path w="120000" h="120000" extrusionOk="0">
                <a:moveTo>
                  <a:pt x="54569" y="0"/>
                </a:moveTo>
                <a:lnTo>
                  <a:pt x="75779" y="0"/>
                </a:lnTo>
                <a:lnTo>
                  <a:pt x="103675" y="0"/>
                </a:lnTo>
                <a:lnTo>
                  <a:pt x="104195" y="0"/>
                </a:lnTo>
                <a:lnTo>
                  <a:pt x="116872" y="0"/>
                </a:lnTo>
                <a:lnTo>
                  <a:pt x="119999" y="0"/>
                </a:lnTo>
                <a:lnTo>
                  <a:pt x="119999" y="120000"/>
                </a:lnTo>
                <a:lnTo>
                  <a:pt x="116872" y="120000"/>
                </a:lnTo>
                <a:lnTo>
                  <a:pt x="104195" y="120000"/>
                </a:lnTo>
                <a:lnTo>
                  <a:pt x="103675" y="120000"/>
                </a:lnTo>
                <a:lnTo>
                  <a:pt x="75779" y="120000"/>
                </a:lnTo>
                <a:lnTo>
                  <a:pt x="0" y="120000"/>
                </a:lnTo>
                <a:close/>
              </a:path>
            </a:pathLst>
          </a:custGeom>
          <a:solidFill>
            <a:schemeClr val="accent6"/>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80" name="Google Shape;2980;p134"/>
          <p:cNvSpPr/>
          <p:nvPr/>
        </p:nvSpPr>
        <p:spPr>
          <a:xfrm>
            <a:off x="295600" y="1928450"/>
            <a:ext cx="4349100" cy="505800"/>
          </a:xfrm>
          <a:prstGeom prst="rect">
            <a:avLst/>
          </a:prstGeom>
          <a:noFill/>
          <a:ln>
            <a:noFill/>
          </a:ln>
        </p:spPr>
        <p:txBody>
          <a:bodyPr spcFirstLastPara="1" wrap="square" lIns="0" tIns="45700" rIns="91425" bIns="45700" rtlCol="0" anchor="t" anchorCtr="0">
            <a:noAutofit/>
          </a:bodyPr>
          <a:lstStyle/>
          <a:p>
            <a:pPr marL="0" marR="0" lvl="0" indent="0" algn="ctr" rtl="0">
              <a:lnSpc>
                <a:spcPct val="100000"/>
              </a:lnSpc>
              <a:spcBef>
                <a:spcPts val="0"/>
              </a:spcBef>
              <a:spcAft>
                <a:spcPts val="0"/>
              </a:spcAft>
              <a:buClr>
                <a:schemeClr val="dk1"/>
              </a:buClr>
              <a:buFont typeface="Raleway"/>
              <a:buNone/>
            </a:pPr>
            <a:r>
              <a:rPr lang="pt-BR" sz="2800" b="1" i="0" u="none" strike="noStrike" cap="none">
                <a:solidFill>
                  <a:schemeClr val="dk1"/>
                </a:solidFill>
                <a:latin typeface="Raleway"/>
                <a:ea typeface="Raleway"/>
                <a:cs typeface="Raleway"/>
                <a:sym typeface="Raleway"/>
              </a:rPr>
              <a:t>Apresentação em duplas</a:t>
            </a:r>
            <a:endParaRPr/>
          </a:p>
          <a:p>
            <a:pPr marL="0" marR="0" lvl="0" indent="0" algn="ctr" rtl="0">
              <a:lnSpc>
                <a:spcPct val="100000"/>
              </a:lnSpc>
              <a:spcBef>
                <a:spcPts val="0"/>
              </a:spcBef>
              <a:spcAft>
                <a:spcPts val="0"/>
              </a:spcAft>
              <a:buClr>
                <a:schemeClr val="dk1"/>
              </a:buClr>
              <a:buFont typeface="Raleway"/>
              <a:buNone/>
            </a:pPr>
            <a:r>
              <a:rPr lang="pt-BR" sz="2400" b="1">
                <a:solidFill>
                  <a:schemeClr val="dk1"/>
                </a:solidFill>
                <a:latin typeface="Raleway"/>
                <a:ea typeface="Raleway"/>
                <a:cs typeface="Raleway"/>
                <a:sym typeface="Raleway"/>
              </a:rPr>
              <a:t>5</a:t>
            </a:r>
            <a:r>
              <a:rPr lang="pt-BR" sz="2400" b="1" i="0" u="none" strike="noStrike" cap="none">
                <a:solidFill>
                  <a:schemeClr val="dk1"/>
                </a:solidFill>
                <a:latin typeface="Raleway"/>
                <a:ea typeface="Raleway"/>
                <a:cs typeface="Raleway"/>
                <a:sym typeface="Raleway"/>
              </a:rPr>
              <a:t> minutos</a:t>
            </a:r>
            <a:endParaRPr/>
          </a:p>
        </p:txBody>
      </p:sp>
      <p:cxnSp>
        <p:nvCxnSpPr>
          <p:cNvPr id="2981" name="Google Shape;2981;p134"/>
          <p:cNvCxnSpPr/>
          <p:nvPr/>
        </p:nvCxnSpPr>
        <p:spPr>
          <a:xfrm rot="10800000">
            <a:off x="967900" y="2927875"/>
            <a:ext cx="3004500" cy="0"/>
          </a:xfrm>
          <a:prstGeom prst="straightConnector1">
            <a:avLst/>
          </a:prstGeom>
          <a:noFill/>
          <a:ln w="25400" cap="flat" cmpd="sng">
            <a:solidFill>
              <a:schemeClr val="accent2"/>
            </a:solidFill>
            <a:prstDash val="solid"/>
            <a:round/>
            <a:headEnd type="none" w="sm" len="sm"/>
            <a:tailEnd type="none" w="sm" len="sm"/>
          </a:ln>
        </p:spPr>
      </p:cxnSp>
      <p:pic>
        <p:nvPicPr>
          <p:cNvPr id="2982" name="Google Shape;2982;p134" descr="logo_bajada.jpg"/>
          <p:cNvPicPr preferRelativeResize="0"/>
          <p:nvPr/>
        </p:nvPicPr>
        <p:blipFill rotWithShape="1">
          <a:blip r:embed="rId3">
            <a:alphaModFix/>
          </a:blip>
          <a:srcRect/>
          <a:stretch/>
        </p:blipFill>
        <p:spPr>
          <a:xfrm>
            <a:off x="711587" y="715579"/>
            <a:ext cx="3363300" cy="789600"/>
          </a:xfrm>
          <a:prstGeom prst="rect">
            <a:avLst/>
          </a:prstGeom>
          <a:noFill/>
          <a:ln>
            <a:noFill/>
          </a:ln>
        </p:spPr>
      </p:pic>
      <p:sp>
        <p:nvSpPr>
          <p:cNvPr id="2983" name="Google Shape;2983;p134"/>
          <p:cNvSpPr/>
          <p:nvPr/>
        </p:nvSpPr>
        <p:spPr>
          <a:xfrm>
            <a:off x="4280144" y="0"/>
            <a:ext cx="4863900" cy="5715000"/>
          </a:xfrm>
          <a:custGeom>
            <a:avLst/>
            <a:gdLst/>
            <a:ahLst/>
            <a:cxnLst/>
            <a:rect l="l" t="t" r="r" b="b"/>
            <a:pathLst>
              <a:path w="120000" h="120000" extrusionOk="0">
                <a:moveTo>
                  <a:pt x="54569" y="0"/>
                </a:moveTo>
                <a:lnTo>
                  <a:pt x="75779" y="0"/>
                </a:lnTo>
                <a:lnTo>
                  <a:pt x="103675" y="0"/>
                </a:lnTo>
                <a:lnTo>
                  <a:pt x="104195" y="0"/>
                </a:lnTo>
                <a:lnTo>
                  <a:pt x="116872" y="0"/>
                </a:lnTo>
                <a:lnTo>
                  <a:pt x="119999" y="0"/>
                </a:lnTo>
                <a:lnTo>
                  <a:pt x="119999" y="120000"/>
                </a:lnTo>
                <a:lnTo>
                  <a:pt x="116872" y="120000"/>
                </a:lnTo>
                <a:lnTo>
                  <a:pt x="104195" y="120000"/>
                </a:lnTo>
                <a:lnTo>
                  <a:pt x="103675" y="120000"/>
                </a:lnTo>
                <a:lnTo>
                  <a:pt x="75779" y="120000"/>
                </a:lnTo>
                <a:lnTo>
                  <a:pt x="0" y="120000"/>
                </a:lnTo>
                <a:close/>
              </a:path>
            </a:pathLst>
          </a:custGeom>
          <a:solidFill>
            <a:srgbClr val="DA262C"/>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84" name="Google Shape;2984;p134"/>
          <p:cNvSpPr txBox="1"/>
          <p:nvPr/>
        </p:nvSpPr>
        <p:spPr>
          <a:xfrm>
            <a:off x="5227125" y="2690225"/>
            <a:ext cx="3922200" cy="2038500"/>
          </a:xfrm>
          <a:prstGeom prst="rect">
            <a:avLst/>
          </a:prstGeom>
          <a:noFill/>
          <a:ln>
            <a:noFill/>
          </a:ln>
        </p:spPr>
        <p:txBody>
          <a:bodyPr spcFirstLastPara="1" wrap="square" lIns="91425" tIns="91425" rIns="91425" bIns="91425" rtlCol="0" anchor="t" anchorCtr="0">
            <a:noAutofit/>
          </a:bodyPr>
          <a:lstStyle/>
          <a:p>
            <a:pPr marL="914400" marR="0" lvl="0" indent="-342900" algn="l" rtl="0">
              <a:lnSpc>
                <a:spcPct val="100000"/>
              </a:lnSpc>
              <a:spcBef>
                <a:spcPts val="0"/>
              </a:spcBef>
              <a:spcAft>
                <a:spcPts val="0"/>
              </a:spcAft>
              <a:buClr>
                <a:srgbClr val="FFFFFF"/>
              </a:buClr>
              <a:buSzPts val="1800"/>
              <a:buFont typeface="Raleway"/>
              <a:buChar char="○"/>
            </a:pPr>
            <a:r>
              <a:rPr lang="pt-BR" sz="1800" b="1" i="0" u="none" strike="noStrike" cap="none">
                <a:solidFill>
                  <a:srgbClr val="FFFFFF"/>
                </a:solidFill>
                <a:latin typeface="Raleway"/>
                <a:ea typeface="Raleway"/>
                <a:cs typeface="Raleway"/>
                <a:sym typeface="Raleway"/>
              </a:rPr>
              <a:t>Nome e idade</a:t>
            </a:r>
            <a:endParaRPr sz="1800" b="1" i="0" u="none" strike="noStrike" cap="none">
              <a:solidFill>
                <a:srgbClr val="FFFFFF"/>
              </a:solidFill>
              <a:latin typeface="Raleway"/>
              <a:ea typeface="Raleway"/>
              <a:cs typeface="Raleway"/>
              <a:sym typeface="Raleway"/>
            </a:endParaRPr>
          </a:p>
          <a:p>
            <a:pPr marL="914400" marR="0" lvl="0" indent="-342900" algn="l" rtl="0">
              <a:lnSpc>
                <a:spcPct val="100000"/>
              </a:lnSpc>
              <a:spcBef>
                <a:spcPts val="0"/>
              </a:spcBef>
              <a:spcAft>
                <a:spcPts val="0"/>
              </a:spcAft>
              <a:buClr>
                <a:srgbClr val="FFFFFF"/>
              </a:buClr>
              <a:buSzPts val="1800"/>
              <a:buFont typeface="Raleway"/>
              <a:buChar char="○"/>
            </a:pPr>
            <a:r>
              <a:rPr lang="pt-BR" sz="1800" b="1">
                <a:solidFill>
                  <a:srgbClr val="FFFFFF"/>
                </a:solidFill>
                <a:latin typeface="Raleway"/>
                <a:ea typeface="Raleway"/>
                <a:cs typeface="Raleway"/>
                <a:sym typeface="Raleway"/>
              </a:rPr>
              <a:t>Onde mora e de onde é</a:t>
            </a:r>
            <a:endParaRPr sz="1800" b="1">
              <a:solidFill>
                <a:srgbClr val="FFFFFF"/>
              </a:solidFill>
              <a:latin typeface="Raleway"/>
              <a:ea typeface="Raleway"/>
              <a:cs typeface="Raleway"/>
              <a:sym typeface="Raleway"/>
            </a:endParaRPr>
          </a:p>
          <a:p>
            <a:pPr marL="914400" marR="0" lvl="1" indent="-342900" algn="l" rtl="0">
              <a:lnSpc>
                <a:spcPct val="100000"/>
              </a:lnSpc>
              <a:spcBef>
                <a:spcPts val="0"/>
              </a:spcBef>
              <a:spcAft>
                <a:spcPts val="0"/>
              </a:spcAft>
              <a:buClr>
                <a:srgbClr val="FFFFFF"/>
              </a:buClr>
              <a:buSzPts val="1800"/>
              <a:buFont typeface="Raleway"/>
              <a:buChar char="○"/>
            </a:pPr>
            <a:r>
              <a:rPr lang="pt-BR" sz="1800" b="1">
                <a:solidFill>
                  <a:srgbClr val="FFFFFF"/>
                </a:solidFill>
                <a:latin typeface="Raleway"/>
                <a:ea typeface="Raleway"/>
                <a:cs typeface="Raleway"/>
                <a:sym typeface="Raleway"/>
              </a:rPr>
              <a:t>Trabalho ou estudo</a:t>
            </a:r>
            <a:endParaRPr/>
          </a:p>
          <a:p>
            <a:pPr marL="914400" marR="0" lvl="1" indent="-342900" algn="l" rtl="0">
              <a:lnSpc>
                <a:spcPct val="100000"/>
              </a:lnSpc>
              <a:spcBef>
                <a:spcPts val="0"/>
              </a:spcBef>
              <a:spcAft>
                <a:spcPts val="0"/>
              </a:spcAft>
              <a:buClr>
                <a:srgbClr val="FFFFFF"/>
              </a:buClr>
              <a:buSzPts val="1800"/>
              <a:buFont typeface="Raleway"/>
              <a:buChar char="○"/>
            </a:pPr>
            <a:r>
              <a:rPr lang="pt-BR" sz="1800" b="1" i="0" u="none" strike="noStrike" cap="none">
                <a:solidFill>
                  <a:srgbClr val="FFFFFF"/>
                </a:solidFill>
                <a:latin typeface="Raleway"/>
                <a:ea typeface="Raleway"/>
                <a:cs typeface="Raleway"/>
                <a:sym typeface="Raleway"/>
              </a:rPr>
              <a:t>Algo em comum ou que os diferencie</a:t>
            </a:r>
            <a:endParaRPr/>
          </a:p>
          <a:p>
            <a:pPr marL="914400" marR="0" lvl="1" indent="-342900" algn="l" rtl="0">
              <a:lnSpc>
                <a:spcPct val="100000"/>
              </a:lnSpc>
              <a:spcBef>
                <a:spcPts val="0"/>
              </a:spcBef>
              <a:spcAft>
                <a:spcPts val="0"/>
              </a:spcAft>
              <a:buClr>
                <a:srgbClr val="FFFFFF"/>
              </a:buClr>
              <a:buSzPts val="1800"/>
              <a:buFont typeface="Raleway"/>
              <a:buChar char="○"/>
            </a:pPr>
            <a:r>
              <a:rPr lang="pt-BR" sz="1800" b="1" i="0" u="none" strike="noStrike" cap="none">
                <a:solidFill>
                  <a:srgbClr val="FFFFFF"/>
                </a:solidFill>
                <a:latin typeface="Raleway"/>
                <a:ea typeface="Raleway"/>
                <a:cs typeface="Raleway"/>
                <a:sym typeface="Raleway"/>
              </a:rPr>
              <a:t>Um talento inútil</a:t>
            </a:r>
            <a:endParaRPr sz="1800" b="1" i="0" u="none" strike="noStrike" cap="none">
              <a:solidFill>
                <a:srgbClr val="FFFFFF"/>
              </a:solidFill>
              <a:latin typeface="Raleway"/>
              <a:ea typeface="Raleway"/>
              <a:cs typeface="Raleway"/>
              <a:sym typeface="Raleway"/>
            </a:endParaRPr>
          </a:p>
          <a:p>
            <a:pPr marL="914400" marR="0" lvl="1" indent="-342900" algn="l" rtl="0">
              <a:lnSpc>
                <a:spcPct val="100000"/>
              </a:lnSpc>
              <a:spcBef>
                <a:spcPts val="0"/>
              </a:spcBef>
              <a:spcAft>
                <a:spcPts val="0"/>
              </a:spcAft>
              <a:buClr>
                <a:srgbClr val="FFFFFF"/>
              </a:buClr>
              <a:buSzPts val="1800"/>
              <a:buFont typeface="Raleway"/>
              <a:buChar char="○"/>
            </a:pPr>
            <a:r>
              <a:rPr lang="pt-BR" sz="1800" b="1">
                <a:solidFill>
                  <a:srgbClr val="FFFFFF"/>
                </a:solidFill>
                <a:latin typeface="Raleway"/>
                <a:ea typeface="Raleway"/>
                <a:cs typeface="Raleway"/>
                <a:sym typeface="Raleway"/>
              </a:rPr>
              <a:t>Uma conquista ou algo que esteja pendente.</a:t>
            </a:r>
            <a:endParaRPr/>
          </a:p>
        </p:txBody>
      </p:sp>
      <p:sp>
        <p:nvSpPr>
          <p:cNvPr id="2985" name="Google Shape;2985;p134"/>
          <p:cNvSpPr/>
          <p:nvPr/>
        </p:nvSpPr>
        <p:spPr>
          <a:xfrm>
            <a:off x="4644700" y="4851925"/>
            <a:ext cx="4466400" cy="579900"/>
          </a:xfrm>
          <a:prstGeom prst="rect">
            <a:avLst/>
          </a:prstGeom>
          <a:noFill/>
          <a:ln>
            <a:noFill/>
          </a:ln>
        </p:spPr>
        <p:txBody>
          <a:bodyPr spcFirstLastPara="1" wrap="square" lIns="0" tIns="45700" rIns="91425" bIns="45700" rtlCol="0" anchor="t" anchorCtr="0">
            <a:noAutofit/>
          </a:bodyPr>
          <a:lstStyle/>
          <a:p>
            <a:pPr marL="457200" marR="0" lvl="0" indent="-342900" algn="l" rtl="0">
              <a:lnSpc>
                <a:spcPct val="100000"/>
              </a:lnSpc>
              <a:spcBef>
                <a:spcPts val="0"/>
              </a:spcBef>
              <a:spcAft>
                <a:spcPts val="0"/>
              </a:spcAft>
              <a:buClr>
                <a:srgbClr val="FFFFFF"/>
              </a:buClr>
              <a:buSzPts val="1800"/>
              <a:buFont typeface="Raleway"/>
              <a:buChar char="●"/>
            </a:pPr>
            <a:r>
              <a:rPr lang="pt-BR" sz="1800" b="1" i="0" u="none" strike="noStrike" cap="none">
                <a:solidFill>
                  <a:srgbClr val="FFFFFF"/>
                </a:solidFill>
                <a:latin typeface="Raleway"/>
                <a:ea typeface="Raleway"/>
                <a:cs typeface="Raleway"/>
                <a:sym typeface="Raleway"/>
              </a:rPr>
              <a:t>Apresentar o curso ao seu colega!</a:t>
            </a:r>
            <a:endParaRPr>
              <a:solidFill>
                <a:srgbClr val="FFFFFF"/>
              </a:solidFill>
            </a:endParaRPr>
          </a:p>
        </p:txBody>
      </p:sp>
      <p:pic>
        <p:nvPicPr>
          <p:cNvPr id="2986" name="Google Shape;2986;p134"/>
          <p:cNvPicPr preferRelativeResize="0"/>
          <p:nvPr/>
        </p:nvPicPr>
        <p:blipFill>
          <a:blip r:embed="rId4">
            <a:alphaModFix/>
          </a:blip>
          <a:stretch>
            <a:fillRect/>
          </a:stretch>
        </p:blipFill>
        <p:spPr>
          <a:xfrm>
            <a:off x="1290300" y="2989375"/>
            <a:ext cx="2359700" cy="2359700"/>
          </a:xfrm>
          <a:prstGeom prst="rect">
            <a:avLst/>
          </a:prstGeom>
          <a:noFill/>
          <a:ln>
            <a:noFill/>
          </a:ln>
        </p:spPr>
      </p:pic>
      <p:sp>
        <p:nvSpPr>
          <p:cNvPr id="2987" name="Google Shape;2987;p134"/>
          <p:cNvSpPr txBox="1"/>
          <p:nvPr/>
        </p:nvSpPr>
        <p:spPr>
          <a:xfrm>
            <a:off x="5467800" y="2337750"/>
            <a:ext cx="3676200" cy="505800"/>
          </a:xfrm>
          <a:prstGeom prst="rect">
            <a:avLst/>
          </a:prstGeom>
          <a:noFill/>
          <a:ln>
            <a:noFill/>
          </a:ln>
        </p:spPr>
        <p:txBody>
          <a:bodyPr spcFirstLastPara="1" wrap="square" lIns="91425" tIns="91425" rIns="91425" bIns="91425" rtlCol="0" anchor="t" anchorCtr="0">
            <a:noAutofit/>
          </a:bodyPr>
          <a:lstStyle/>
          <a:p>
            <a:pPr marL="457200" marR="0" lvl="0" indent="-342900" algn="l" rtl="0">
              <a:lnSpc>
                <a:spcPct val="100000"/>
              </a:lnSpc>
              <a:spcBef>
                <a:spcPts val="0"/>
              </a:spcBef>
              <a:spcAft>
                <a:spcPts val="1000"/>
              </a:spcAft>
              <a:buClr>
                <a:srgbClr val="FFFFFF"/>
              </a:buClr>
              <a:buSzPts val="1800"/>
              <a:buFont typeface="Raleway"/>
              <a:buChar char="●"/>
            </a:pPr>
            <a:r>
              <a:rPr lang="pt-BR" sz="1800" b="1" i="0" u="none" strike="noStrike" cap="none">
                <a:solidFill>
                  <a:srgbClr val="FFFFFF"/>
                </a:solidFill>
                <a:latin typeface="Raleway"/>
                <a:ea typeface="Raleway"/>
                <a:cs typeface="Raleway"/>
                <a:sym typeface="Raleway"/>
              </a:rPr>
              <a:t>Pergunte para </a:t>
            </a:r>
            <a:r>
              <a:rPr lang="pt-BR" sz="1800" b="1">
                <a:solidFill>
                  <a:srgbClr val="FFFFFF"/>
                </a:solidFill>
                <a:latin typeface="Raleway"/>
                <a:ea typeface="Raleway"/>
                <a:cs typeface="Raleway"/>
                <a:sym typeface="Raleway"/>
              </a:rPr>
              <a:t>o seu colega</a:t>
            </a:r>
            <a:endParaRPr/>
          </a:p>
        </p:txBody>
      </p:sp>
      <p:sp>
        <p:nvSpPr>
          <p:cNvPr id="2988" name="Google Shape;2988;p134"/>
          <p:cNvSpPr txBox="1">
            <a:spLocks noGrp="1"/>
          </p:cNvSpPr>
          <p:nvPr>
            <p:ph type="sldNum" idx="4294967295"/>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8</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2"/>
        <p:cNvGrpSpPr/>
        <p:nvPr/>
      </p:nvGrpSpPr>
      <p:grpSpPr>
        <a:xfrm>
          <a:off x="0" y="0"/>
          <a:ext cx="0" cy="0"/>
          <a:chOff x="0" y="0"/>
          <a:chExt cx="0" cy="0"/>
        </a:xfrm>
      </p:grpSpPr>
      <p:sp>
        <p:nvSpPr>
          <p:cNvPr id="2993" name="Google Shape;2993;p13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9</a:t>
            </a:fld>
            <a:endParaRPr sz="1200" b="0" i="0" u="none" strike="noStrike" cap="none">
              <a:solidFill>
                <a:srgbClr val="888888"/>
              </a:solidFill>
              <a:latin typeface="Calibri"/>
              <a:ea typeface="Calibri"/>
              <a:cs typeface="Calibri"/>
              <a:sym typeface="Calibri"/>
            </a:endParaRPr>
          </a:p>
        </p:txBody>
      </p:sp>
      <p:cxnSp>
        <p:nvCxnSpPr>
          <p:cNvPr id="2994" name="Google Shape;2994;p135"/>
          <p:cNvCxnSpPr/>
          <p:nvPr/>
        </p:nvCxnSpPr>
        <p:spPr>
          <a:xfrm>
            <a:off x="560387" y="-655637"/>
            <a:ext cx="0" cy="0"/>
          </a:xfrm>
          <a:prstGeom prst="straightConnector1">
            <a:avLst/>
          </a:prstGeom>
          <a:noFill/>
          <a:ln>
            <a:noFill/>
          </a:ln>
        </p:spPr>
      </p:cxnSp>
      <p:cxnSp>
        <p:nvCxnSpPr>
          <p:cNvPr id="2995" name="Google Shape;2995;p135"/>
          <p:cNvCxnSpPr/>
          <p:nvPr/>
        </p:nvCxnSpPr>
        <p:spPr>
          <a:xfrm>
            <a:off x="560387" y="-655637"/>
            <a:ext cx="0" cy="0"/>
          </a:xfrm>
          <a:prstGeom prst="straightConnector1">
            <a:avLst/>
          </a:prstGeom>
          <a:noFill/>
          <a:ln>
            <a:noFill/>
          </a:ln>
        </p:spPr>
      </p:cxnSp>
      <p:sp>
        <p:nvSpPr>
          <p:cNvPr id="2996" name="Google Shape;2996;p135"/>
          <p:cNvSpPr/>
          <p:nvPr/>
        </p:nvSpPr>
        <p:spPr>
          <a:xfrm>
            <a:off x="1298999" y="912300"/>
            <a:ext cx="6546000" cy="3890400"/>
          </a:xfrm>
          <a:prstGeom prst="rect">
            <a:avLst/>
          </a:prstGeom>
          <a:solidFill>
            <a:schemeClr val="accent6"/>
          </a:solidFill>
          <a:ln w="38100" cap="flat" cmpd="sng">
            <a:solidFill>
              <a:schemeClr val="dk2"/>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97" name="Google Shape;2997;p135"/>
          <p:cNvSpPr txBox="1"/>
          <p:nvPr/>
        </p:nvSpPr>
        <p:spPr>
          <a:xfrm>
            <a:off x="1877850" y="1344000"/>
            <a:ext cx="5388300" cy="30270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chemeClr val="dk1"/>
              </a:buClr>
              <a:buSzPts val="2000"/>
              <a:buFont typeface="Calibri"/>
              <a:buNone/>
            </a:pPr>
            <a:r>
              <a:rPr lang="pt-BR" sz="2400" b="0" i="0" u="none" strike="noStrike" cap="none">
                <a:solidFill>
                  <a:srgbClr val="FFFFFF"/>
                </a:solidFill>
                <a:latin typeface="Calibri"/>
                <a:ea typeface="Calibri"/>
                <a:cs typeface="Calibri"/>
                <a:sym typeface="Calibri"/>
              </a:rPr>
              <a:t>A </a:t>
            </a:r>
            <a:r>
              <a:rPr lang="pt-BR" sz="2400" b="1" i="0" u="none" strike="noStrike" cap="none">
                <a:solidFill>
                  <a:srgbClr val="FFFFFF"/>
                </a:solidFill>
                <a:latin typeface="Calibri"/>
                <a:ea typeface="Calibri"/>
                <a:cs typeface="Calibri"/>
                <a:sym typeface="Calibri"/>
              </a:rPr>
              <a:t>Digital House </a:t>
            </a:r>
            <a:r>
              <a:rPr lang="pt-BR" sz="2400" b="0" i="0" u="none" strike="noStrike" cap="none">
                <a:solidFill>
                  <a:srgbClr val="FFFFFF"/>
                </a:solidFill>
                <a:latin typeface="Calibri"/>
                <a:ea typeface="Calibri"/>
                <a:cs typeface="Calibri"/>
                <a:sym typeface="Calibri"/>
              </a:rPr>
              <a:t>nasceu da </a:t>
            </a:r>
            <a:r>
              <a:rPr lang="pt-BR" sz="2400" b="1" i="0" u="none" strike="noStrike" cap="none">
                <a:solidFill>
                  <a:srgbClr val="FFFFFF"/>
                </a:solidFill>
                <a:latin typeface="Calibri"/>
                <a:ea typeface="Calibri"/>
                <a:cs typeface="Calibri"/>
                <a:sym typeface="Calibri"/>
              </a:rPr>
              <a:t>paixão</a:t>
            </a:r>
            <a:r>
              <a:rPr lang="pt-BR" sz="2400" b="0" i="0" u="none" strike="noStrike" cap="none">
                <a:solidFill>
                  <a:srgbClr val="FFFFFF"/>
                </a:solidFill>
                <a:latin typeface="Calibri"/>
                <a:ea typeface="Calibri"/>
                <a:cs typeface="Calibri"/>
                <a:sym typeface="Calibri"/>
              </a:rPr>
              <a:t> por formar talentos em </a:t>
            </a:r>
            <a:r>
              <a:rPr lang="pt-BR" sz="2400" b="1" i="0" u="none" strike="noStrike" cap="none">
                <a:solidFill>
                  <a:srgbClr val="FFFFFF"/>
                </a:solidFill>
                <a:latin typeface="Calibri"/>
                <a:ea typeface="Calibri"/>
                <a:cs typeface="Calibri"/>
                <a:sym typeface="Calibri"/>
              </a:rPr>
              <a:t>tecnologia</a:t>
            </a:r>
            <a:r>
              <a:rPr lang="pt-BR" sz="2400" b="0" i="0" u="none" strike="noStrike" cap="none">
                <a:solidFill>
                  <a:srgbClr val="FFFFFF"/>
                </a:solidFill>
                <a:latin typeface="Calibri"/>
                <a:ea typeface="Calibri"/>
                <a:cs typeface="Calibri"/>
                <a:sym typeface="Calibri"/>
              </a:rPr>
              <a:t> e </a:t>
            </a:r>
            <a:r>
              <a:rPr lang="pt-BR" sz="2400" b="1" i="0" u="none" strike="noStrike" cap="none">
                <a:solidFill>
                  <a:srgbClr val="FFFFFF"/>
                </a:solidFill>
                <a:latin typeface="Calibri"/>
                <a:ea typeface="Calibri"/>
                <a:cs typeface="Calibri"/>
                <a:sym typeface="Calibri"/>
              </a:rPr>
              <a:t>disciplinas digitais</a:t>
            </a:r>
            <a:r>
              <a:rPr lang="pt-BR" sz="2400" b="0" i="0" u="none" strike="noStrike" cap="none">
                <a:solidFill>
                  <a:srgbClr val="FFFFFF"/>
                </a:solidFill>
                <a:latin typeface="Calibri"/>
                <a:ea typeface="Calibri"/>
                <a:cs typeface="Calibri"/>
                <a:sym typeface="Calibri"/>
              </a:rPr>
              <a:t>.</a:t>
            </a:r>
            <a:endParaRPr sz="2400">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Calibri"/>
              <a:buNone/>
            </a:pPr>
            <a:r>
              <a:rPr lang="pt-BR" sz="2400" b="0" i="0" u="none" strike="noStrike" cap="none">
                <a:solidFill>
                  <a:srgbClr val="FFFFFF"/>
                </a:solidFill>
                <a:latin typeface="Calibri"/>
                <a:ea typeface="Calibri"/>
                <a:cs typeface="Calibri"/>
                <a:sym typeface="Calibri"/>
              </a:rPr>
              <a:t>E acreditamos que essas habilidades se aprendem </a:t>
            </a:r>
            <a:r>
              <a:rPr lang="pt-BR" sz="2400" b="1" i="0" u="none" strike="noStrike" cap="none">
                <a:solidFill>
                  <a:srgbClr val="FFFFFF"/>
                </a:solidFill>
                <a:latin typeface="Calibri"/>
                <a:ea typeface="Calibri"/>
                <a:cs typeface="Calibri"/>
                <a:sym typeface="Calibri"/>
              </a:rPr>
              <a:t>praticando, fazendo e experimentando.</a:t>
            </a:r>
            <a:endParaRPr sz="2400" b="0" i="0" u="none" strike="noStrike" cap="none">
              <a:solidFill>
                <a:srgbClr val="FFFFFF"/>
              </a:solidFill>
              <a:latin typeface="Calibri"/>
              <a:ea typeface="Calibri"/>
              <a:cs typeface="Calibri"/>
              <a:sym typeface="Calibri"/>
            </a:endParaRPr>
          </a:p>
        </p:txBody>
      </p:sp>
      <p:sp>
        <p:nvSpPr>
          <p:cNvPr id="2998" name="Google Shape;2998;p135"/>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SzPts val="1400"/>
              <a:buFont typeface="Raleway"/>
              <a:buNone/>
            </a:pPr>
            <a:r>
              <a:rPr lang="pt-BR"/>
              <a:t>SOBRE NÓS</a:t>
            </a:r>
            <a:endParaRPr sz="1400" b="1" i="0" u="none" strike="noStrike" cap="none">
              <a:solidFill>
                <a:schemeClr val="dk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1910</Words>
  <Application>Microsoft Office PowerPoint</Application>
  <PresentationFormat>On-screen Show (16:10)</PresentationFormat>
  <Paragraphs>366</Paragraphs>
  <Slides>38</Slides>
  <Notes>38</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38</vt:i4>
      </vt:variant>
    </vt:vector>
  </HeadingPairs>
  <TitlesOfParts>
    <vt:vector size="60" baseType="lpstr">
      <vt:lpstr>Arial</vt:lpstr>
      <vt:lpstr>Raleway Light</vt:lpstr>
      <vt:lpstr>Montserrat</vt:lpstr>
      <vt:lpstr>Raleway</vt:lpstr>
      <vt:lpstr>Rajdhani Light</vt:lpstr>
      <vt:lpstr>Verdana</vt:lpstr>
      <vt:lpstr>Roboto Mono</vt:lpstr>
      <vt:lpstr>Rajdhani</vt:lpstr>
      <vt:lpstr>Roboto</vt:lpstr>
      <vt:lpstr>Rajdhani Medium</vt:lpstr>
      <vt:lpstr>Tahoma</vt:lpstr>
      <vt:lpstr>Calibri</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BEM-VINDOS À</vt:lpstr>
      <vt:lpstr>EQUIPE DE PROGRAMAÇÃO</vt:lpstr>
      <vt:lpstr>EQUIPE DE PROGRAMAÇÃO</vt:lpstr>
      <vt:lpstr>EQUIPE DE PROGRAMAÇÃO</vt:lpstr>
      <vt:lpstr>EQUIPE DE PROGRAMAÇÃO</vt:lpstr>
      <vt:lpstr>VAMOS NOS CONHECER...</vt:lpstr>
      <vt:lpstr>PowerPoint Presentation</vt:lpstr>
      <vt:lpstr>SOBRE NÓS</vt:lpstr>
      <vt:lpstr>SOBRE NÓS</vt:lpstr>
      <vt:lpstr>MODELO COLABORATIVO</vt:lpstr>
      <vt:lpstr>MODELO COLABORATIVO</vt:lpstr>
      <vt:lpstr>DEPTO. DE ALUNOS</vt:lpstr>
      <vt:lpstr>DEPTO. DE DESENVOLVIMENTO PROFISSIONAL E SERVIÇOS PARA EX-ALUNOS</vt:lpstr>
      <vt:lpstr>DEPTO. DE ADMINISTRAÇÃO E COBRANÇAS</vt:lpstr>
      <vt:lpstr>PESQUISAS DE SATISFAÇÃO - QUINZENAIS</vt:lpstr>
      <vt:lpstr>PowerPoint Presentation</vt:lpstr>
      <vt:lpstr>PowerPoint Presentation</vt:lpstr>
      <vt:lpstr>PowerPoint Presentation</vt:lpstr>
      <vt:lpstr>CRITÉRIOS DE APROVAÇÃO</vt:lpstr>
      <vt:lpstr>CRITÉRIOS DE APROVAÇÃO</vt:lpstr>
      <vt:lpstr>Estão prontos? </vt:lpstr>
      <vt:lpstr>PowerPoint Presentation</vt:lpstr>
      <vt:lpstr>PowerPoint Presentation</vt:lpstr>
      <vt:lpstr>PowerPoint Presentation</vt:lpstr>
      <vt:lpstr>PowerPoint Presentation</vt:lpstr>
      <vt:lpstr>PowerPoint Presentation</vt:lpstr>
      <vt:lpstr>Para encerrar ...</vt:lpstr>
      <vt:lpstr>PowerPoint Presentation</vt:lpstr>
      <vt:lpstr>CAMPUS VIRTUAL</vt:lpstr>
      <vt:lpstr>CAMPUS VIRTUAL</vt:lpstr>
      <vt:lpstr>PowerPoint Presentation</vt:lpstr>
      <vt:lpstr>PowerPoint Presentation</vt:lpstr>
      <vt:lpstr>PowerPoint Presentation</vt:lpstr>
      <vt:lpstr>PowerPoint Presentation</vt:lpstr>
      <vt:lpstr>VAMOS FAZER UM CONTRATO</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Owner</cp:lastModifiedBy>
  <cp:revision>1</cp:revision>
  <dcterms:modified xsi:type="dcterms:W3CDTF">2018-11-05T13:18:11Z</dcterms:modified>
</cp:coreProperties>
</file>